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4" r:id="rId7"/>
    <p:sldId id="354" r:id="rId8"/>
    <p:sldId id="357" r:id="rId9"/>
    <p:sldId id="358" r:id="rId10"/>
    <p:sldId id="360" r:id="rId11"/>
    <p:sldId id="385" r:id="rId12"/>
    <p:sldId id="386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79568" autoAdjust="0"/>
  </p:normalViewPr>
  <p:slideViewPr>
    <p:cSldViewPr>
      <p:cViewPr varScale="1">
        <p:scale>
          <a:sx n="70" d="100"/>
          <a:sy n="70" d="100"/>
        </p:scale>
        <p:origin x="88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25E-3"/>
          <c:y val="4.487378805438591E-2"/>
          <c:w val="0.97959183673470129"/>
          <c:h val="0.81500280313952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East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65</c:v>
                </c:pt>
                <c:pt idx="1">
                  <c:v>61</c:v>
                </c:pt>
                <c:pt idx="2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153461600"/>
        <c:axId val="153983552"/>
      </c:barChart>
      <c:catAx>
        <c:axId val="15346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53983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398355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53461600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488E-2"/>
          <c:y val="0.11746022100723741"/>
          <c:w val="0.96604938271604934"/>
          <c:h val="0.77057425214286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7916712"/>
        <c:axId val="318425576"/>
      </c:barChart>
      <c:catAx>
        <c:axId val="317916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318425576"/>
        <c:crosses val="autoZero"/>
        <c:auto val="1"/>
        <c:lblAlgn val="ctr"/>
        <c:lblOffset val="100"/>
        <c:noMultiLvlLbl val="0"/>
      </c:catAx>
      <c:valAx>
        <c:axId val="31842557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31791671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82E-3"/>
          <c:y val="0.16947555771995718"/>
          <c:w val="0.97959183673470163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19569184"/>
        <c:axId val="154705128"/>
      </c:barChart>
      <c:catAx>
        <c:axId val="31956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54705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7051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19569184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9569592"/>
        <c:axId val="319569984"/>
      </c:barChart>
      <c:catAx>
        <c:axId val="319569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9569984"/>
        <c:crosses val="autoZero"/>
        <c:auto val="1"/>
        <c:lblAlgn val="ctr"/>
        <c:lblOffset val="100"/>
        <c:noMultiLvlLbl val="0"/>
      </c:catAx>
      <c:valAx>
        <c:axId val="31956998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19569592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9570768"/>
        <c:axId val="319571160"/>
      </c:barChart>
      <c:catAx>
        <c:axId val="31957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319571160"/>
        <c:crosses val="autoZero"/>
        <c:auto val="1"/>
        <c:lblAlgn val="ctr"/>
        <c:lblOffset val="100"/>
        <c:noMultiLvlLbl val="0"/>
      </c:catAx>
      <c:valAx>
        <c:axId val="319571160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one"/>
        <c:crossAx val="319570768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East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23</c:v>
                </c:pt>
                <c:pt idx="1">
                  <c:v>12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9571944"/>
        <c:axId val="319572336"/>
      </c:barChart>
      <c:catAx>
        <c:axId val="319571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19572336"/>
        <c:crosses val="autoZero"/>
        <c:auto val="1"/>
        <c:lblAlgn val="ctr"/>
        <c:lblOffset val="100"/>
        <c:noMultiLvlLbl val="0"/>
      </c:catAx>
      <c:valAx>
        <c:axId val="319572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19571944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9573120"/>
        <c:axId val="321450872"/>
      </c:barChart>
      <c:catAx>
        <c:axId val="31957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21450872"/>
        <c:crosses val="autoZero"/>
        <c:auto val="1"/>
        <c:lblAlgn val="ctr"/>
        <c:lblOffset val="100"/>
        <c:noMultiLvlLbl val="0"/>
      </c:catAx>
      <c:valAx>
        <c:axId val="32145087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19573120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East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33</c:v>
                </c:pt>
                <c:pt idx="1">
                  <c:v>41</c:v>
                </c:pt>
                <c:pt idx="2">
                  <c:v>3</c:v>
                </c:pt>
                <c:pt idx="3">
                  <c:v>2</c:v>
                </c:pt>
                <c:pt idx="4">
                  <c:v>15</c:v>
                </c:pt>
                <c:pt idx="5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451656"/>
        <c:axId val="321452048"/>
      </c:barChart>
      <c:catAx>
        <c:axId val="321451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21452048"/>
        <c:crosses val="autoZero"/>
        <c:auto val="1"/>
        <c:lblAlgn val="ctr"/>
        <c:lblOffset val="100"/>
        <c:noMultiLvlLbl val="0"/>
      </c:catAx>
      <c:valAx>
        <c:axId val="321452048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one"/>
        <c:crossAx val="321451656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18886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Children under 5 slept under a mosquito night the night before the survey in 12% of  households in North</a:t>
            </a:r>
            <a:r>
              <a:rPr lang="en-US" baseline="0" dirty="0" smtClean="0"/>
              <a:t> East Zone</a:t>
            </a:r>
            <a:r>
              <a:rPr lang="en-US" dirty="0" smtClean="0"/>
              <a:t>. Rates are highest in </a:t>
            </a:r>
            <a:r>
              <a:rPr lang="en-US" dirty="0" err="1" smtClean="0"/>
              <a:t>Yobewa</a:t>
            </a:r>
            <a:r>
              <a:rPr lang="en-US" dirty="0" smtClean="0"/>
              <a:t> and lowest in </a:t>
            </a:r>
            <a:r>
              <a:rPr lang="en-US" dirty="0" err="1" smtClean="0"/>
              <a:t>Bauchi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34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Pregnant</a:t>
            </a:r>
            <a:r>
              <a:rPr lang="en-US" baseline="0" dirty="0" smtClean="0"/>
              <a:t> women</a:t>
            </a:r>
            <a:r>
              <a:rPr lang="en-US" dirty="0" smtClean="0"/>
              <a:t> slept under a mosquito night the night before the survey in 13% of  households in North</a:t>
            </a:r>
            <a:r>
              <a:rPr lang="en-US" baseline="0" dirty="0" smtClean="0"/>
              <a:t> East Zone</a:t>
            </a:r>
            <a:r>
              <a:rPr lang="en-US" dirty="0" smtClean="0"/>
              <a:t>. Rates are highest in </a:t>
            </a:r>
            <a:r>
              <a:rPr lang="en-US" dirty="0" err="1" smtClean="0"/>
              <a:t>Yobe</a:t>
            </a:r>
            <a:r>
              <a:rPr lang="en-US" dirty="0" smtClean="0"/>
              <a:t> and lowest in </a:t>
            </a:r>
            <a:r>
              <a:rPr lang="en-US" dirty="0" err="1" smtClean="0"/>
              <a:t>Bauchi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48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9306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40612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0951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12% in North East 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55287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5777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00668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North Central Zone, 7% of children had a fever in the 2 weeks before the survey. Of these children, 65%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88543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3166796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22937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7830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and two thirds of North East Zone </a:t>
            </a:r>
            <a:r>
              <a:rPr lang="en-US" dirty="0" smtClean="0"/>
              <a:t>own a mosquito net.  </a:t>
            </a:r>
            <a:r>
              <a:rPr lang="en-US" dirty="0" smtClean="0">
                <a:solidFill>
                  <a:srgbClr val="FFFF00"/>
                </a:solidFill>
              </a:rPr>
              <a:t>1 in 2 households own a treated net</a:t>
            </a:r>
            <a:r>
              <a:rPr lang="en-US" dirty="0" smtClean="0"/>
              <a:t>.  A ITN refers to an insecticide-treated net, that is a net treated in a factory or soaked with insecticide in the past 12 months. A long lasting insecticidal net is treated in a factory and lasts for 3-5 years. 48% of households in Nigeria and 61% in North East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59622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38051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23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99583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38118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23972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9884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East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04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Children’s Use of ITNs by State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133600" y="762000"/>
            <a:ext cx="5105400" cy="54737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4114800"/>
            <a:ext cx="24180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17%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North East</a:t>
            </a:r>
            <a:br>
              <a:rPr lang="en-US" sz="2800" b="1" dirty="0" smtClean="0">
                <a:solidFill>
                  <a:sysClr val="windowText" lastClr="000000"/>
                </a:solidFill>
              </a:rPr>
            </a:br>
            <a:r>
              <a:rPr lang="en-US" sz="2800" b="1" dirty="0" smtClean="0">
                <a:solidFill>
                  <a:sysClr val="windowText" lastClr="000000"/>
                </a:solidFill>
              </a:rPr>
              <a:t>12%</a:t>
            </a:r>
          </a:p>
          <a:p>
            <a:pPr algn="ctr"/>
            <a:endParaRPr lang="en-US" sz="2800" b="1" dirty="0" smtClean="0">
              <a:latin typeface="+mj-lt"/>
            </a:endParaRPr>
          </a:p>
          <a:p>
            <a:pPr algn="ctr"/>
            <a:r>
              <a:rPr lang="en-US" sz="2800" b="1" dirty="0" smtClean="0">
                <a:latin typeface="+mj-lt"/>
              </a:rPr>
              <a:t>North East</a:t>
            </a:r>
            <a:br>
              <a:rPr lang="en-US" sz="2800" b="1" dirty="0" smtClean="0">
                <a:latin typeface="+mj-lt"/>
              </a:rPr>
            </a:br>
            <a:endParaRPr lang="en-US" sz="28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1245" y="1524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Borno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5200" y="1600200"/>
            <a:ext cx="1631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Yobe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81200" y="2971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Bauchi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7%</a:t>
            </a:r>
            <a:endParaRPr lang="en-US" sz="2400" b="1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0400" y="2971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  12%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0" y="37338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90800" y="4876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Taraba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248400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Pregnant Women’s Use of ITNs by State</a:t>
            </a:r>
            <a:endParaRPr lang="en-US" sz="3600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133600" y="762000"/>
            <a:ext cx="5105400" cy="54737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tx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4114800"/>
            <a:ext cx="24180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16%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North East</a:t>
            </a:r>
            <a:br>
              <a:rPr lang="en-US" sz="2800" b="1" dirty="0" smtClean="0">
                <a:solidFill>
                  <a:sysClr val="windowText" lastClr="000000"/>
                </a:solidFill>
              </a:rPr>
            </a:br>
            <a:r>
              <a:rPr lang="en-US" sz="2800" b="1" dirty="0" smtClean="0">
                <a:solidFill>
                  <a:sysClr val="windowText" lastClr="000000"/>
                </a:solidFill>
              </a:rPr>
              <a:t>13%</a:t>
            </a:r>
          </a:p>
          <a:p>
            <a:pPr algn="ctr"/>
            <a:endParaRPr lang="en-US" sz="2800" b="1" dirty="0" smtClean="0">
              <a:latin typeface="+mj-lt"/>
            </a:endParaRPr>
          </a:p>
          <a:p>
            <a:pPr algn="ctr"/>
            <a:r>
              <a:rPr lang="en-US" sz="2800" b="1" dirty="0" smtClean="0">
                <a:latin typeface="+mj-lt"/>
              </a:rPr>
              <a:t>North East</a:t>
            </a:r>
            <a:br>
              <a:rPr lang="en-US" sz="2800" b="1" dirty="0" smtClean="0">
                <a:latin typeface="+mj-lt"/>
              </a:rPr>
            </a:br>
            <a:endParaRPr lang="en-US" sz="28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1245" y="1524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Borno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5200" y="1600200"/>
            <a:ext cx="1631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Yobe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81200" y="303352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Bauchi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8%</a:t>
            </a:r>
            <a:endParaRPr lang="en-US" sz="2400" b="1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0400" y="2971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  17%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0" y="37338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90800" y="4876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Taraba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248400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2%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North East Zone </a:t>
            </a:r>
            <a:r>
              <a:rPr lang="en-US" dirty="0"/>
              <a:t>homes had </a:t>
            </a:r>
            <a:r>
              <a:rPr lang="en-US" b="1" dirty="0">
                <a:solidFill>
                  <a:schemeClr val="accent4"/>
                </a:solidFill>
              </a:rPr>
              <a:t>their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interior walls sprayed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28%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East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822429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/>
              <a:t>In the 2 weeks before the survey,  </a:t>
            </a:r>
            <a:r>
              <a:rPr lang="en-US" b="1" dirty="0" smtClean="0">
                <a:solidFill>
                  <a:schemeClr val="accent4"/>
                </a:solidFill>
              </a:rPr>
              <a:t>21%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children under age 5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East Zone </a:t>
            </a:r>
            <a:r>
              <a:rPr lang="en-US" dirty="0" smtClean="0"/>
              <a:t>had </a:t>
            </a:r>
            <a:r>
              <a:rPr lang="en-US" dirty="0"/>
              <a:t>a </a:t>
            </a:r>
            <a:r>
              <a:rPr lang="en-US" b="1" dirty="0">
                <a:solidFill>
                  <a:schemeClr val="accent4"/>
                </a:solidFill>
              </a:rPr>
              <a:t>fever</a:t>
            </a:r>
            <a:r>
              <a:rPr lang="en-US" dirty="0">
                <a:solidFill>
                  <a:schemeClr val="accent4"/>
                </a:solidFill>
              </a:rPr>
              <a:t>. </a:t>
            </a:r>
            <a:r>
              <a:rPr lang="en-US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74% </a:t>
            </a:r>
            <a:r>
              <a:rPr lang="en-US" dirty="0"/>
              <a:t>were taken to </a:t>
            </a:r>
            <a:r>
              <a:rPr lang="en-US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9%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25%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antimalarial drugs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47809666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/>
              <a:t>North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4"/>
                </a:solidFill>
              </a:rPr>
              <a:t>East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12%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accent4"/>
                </a:solidFill>
              </a:rPr>
              <a:t>13%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North East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12%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>
                <a:solidFill>
                  <a:schemeClr val="accent4"/>
                </a:solidFill>
              </a:rPr>
              <a:t>North </a:t>
            </a:r>
            <a:r>
              <a:rPr lang="en-US" b="1" dirty="0" smtClean="0">
                <a:solidFill>
                  <a:schemeClr val="accent4"/>
                </a:solidFill>
              </a:rPr>
              <a:t>East </a:t>
            </a:r>
            <a:r>
              <a:rPr lang="en-US" b="1" dirty="0">
                <a:solidFill>
                  <a:schemeClr val="accent4"/>
                </a:solidFill>
              </a:rPr>
              <a:t>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081498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ITN Ownership by State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133600" y="914400"/>
            <a:ext cx="5105400" cy="5473700"/>
            <a:chOff x="1152" y="480"/>
            <a:chExt cx="3168" cy="383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480"/>
              <a:ext cx="3168" cy="3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39" y="654"/>
              <a:ext cx="1515" cy="1496"/>
            </a:xfrm>
            <a:custGeom>
              <a:avLst/>
              <a:gdLst>
                <a:gd name="T0" fmla="*/ 582 w 1515"/>
                <a:gd name="T1" fmla="*/ 0 h 1496"/>
                <a:gd name="T2" fmla="*/ 673 w 1515"/>
                <a:gd name="T3" fmla="*/ 8 h 1496"/>
                <a:gd name="T4" fmla="*/ 768 w 1515"/>
                <a:gd name="T5" fmla="*/ 14 h 1496"/>
                <a:gd name="T6" fmla="*/ 859 w 1515"/>
                <a:gd name="T7" fmla="*/ 6 h 1496"/>
                <a:gd name="T8" fmla="*/ 954 w 1515"/>
                <a:gd name="T9" fmla="*/ 6 h 1496"/>
                <a:gd name="T10" fmla="*/ 1033 w 1515"/>
                <a:gd name="T11" fmla="*/ 27 h 1496"/>
                <a:gd name="T12" fmla="*/ 1113 w 1515"/>
                <a:gd name="T13" fmla="*/ 50 h 1496"/>
                <a:gd name="T14" fmla="*/ 1195 w 1515"/>
                <a:gd name="T15" fmla="*/ 80 h 1496"/>
                <a:gd name="T16" fmla="*/ 1267 w 1515"/>
                <a:gd name="T17" fmla="*/ 118 h 1496"/>
                <a:gd name="T18" fmla="*/ 1352 w 1515"/>
                <a:gd name="T19" fmla="*/ 139 h 1496"/>
                <a:gd name="T20" fmla="*/ 1420 w 1515"/>
                <a:gd name="T21" fmla="*/ 158 h 1496"/>
                <a:gd name="T22" fmla="*/ 1471 w 1515"/>
                <a:gd name="T23" fmla="*/ 199 h 1496"/>
                <a:gd name="T24" fmla="*/ 1451 w 1515"/>
                <a:gd name="T25" fmla="*/ 287 h 1496"/>
                <a:gd name="T26" fmla="*/ 1500 w 1515"/>
                <a:gd name="T27" fmla="*/ 349 h 1496"/>
                <a:gd name="T28" fmla="*/ 1488 w 1515"/>
                <a:gd name="T29" fmla="*/ 423 h 1496"/>
                <a:gd name="T30" fmla="*/ 1441 w 1515"/>
                <a:gd name="T31" fmla="*/ 480 h 1496"/>
                <a:gd name="T32" fmla="*/ 1401 w 1515"/>
                <a:gd name="T33" fmla="*/ 533 h 1496"/>
                <a:gd name="T34" fmla="*/ 1401 w 1515"/>
                <a:gd name="T35" fmla="*/ 683 h 1496"/>
                <a:gd name="T36" fmla="*/ 1386 w 1515"/>
                <a:gd name="T37" fmla="*/ 810 h 1496"/>
                <a:gd name="T38" fmla="*/ 1352 w 1515"/>
                <a:gd name="T39" fmla="*/ 914 h 1496"/>
                <a:gd name="T40" fmla="*/ 1416 w 1515"/>
                <a:gd name="T41" fmla="*/ 963 h 1496"/>
                <a:gd name="T42" fmla="*/ 1390 w 1515"/>
                <a:gd name="T43" fmla="*/ 1039 h 1496"/>
                <a:gd name="T44" fmla="*/ 1352 w 1515"/>
                <a:gd name="T45" fmla="*/ 1107 h 1496"/>
                <a:gd name="T46" fmla="*/ 1316 w 1515"/>
                <a:gd name="T47" fmla="*/ 1173 h 1496"/>
                <a:gd name="T48" fmla="*/ 1299 w 1515"/>
                <a:gd name="T49" fmla="*/ 1238 h 1496"/>
                <a:gd name="T50" fmla="*/ 1217 w 1515"/>
                <a:gd name="T51" fmla="*/ 1285 h 1496"/>
                <a:gd name="T52" fmla="*/ 1126 w 1515"/>
                <a:gd name="T53" fmla="*/ 1312 h 1496"/>
                <a:gd name="T54" fmla="*/ 1075 w 1515"/>
                <a:gd name="T55" fmla="*/ 1355 h 1496"/>
                <a:gd name="T56" fmla="*/ 1111 w 1515"/>
                <a:gd name="T57" fmla="*/ 1403 h 1496"/>
                <a:gd name="T58" fmla="*/ 1088 w 1515"/>
                <a:gd name="T59" fmla="*/ 1467 h 1496"/>
                <a:gd name="T60" fmla="*/ 997 w 1515"/>
                <a:gd name="T61" fmla="*/ 1484 h 1496"/>
                <a:gd name="T62" fmla="*/ 1007 w 1515"/>
                <a:gd name="T63" fmla="*/ 1371 h 1496"/>
                <a:gd name="T64" fmla="*/ 994 w 1515"/>
                <a:gd name="T65" fmla="*/ 1278 h 1496"/>
                <a:gd name="T66" fmla="*/ 927 w 1515"/>
                <a:gd name="T67" fmla="*/ 1209 h 1496"/>
                <a:gd name="T68" fmla="*/ 886 w 1515"/>
                <a:gd name="T69" fmla="*/ 1136 h 1496"/>
                <a:gd name="T70" fmla="*/ 815 w 1515"/>
                <a:gd name="T71" fmla="*/ 1124 h 1496"/>
                <a:gd name="T72" fmla="*/ 743 w 1515"/>
                <a:gd name="T73" fmla="*/ 1101 h 1496"/>
                <a:gd name="T74" fmla="*/ 668 w 1515"/>
                <a:gd name="T75" fmla="*/ 1088 h 1496"/>
                <a:gd name="T76" fmla="*/ 686 w 1515"/>
                <a:gd name="T77" fmla="*/ 1033 h 1496"/>
                <a:gd name="T78" fmla="*/ 688 w 1515"/>
                <a:gd name="T79" fmla="*/ 965 h 1496"/>
                <a:gd name="T80" fmla="*/ 675 w 1515"/>
                <a:gd name="T81" fmla="*/ 895 h 1496"/>
                <a:gd name="T82" fmla="*/ 643 w 1515"/>
                <a:gd name="T83" fmla="*/ 829 h 1496"/>
                <a:gd name="T84" fmla="*/ 614 w 1515"/>
                <a:gd name="T85" fmla="*/ 764 h 1496"/>
                <a:gd name="T86" fmla="*/ 609 w 1515"/>
                <a:gd name="T87" fmla="*/ 690 h 1496"/>
                <a:gd name="T88" fmla="*/ 588 w 1515"/>
                <a:gd name="T89" fmla="*/ 616 h 1496"/>
                <a:gd name="T90" fmla="*/ 558 w 1515"/>
                <a:gd name="T91" fmla="*/ 486 h 1496"/>
                <a:gd name="T92" fmla="*/ 506 w 1515"/>
                <a:gd name="T93" fmla="*/ 444 h 1496"/>
                <a:gd name="T94" fmla="*/ 510 w 1515"/>
                <a:gd name="T95" fmla="*/ 374 h 1496"/>
                <a:gd name="T96" fmla="*/ 495 w 1515"/>
                <a:gd name="T97" fmla="*/ 300 h 1496"/>
                <a:gd name="T98" fmla="*/ 413 w 1515"/>
                <a:gd name="T99" fmla="*/ 288 h 1496"/>
                <a:gd name="T100" fmla="*/ 324 w 1515"/>
                <a:gd name="T101" fmla="*/ 287 h 1496"/>
                <a:gd name="T102" fmla="*/ 328 w 1515"/>
                <a:gd name="T103" fmla="*/ 199 h 1496"/>
                <a:gd name="T104" fmla="*/ 262 w 1515"/>
                <a:gd name="T105" fmla="*/ 201 h 1496"/>
                <a:gd name="T106" fmla="*/ 195 w 1515"/>
                <a:gd name="T107" fmla="*/ 218 h 1496"/>
                <a:gd name="T108" fmla="*/ 148 w 1515"/>
                <a:gd name="T109" fmla="*/ 268 h 1496"/>
                <a:gd name="T110" fmla="*/ 70 w 1515"/>
                <a:gd name="T111" fmla="*/ 305 h 1496"/>
                <a:gd name="T112" fmla="*/ 57 w 1515"/>
                <a:gd name="T113" fmla="*/ 245 h 1496"/>
                <a:gd name="T114" fmla="*/ 169 w 1515"/>
                <a:gd name="T115" fmla="*/ 125 h 1496"/>
                <a:gd name="T116" fmla="*/ 237 w 1515"/>
                <a:gd name="T117" fmla="*/ 89 h 1496"/>
                <a:gd name="T118" fmla="*/ 309 w 1515"/>
                <a:gd name="T119" fmla="*/ 57 h 1496"/>
                <a:gd name="T120" fmla="*/ 396 w 1515"/>
                <a:gd name="T121" fmla="*/ 44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5" h="1496">
                  <a:moveTo>
                    <a:pt x="453" y="33"/>
                  </a:moveTo>
                  <a:lnTo>
                    <a:pt x="459" y="31"/>
                  </a:lnTo>
                  <a:lnTo>
                    <a:pt x="463" y="31"/>
                  </a:lnTo>
                  <a:lnTo>
                    <a:pt x="470" y="27"/>
                  </a:lnTo>
                  <a:lnTo>
                    <a:pt x="478" y="25"/>
                  </a:lnTo>
                  <a:lnTo>
                    <a:pt x="485" y="21"/>
                  </a:lnTo>
                  <a:lnTo>
                    <a:pt x="491" y="19"/>
                  </a:lnTo>
                  <a:lnTo>
                    <a:pt x="501" y="19"/>
                  </a:lnTo>
                  <a:lnTo>
                    <a:pt x="508" y="16"/>
                  </a:lnTo>
                  <a:lnTo>
                    <a:pt x="516" y="14"/>
                  </a:lnTo>
                  <a:lnTo>
                    <a:pt x="522" y="12"/>
                  </a:lnTo>
                  <a:lnTo>
                    <a:pt x="531" y="8"/>
                  </a:lnTo>
                  <a:lnTo>
                    <a:pt x="535" y="8"/>
                  </a:lnTo>
                  <a:lnTo>
                    <a:pt x="539" y="6"/>
                  </a:lnTo>
                  <a:lnTo>
                    <a:pt x="544" y="6"/>
                  </a:lnTo>
                  <a:lnTo>
                    <a:pt x="546" y="6"/>
                  </a:lnTo>
                  <a:lnTo>
                    <a:pt x="550" y="6"/>
                  </a:lnTo>
                  <a:lnTo>
                    <a:pt x="552" y="6"/>
                  </a:lnTo>
                  <a:lnTo>
                    <a:pt x="556" y="6"/>
                  </a:lnTo>
                  <a:lnTo>
                    <a:pt x="558" y="2"/>
                  </a:lnTo>
                  <a:lnTo>
                    <a:pt x="563" y="2"/>
                  </a:lnTo>
                  <a:lnTo>
                    <a:pt x="565" y="2"/>
                  </a:lnTo>
                  <a:lnTo>
                    <a:pt x="569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76" y="0"/>
                  </a:lnTo>
                  <a:lnTo>
                    <a:pt x="582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09" y="0"/>
                  </a:lnTo>
                  <a:lnTo>
                    <a:pt x="613" y="0"/>
                  </a:lnTo>
                  <a:lnTo>
                    <a:pt x="614" y="0"/>
                  </a:lnTo>
                  <a:lnTo>
                    <a:pt x="618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30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39" y="0"/>
                  </a:lnTo>
                  <a:lnTo>
                    <a:pt x="643" y="0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4" y="2"/>
                  </a:lnTo>
                  <a:lnTo>
                    <a:pt x="656" y="2"/>
                  </a:lnTo>
                  <a:lnTo>
                    <a:pt x="658" y="2"/>
                  </a:lnTo>
                  <a:lnTo>
                    <a:pt x="662" y="6"/>
                  </a:lnTo>
                  <a:lnTo>
                    <a:pt x="668" y="6"/>
                  </a:lnTo>
                  <a:lnTo>
                    <a:pt x="669" y="6"/>
                  </a:lnTo>
                  <a:lnTo>
                    <a:pt x="673" y="8"/>
                  </a:lnTo>
                  <a:lnTo>
                    <a:pt x="675" y="8"/>
                  </a:lnTo>
                  <a:lnTo>
                    <a:pt x="679" y="8"/>
                  </a:lnTo>
                  <a:lnTo>
                    <a:pt x="681" y="8"/>
                  </a:lnTo>
                  <a:lnTo>
                    <a:pt x="686" y="8"/>
                  </a:lnTo>
                  <a:lnTo>
                    <a:pt x="688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700" y="12"/>
                  </a:lnTo>
                  <a:lnTo>
                    <a:pt x="704" y="12"/>
                  </a:lnTo>
                  <a:lnTo>
                    <a:pt x="705" y="12"/>
                  </a:lnTo>
                  <a:lnTo>
                    <a:pt x="707" y="12"/>
                  </a:lnTo>
                  <a:lnTo>
                    <a:pt x="713" y="14"/>
                  </a:lnTo>
                  <a:lnTo>
                    <a:pt x="717" y="14"/>
                  </a:lnTo>
                  <a:lnTo>
                    <a:pt x="719" y="14"/>
                  </a:lnTo>
                  <a:lnTo>
                    <a:pt x="724" y="14"/>
                  </a:lnTo>
                  <a:lnTo>
                    <a:pt x="728" y="14"/>
                  </a:lnTo>
                  <a:lnTo>
                    <a:pt x="730" y="14"/>
                  </a:lnTo>
                  <a:lnTo>
                    <a:pt x="736" y="14"/>
                  </a:lnTo>
                  <a:lnTo>
                    <a:pt x="738" y="14"/>
                  </a:lnTo>
                  <a:lnTo>
                    <a:pt x="741" y="14"/>
                  </a:lnTo>
                  <a:lnTo>
                    <a:pt x="743" y="14"/>
                  </a:lnTo>
                  <a:lnTo>
                    <a:pt x="749" y="14"/>
                  </a:lnTo>
                  <a:lnTo>
                    <a:pt x="753" y="14"/>
                  </a:lnTo>
                  <a:lnTo>
                    <a:pt x="757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8" y="14"/>
                  </a:lnTo>
                  <a:lnTo>
                    <a:pt x="772" y="14"/>
                  </a:lnTo>
                  <a:lnTo>
                    <a:pt x="774" y="14"/>
                  </a:lnTo>
                  <a:lnTo>
                    <a:pt x="779" y="14"/>
                  </a:lnTo>
                  <a:lnTo>
                    <a:pt x="781" y="14"/>
                  </a:lnTo>
                  <a:lnTo>
                    <a:pt x="785" y="14"/>
                  </a:lnTo>
                  <a:lnTo>
                    <a:pt x="787" y="14"/>
                  </a:lnTo>
                  <a:lnTo>
                    <a:pt x="793" y="14"/>
                  </a:lnTo>
                  <a:lnTo>
                    <a:pt x="796" y="14"/>
                  </a:lnTo>
                  <a:lnTo>
                    <a:pt x="798" y="14"/>
                  </a:lnTo>
                  <a:lnTo>
                    <a:pt x="800" y="14"/>
                  </a:lnTo>
                  <a:lnTo>
                    <a:pt x="806" y="14"/>
                  </a:lnTo>
                  <a:lnTo>
                    <a:pt x="810" y="12"/>
                  </a:lnTo>
                  <a:lnTo>
                    <a:pt x="812" y="12"/>
                  </a:lnTo>
                  <a:lnTo>
                    <a:pt x="815" y="12"/>
                  </a:lnTo>
                  <a:lnTo>
                    <a:pt x="817" y="12"/>
                  </a:lnTo>
                  <a:lnTo>
                    <a:pt x="823" y="12"/>
                  </a:lnTo>
                  <a:lnTo>
                    <a:pt x="825" y="12"/>
                  </a:lnTo>
                  <a:lnTo>
                    <a:pt x="829" y="8"/>
                  </a:lnTo>
                  <a:lnTo>
                    <a:pt x="831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42" y="8"/>
                  </a:lnTo>
                  <a:lnTo>
                    <a:pt x="846" y="8"/>
                  </a:lnTo>
                  <a:lnTo>
                    <a:pt x="848" y="8"/>
                  </a:lnTo>
                  <a:lnTo>
                    <a:pt x="850" y="6"/>
                  </a:lnTo>
                  <a:lnTo>
                    <a:pt x="855" y="6"/>
                  </a:lnTo>
                  <a:lnTo>
                    <a:pt x="859" y="6"/>
                  </a:lnTo>
                  <a:lnTo>
                    <a:pt x="861" y="6"/>
                  </a:lnTo>
                  <a:lnTo>
                    <a:pt x="867" y="6"/>
                  </a:lnTo>
                  <a:lnTo>
                    <a:pt x="870" y="6"/>
                  </a:lnTo>
                  <a:lnTo>
                    <a:pt x="872" y="6"/>
                  </a:lnTo>
                  <a:lnTo>
                    <a:pt x="878" y="6"/>
                  </a:lnTo>
                  <a:lnTo>
                    <a:pt x="880" y="6"/>
                  </a:lnTo>
                  <a:lnTo>
                    <a:pt x="884" y="6"/>
                  </a:lnTo>
                  <a:lnTo>
                    <a:pt x="886" y="6"/>
                  </a:lnTo>
                  <a:lnTo>
                    <a:pt x="891" y="6"/>
                  </a:lnTo>
                  <a:lnTo>
                    <a:pt x="895" y="6"/>
                  </a:lnTo>
                  <a:lnTo>
                    <a:pt x="897" y="6"/>
                  </a:lnTo>
                  <a:lnTo>
                    <a:pt x="903" y="6"/>
                  </a:lnTo>
                  <a:lnTo>
                    <a:pt x="904" y="6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16" y="6"/>
                  </a:lnTo>
                  <a:lnTo>
                    <a:pt x="920" y="6"/>
                  </a:lnTo>
                  <a:lnTo>
                    <a:pt x="922" y="2"/>
                  </a:lnTo>
                  <a:lnTo>
                    <a:pt x="927" y="2"/>
                  </a:lnTo>
                  <a:lnTo>
                    <a:pt x="929" y="2"/>
                  </a:lnTo>
                  <a:lnTo>
                    <a:pt x="933" y="2"/>
                  </a:lnTo>
                  <a:lnTo>
                    <a:pt x="939" y="2"/>
                  </a:lnTo>
                  <a:lnTo>
                    <a:pt x="941" y="6"/>
                  </a:lnTo>
                  <a:lnTo>
                    <a:pt x="944" y="6"/>
                  </a:lnTo>
                  <a:lnTo>
                    <a:pt x="948" y="6"/>
                  </a:lnTo>
                  <a:lnTo>
                    <a:pt x="952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5" y="6"/>
                  </a:lnTo>
                  <a:lnTo>
                    <a:pt x="969" y="8"/>
                  </a:lnTo>
                  <a:lnTo>
                    <a:pt x="971" y="8"/>
                  </a:lnTo>
                  <a:lnTo>
                    <a:pt x="973" y="8"/>
                  </a:lnTo>
                  <a:lnTo>
                    <a:pt x="977" y="8"/>
                  </a:lnTo>
                  <a:lnTo>
                    <a:pt x="978" y="12"/>
                  </a:lnTo>
                  <a:lnTo>
                    <a:pt x="982" y="12"/>
                  </a:lnTo>
                  <a:lnTo>
                    <a:pt x="988" y="12"/>
                  </a:lnTo>
                  <a:lnTo>
                    <a:pt x="990" y="12"/>
                  </a:lnTo>
                  <a:lnTo>
                    <a:pt x="990" y="14"/>
                  </a:lnTo>
                  <a:lnTo>
                    <a:pt x="994" y="14"/>
                  </a:lnTo>
                  <a:lnTo>
                    <a:pt x="995" y="14"/>
                  </a:lnTo>
                  <a:lnTo>
                    <a:pt x="997" y="14"/>
                  </a:lnTo>
                  <a:lnTo>
                    <a:pt x="1001" y="16"/>
                  </a:lnTo>
                  <a:lnTo>
                    <a:pt x="1003" y="16"/>
                  </a:lnTo>
                  <a:lnTo>
                    <a:pt x="1007" y="16"/>
                  </a:lnTo>
                  <a:lnTo>
                    <a:pt x="1009" y="19"/>
                  </a:lnTo>
                  <a:lnTo>
                    <a:pt x="1013" y="19"/>
                  </a:lnTo>
                  <a:lnTo>
                    <a:pt x="1014" y="19"/>
                  </a:lnTo>
                  <a:lnTo>
                    <a:pt x="1018" y="21"/>
                  </a:lnTo>
                  <a:lnTo>
                    <a:pt x="1020" y="21"/>
                  </a:lnTo>
                  <a:lnTo>
                    <a:pt x="1022" y="25"/>
                  </a:lnTo>
                  <a:lnTo>
                    <a:pt x="1026" y="25"/>
                  </a:lnTo>
                  <a:lnTo>
                    <a:pt x="1028" y="27"/>
                  </a:lnTo>
                  <a:lnTo>
                    <a:pt x="1032" y="27"/>
                  </a:lnTo>
                  <a:lnTo>
                    <a:pt x="1033" y="27"/>
                  </a:lnTo>
                  <a:lnTo>
                    <a:pt x="1037" y="27"/>
                  </a:lnTo>
                  <a:lnTo>
                    <a:pt x="1039" y="31"/>
                  </a:lnTo>
                  <a:lnTo>
                    <a:pt x="1045" y="31"/>
                  </a:lnTo>
                  <a:lnTo>
                    <a:pt x="1047" y="31"/>
                  </a:lnTo>
                  <a:lnTo>
                    <a:pt x="1050" y="31"/>
                  </a:lnTo>
                  <a:lnTo>
                    <a:pt x="1052" y="33"/>
                  </a:lnTo>
                  <a:lnTo>
                    <a:pt x="1056" y="33"/>
                  </a:lnTo>
                  <a:lnTo>
                    <a:pt x="1058" y="33"/>
                  </a:lnTo>
                  <a:lnTo>
                    <a:pt x="1062" y="36"/>
                  </a:lnTo>
                  <a:lnTo>
                    <a:pt x="1064" y="36"/>
                  </a:lnTo>
                  <a:lnTo>
                    <a:pt x="1066" y="36"/>
                  </a:lnTo>
                  <a:lnTo>
                    <a:pt x="1069" y="38"/>
                  </a:lnTo>
                  <a:lnTo>
                    <a:pt x="1071" y="38"/>
                  </a:lnTo>
                  <a:lnTo>
                    <a:pt x="1075" y="38"/>
                  </a:lnTo>
                  <a:lnTo>
                    <a:pt x="1077" y="40"/>
                  </a:lnTo>
                  <a:lnTo>
                    <a:pt x="1081" y="40"/>
                  </a:lnTo>
                  <a:lnTo>
                    <a:pt x="1083" y="40"/>
                  </a:lnTo>
                  <a:lnTo>
                    <a:pt x="1088" y="44"/>
                  </a:lnTo>
                  <a:lnTo>
                    <a:pt x="1090" y="44"/>
                  </a:lnTo>
                  <a:lnTo>
                    <a:pt x="1094" y="44"/>
                  </a:lnTo>
                  <a:lnTo>
                    <a:pt x="1096" y="46"/>
                  </a:lnTo>
                  <a:lnTo>
                    <a:pt x="1100" y="46"/>
                  </a:lnTo>
                  <a:lnTo>
                    <a:pt x="1102" y="46"/>
                  </a:lnTo>
                  <a:lnTo>
                    <a:pt x="1105" y="46"/>
                  </a:lnTo>
                  <a:lnTo>
                    <a:pt x="1107" y="50"/>
                  </a:lnTo>
                  <a:lnTo>
                    <a:pt x="1111" y="50"/>
                  </a:lnTo>
                  <a:lnTo>
                    <a:pt x="1113" y="50"/>
                  </a:lnTo>
                  <a:lnTo>
                    <a:pt x="1115" y="52"/>
                  </a:lnTo>
                  <a:lnTo>
                    <a:pt x="1121" y="52"/>
                  </a:lnTo>
                  <a:lnTo>
                    <a:pt x="1124" y="52"/>
                  </a:lnTo>
                  <a:lnTo>
                    <a:pt x="1126" y="52"/>
                  </a:lnTo>
                  <a:lnTo>
                    <a:pt x="1130" y="55"/>
                  </a:lnTo>
                  <a:lnTo>
                    <a:pt x="1132" y="55"/>
                  </a:lnTo>
                  <a:lnTo>
                    <a:pt x="1136" y="55"/>
                  </a:lnTo>
                  <a:lnTo>
                    <a:pt x="1138" y="55"/>
                  </a:lnTo>
                  <a:lnTo>
                    <a:pt x="1140" y="57"/>
                  </a:lnTo>
                  <a:lnTo>
                    <a:pt x="1149" y="57"/>
                  </a:lnTo>
                  <a:lnTo>
                    <a:pt x="1151" y="59"/>
                  </a:lnTo>
                  <a:lnTo>
                    <a:pt x="1155" y="59"/>
                  </a:lnTo>
                  <a:lnTo>
                    <a:pt x="1157" y="59"/>
                  </a:lnTo>
                  <a:lnTo>
                    <a:pt x="1160" y="59"/>
                  </a:lnTo>
                  <a:lnTo>
                    <a:pt x="1162" y="63"/>
                  </a:lnTo>
                  <a:lnTo>
                    <a:pt x="1164" y="63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9"/>
                  </a:lnTo>
                  <a:lnTo>
                    <a:pt x="1176" y="69"/>
                  </a:lnTo>
                  <a:lnTo>
                    <a:pt x="1179" y="70"/>
                  </a:lnTo>
                  <a:lnTo>
                    <a:pt x="1181" y="70"/>
                  </a:lnTo>
                  <a:lnTo>
                    <a:pt x="1185" y="74"/>
                  </a:lnTo>
                  <a:lnTo>
                    <a:pt x="1187" y="74"/>
                  </a:lnTo>
                  <a:lnTo>
                    <a:pt x="1189" y="76"/>
                  </a:lnTo>
                  <a:lnTo>
                    <a:pt x="1193" y="76"/>
                  </a:lnTo>
                  <a:lnTo>
                    <a:pt x="1195" y="80"/>
                  </a:lnTo>
                  <a:lnTo>
                    <a:pt x="1198" y="80"/>
                  </a:lnTo>
                  <a:lnTo>
                    <a:pt x="1200" y="82"/>
                  </a:lnTo>
                  <a:lnTo>
                    <a:pt x="1204" y="84"/>
                  </a:lnTo>
                  <a:lnTo>
                    <a:pt x="1206" y="88"/>
                  </a:lnTo>
                  <a:lnTo>
                    <a:pt x="1210" y="88"/>
                  </a:lnTo>
                  <a:lnTo>
                    <a:pt x="1212" y="89"/>
                  </a:lnTo>
                  <a:lnTo>
                    <a:pt x="1214" y="89"/>
                  </a:lnTo>
                  <a:lnTo>
                    <a:pt x="1214" y="93"/>
                  </a:lnTo>
                  <a:lnTo>
                    <a:pt x="1217" y="93"/>
                  </a:lnTo>
                  <a:lnTo>
                    <a:pt x="1219" y="95"/>
                  </a:lnTo>
                  <a:lnTo>
                    <a:pt x="1223" y="95"/>
                  </a:lnTo>
                  <a:lnTo>
                    <a:pt x="1225" y="99"/>
                  </a:lnTo>
                  <a:lnTo>
                    <a:pt x="1229" y="99"/>
                  </a:lnTo>
                  <a:lnTo>
                    <a:pt x="1231" y="101"/>
                  </a:lnTo>
                  <a:lnTo>
                    <a:pt x="1234" y="105"/>
                  </a:lnTo>
                  <a:lnTo>
                    <a:pt x="1236" y="105"/>
                  </a:lnTo>
                  <a:lnTo>
                    <a:pt x="1238" y="106"/>
                  </a:lnTo>
                  <a:lnTo>
                    <a:pt x="1242" y="106"/>
                  </a:lnTo>
                  <a:lnTo>
                    <a:pt x="1244" y="106"/>
                  </a:lnTo>
                  <a:lnTo>
                    <a:pt x="1248" y="108"/>
                  </a:lnTo>
                  <a:lnTo>
                    <a:pt x="1250" y="108"/>
                  </a:lnTo>
                  <a:lnTo>
                    <a:pt x="1253" y="112"/>
                  </a:lnTo>
                  <a:lnTo>
                    <a:pt x="1255" y="112"/>
                  </a:lnTo>
                  <a:lnTo>
                    <a:pt x="1259" y="114"/>
                  </a:lnTo>
                  <a:lnTo>
                    <a:pt x="1261" y="114"/>
                  </a:lnTo>
                  <a:lnTo>
                    <a:pt x="1263" y="118"/>
                  </a:lnTo>
                  <a:lnTo>
                    <a:pt x="1267" y="118"/>
                  </a:lnTo>
                  <a:lnTo>
                    <a:pt x="1267" y="120"/>
                  </a:lnTo>
                  <a:lnTo>
                    <a:pt x="1269" y="120"/>
                  </a:lnTo>
                  <a:lnTo>
                    <a:pt x="1272" y="124"/>
                  </a:lnTo>
                  <a:lnTo>
                    <a:pt x="1274" y="124"/>
                  </a:lnTo>
                  <a:lnTo>
                    <a:pt x="1278" y="125"/>
                  </a:lnTo>
                  <a:lnTo>
                    <a:pt x="1280" y="125"/>
                  </a:lnTo>
                  <a:lnTo>
                    <a:pt x="1280" y="127"/>
                  </a:lnTo>
                  <a:lnTo>
                    <a:pt x="1284" y="127"/>
                  </a:lnTo>
                  <a:lnTo>
                    <a:pt x="1286" y="131"/>
                  </a:lnTo>
                  <a:lnTo>
                    <a:pt x="1286" y="133"/>
                  </a:lnTo>
                  <a:lnTo>
                    <a:pt x="1287" y="137"/>
                  </a:lnTo>
                  <a:lnTo>
                    <a:pt x="1291" y="137"/>
                  </a:lnTo>
                  <a:lnTo>
                    <a:pt x="1291" y="139"/>
                  </a:lnTo>
                  <a:lnTo>
                    <a:pt x="1293" y="142"/>
                  </a:lnTo>
                  <a:lnTo>
                    <a:pt x="1299" y="142"/>
                  </a:lnTo>
                  <a:lnTo>
                    <a:pt x="1308" y="144"/>
                  </a:lnTo>
                  <a:lnTo>
                    <a:pt x="1316" y="148"/>
                  </a:lnTo>
                  <a:lnTo>
                    <a:pt x="1322" y="148"/>
                  </a:lnTo>
                  <a:lnTo>
                    <a:pt x="1329" y="150"/>
                  </a:lnTo>
                  <a:lnTo>
                    <a:pt x="1335" y="150"/>
                  </a:lnTo>
                  <a:lnTo>
                    <a:pt x="1337" y="152"/>
                  </a:lnTo>
                  <a:lnTo>
                    <a:pt x="1341" y="152"/>
                  </a:lnTo>
                  <a:lnTo>
                    <a:pt x="1342" y="150"/>
                  </a:lnTo>
                  <a:lnTo>
                    <a:pt x="1346" y="148"/>
                  </a:lnTo>
                  <a:lnTo>
                    <a:pt x="1348" y="148"/>
                  </a:lnTo>
                  <a:lnTo>
                    <a:pt x="1348" y="142"/>
                  </a:lnTo>
                  <a:lnTo>
                    <a:pt x="1352" y="139"/>
                  </a:lnTo>
                  <a:lnTo>
                    <a:pt x="1354" y="139"/>
                  </a:lnTo>
                  <a:lnTo>
                    <a:pt x="1360" y="142"/>
                  </a:lnTo>
                  <a:lnTo>
                    <a:pt x="1361" y="142"/>
                  </a:lnTo>
                  <a:lnTo>
                    <a:pt x="1365" y="142"/>
                  </a:lnTo>
                  <a:lnTo>
                    <a:pt x="1367" y="142"/>
                  </a:lnTo>
                  <a:lnTo>
                    <a:pt x="1371" y="144"/>
                  </a:lnTo>
                  <a:lnTo>
                    <a:pt x="1373" y="148"/>
                  </a:lnTo>
                  <a:lnTo>
                    <a:pt x="1377" y="148"/>
                  </a:lnTo>
                  <a:lnTo>
                    <a:pt x="1380" y="150"/>
                  </a:lnTo>
                  <a:lnTo>
                    <a:pt x="1384" y="148"/>
                  </a:lnTo>
                  <a:lnTo>
                    <a:pt x="1386" y="148"/>
                  </a:lnTo>
                  <a:lnTo>
                    <a:pt x="1390" y="148"/>
                  </a:lnTo>
                  <a:lnTo>
                    <a:pt x="1392" y="150"/>
                  </a:lnTo>
                  <a:lnTo>
                    <a:pt x="1396" y="150"/>
                  </a:lnTo>
                  <a:lnTo>
                    <a:pt x="1396" y="152"/>
                  </a:lnTo>
                  <a:lnTo>
                    <a:pt x="1397" y="156"/>
                  </a:lnTo>
                  <a:lnTo>
                    <a:pt x="1397" y="158"/>
                  </a:lnTo>
                  <a:lnTo>
                    <a:pt x="1397" y="161"/>
                  </a:lnTo>
                  <a:lnTo>
                    <a:pt x="1401" y="163"/>
                  </a:lnTo>
                  <a:lnTo>
                    <a:pt x="1403" y="161"/>
                  </a:lnTo>
                  <a:lnTo>
                    <a:pt x="1403" y="158"/>
                  </a:lnTo>
                  <a:lnTo>
                    <a:pt x="1405" y="158"/>
                  </a:lnTo>
                  <a:lnTo>
                    <a:pt x="1409" y="156"/>
                  </a:lnTo>
                  <a:lnTo>
                    <a:pt x="1411" y="156"/>
                  </a:lnTo>
                  <a:lnTo>
                    <a:pt x="1414" y="156"/>
                  </a:lnTo>
                  <a:lnTo>
                    <a:pt x="1416" y="156"/>
                  </a:lnTo>
                  <a:lnTo>
                    <a:pt x="1420" y="158"/>
                  </a:lnTo>
                  <a:lnTo>
                    <a:pt x="1422" y="158"/>
                  </a:lnTo>
                  <a:lnTo>
                    <a:pt x="1426" y="161"/>
                  </a:lnTo>
                  <a:lnTo>
                    <a:pt x="1426" y="163"/>
                  </a:lnTo>
                  <a:lnTo>
                    <a:pt x="1428" y="163"/>
                  </a:lnTo>
                  <a:lnTo>
                    <a:pt x="1430" y="167"/>
                  </a:lnTo>
                  <a:lnTo>
                    <a:pt x="1433" y="163"/>
                  </a:lnTo>
                  <a:lnTo>
                    <a:pt x="1435" y="163"/>
                  </a:lnTo>
                  <a:lnTo>
                    <a:pt x="1439" y="163"/>
                  </a:lnTo>
                  <a:lnTo>
                    <a:pt x="1441" y="167"/>
                  </a:lnTo>
                  <a:lnTo>
                    <a:pt x="1445" y="163"/>
                  </a:lnTo>
                  <a:lnTo>
                    <a:pt x="1447" y="161"/>
                  </a:lnTo>
                  <a:lnTo>
                    <a:pt x="1451" y="163"/>
                  </a:lnTo>
                  <a:lnTo>
                    <a:pt x="1452" y="167"/>
                  </a:lnTo>
                  <a:lnTo>
                    <a:pt x="1454" y="167"/>
                  </a:lnTo>
                  <a:lnTo>
                    <a:pt x="1458" y="167"/>
                  </a:lnTo>
                  <a:lnTo>
                    <a:pt x="1460" y="167"/>
                  </a:lnTo>
                  <a:lnTo>
                    <a:pt x="1464" y="167"/>
                  </a:lnTo>
                  <a:lnTo>
                    <a:pt x="1466" y="167"/>
                  </a:lnTo>
                  <a:lnTo>
                    <a:pt x="1466" y="177"/>
                  </a:lnTo>
                  <a:lnTo>
                    <a:pt x="1466" y="180"/>
                  </a:lnTo>
                  <a:lnTo>
                    <a:pt x="1466" y="182"/>
                  </a:lnTo>
                  <a:lnTo>
                    <a:pt x="1469" y="186"/>
                  </a:lnTo>
                  <a:lnTo>
                    <a:pt x="1469" y="188"/>
                  </a:lnTo>
                  <a:lnTo>
                    <a:pt x="1469" y="192"/>
                  </a:lnTo>
                  <a:lnTo>
                    <a:pt x="1469" y="194"/>
                  </a:lnTo>
                  <a:lnTo>
                    <a:pt x="1469" y="196"/>
                  </a:lnTo>
                  <a:lnTo>
                    <a:pt x="1471" y="199"/>
                  </a:lnTo>
                  <a:lnTo>
                    <a:pt x="1471" y="201"/>
                  </a:lnTo>
                  <a:lnTo>
                    <a:pt x="1469" y="205"/>
                  </a:lnTo>
                  <a:lnTo>
                    <a:pt x="1469" y="207"/>
                  </a:lnTo>
                  <a:lnTo>
                    <a:pt x="1469" y="211"/>
                  </a:lnTo>
                  <a:lnTo>
                    <a:pt x="1469" y="213"/>
                  </a:lnTo>
                  <a:lnTo>
                    <a:pt x="1469" y="216"/>
                  </a:lnTo>
                  <a:lnTo>
                    <a:pt x="1466" y="218"/>
                  </a:lnTo>
                  <a:lnTo>
                    <a:pt x="1466" y="220"/>
                  </a:lnTo>
                  <a:lnTo>
                    <a:pt x="1466" y="224"/>
                  </a:lnTo>
                  <a:lnTo>
                    <a:pt x="1464" y="226"/>
                  </a:lnTo>
                  <a:lnTo>
                    <a:pt x="1464" y="230"/>
                  </a:lnTo>
                  <a:lnTo>
                    <a:pt x="1464" y="232"/>
                  </a:lnTo>
                  <a:lnTo>
                    <a:pt x="1460" y="235"/>
                  </a:lnTo>
                  <a:lnTo>
                    <a:pt x="1458" y="243"/>
                  </a:lnTo>
                  <a:lnTo>
                    <a:pt x="1458" y="245"/>
                  </a:lnTo>
                  <a:lnTo>
                    <a:pt x="1454" y="249"/>
                  </a:lnTo>
                  <a:lnTo>
                    <a:pt x="1452" y="251"/>
                  </a:lnTo>
                  <a:lnTo>
                    <a:pt x="1452" y="254"/>
                  </a:lnTo>
                  <a:lnTo>
                    <a:pt x="1451" y="256"/>
                  </a:lnTo>
                  <a:lnTo>
                    <a:pt x="1447" y="260"/>
                  </a:lnTo>
                  <a:lnTo>
                    <a:pt x="1447" y="264"/>
                  </a:lnTo>
                  <a:lnTo>
                    <a:pt x="1447" y="269"/>
                  </a:lnTo>
                  <a:lnTo>
                    <a:pt x="1447" y="273"/>
                  </a:lnTo>
                  <a:lnTo>
                    <a:pt x="1447" y="275"/>
                  </a:lnTo>
                  <a:lnTo>
                    <a:pt x="1447" y="279"/>
                  </a:lnTo>
                  <a:lnTo>
                    <a:pt x="1451" y="281"/>
                  </a:lnTo>
                  <a:lnTo>
                    <a:pt x="1451" y="287"/>
                  </a:lnTo>
                  <a:lnTo>
                    <a:pt x="1452" y="288"/>
                  </a:lnTo>
                  <a:lnTo>
                    <a:pt x="1452" y="292"/>
                  </a:lnTo>
                  <a:lnTo>
                    <a:pt x="1452" y="294"/>
                  </a:lnTo>
                  <a:lnTo>
                    <a:pt x="1454" y="294"/>
                  </a:lnTo>
                  <a:lnTo>
                    <a:pt x="1454" y="298"/>
                  </a:lnTo>
                  <a:lnTo>
                    <a:pt x="1458" y="300"/>
                  </a:lnTo>
                  <a:lnTo>
                    <a:pt x="1460" y="304"/>
                  </a:lnTo>
                  <a:lnTo>
                    <a:pt x="1460" y="305"/>
                  </a:lnTo>
                  <a:lnTo>
                    <a:pt x="1464" y="307"/>
                  </a:lnTo>
                  <a:lnTo>
                    <a:pt x="1466" y="311"/>
                  </a:lnTo>
                  <a:lnTo>
                    <a:pt x="1469" y="313"/>
                  </a:lnTo>
                  <a:lnTo>
                    <a:pt x="1471" y="319"/>
                  </a:lnTo>
                  <a:lnTo>
                    <a:pt x="1475" y="323"/>
                  </a:lnTo>
                  <a:lnTo>
                    <a:pt x="1477" y="323"/>
                  </a:lnTo>
                  <a:lnTo>
                    <a:pt x="1479" y="324"/>
                  </a:lnTo>
                  <a:lnTo>
                    <a:pt x="1479" y="328"/>
                  </a:lnTo>
                  <a:lnTo>
                    <a:pt x="1483" y="330"/>
                  </a:lnTo>
                  <a:lnTo>
                    <a:pt x="1485" y="332"/>
                  </a:lnTo>
                  <a:lnTo>
                    <a:pt x="1488" y="336"/>
                  </a:lnTo>
                  <a:lnTo>
                    <a:pt x="1488" y="338"/>
                  </a:lnTo>
                  <a:lnTo>
                    <a:pt x="1490" y="338"/>
                  </a:lnTo>
                  <a:lnTo>
                    <a:pt x="1494" y="341"/>
                  </a:lnTo>
                  <a:lnTo>
                    <a:pt x="1494" y="343"/>
                  </a:lnTo>
                  <a:lnTo>
                    <a:pt x="1496" y="343"/>
                  </a:lnTo>
                  <a:lnTo>
                    <a:pt x="1496" y="347"/>
                  </a:lnTo>
                  <a:lnTo>
                    <a:pt x="1500" y="347"/>
                  </a:lnTo>
                  <a:lnTo>
                    <a:pt x="1500" y="349"/>
                  </a:lnTo>
                  <a:lnTo>
                    <a:pt x="1502" y="349"/>
                  </a:lnTo>
                  <a:lnTo>
                    <a:pt x="1504" y="353"/>
                  </a:lnTo>
                  <a:lnTo>
                    <a:pt x="1507" y="355"/>
                  </a:lnTo>
                  <a:lnTo>
                    <a:pt x="1509" y="360"/>
                  </a:lnTo>
                  <a:lnTo>
                    <a:pt x="1513" y="366"/>
                  </a:lnTo>
                  <a:lnTo>
                    <a:pt x="1515" y="368"/>
                  </a:lnTo>
                  <a:lnTo>
                    <a:pt x="1515" y="372"/>
                  </a:lnTo>
                  <a:lnTo>
                    <a:pt x="1515" y="374"/>
                  </a:lnTo>
                  <a:lnTo>
                    <a:pt x="1515" y="376"/>
                  </a:lnTo>
                  <a:lnTo>
                    <a:pt x="1515" y="379"/>
                  </a:lnTo>
                  <a:lnTo>
                    <a:pt x="1515" y="381"/>
                  </a:lnTo>
                  <a:lnTo>
                    <a:pt x="1515" y="385"/>
                  </a:lnTo>
                  <a:lnTo>
                    <a:pt x="1513" y="387"/>
                  </a:lnTo>
                  <a:lnTo>
                    <a:pt x="1513" y="391"/>
                  </a:lnTo>
                  <a:lnTo>
                    <a:pt x="1513" y="393"/>
                  </a:lnTo>
                  <a:lnTo>
                    <a:pt x="1509" y="396"/>
                  </a:lnTo>
                  <a:lnTo>
                    <a:pt x="1507" y="398"/>
                  </a:lnTo>
                  <a:lnTo>
                    <a:pt x="1504" y="398"/>
                  </a:lnTo>
                  <a:lnTo>
                    <a:pt x="1504" y="400"/>
                  </a:lnTo>
                  <a:lnTo>
                    <a:pt x="1502" y="404"/>
                  </a:lnTo>
                  <a:lnTo>
                    <a:pt x="1500" y="404"/>
                  </a:lnTo>
                  <a:lnTo>
                    <a:pt x="1496" y="406"/>
                  </a:lnTo>
                  <a:lnTo>
                    <a:pt x="1494" y="412"/>
                  </a:lnTo>
                  <a:lnTo>
                    <a:pt x="1490" y="412"/>
                  </a:lnTo>
                  <a:lnTo>
                    <a:pt x="1490" y="415"/>
                  </a:lnTo>
                  <a:lnTo>
                    <a:pt x="1490" y="417"/>
                  </a:lnTo>
                  <a:lnTo>
                    <a:pt x="1488" y="423"/>
                  </a:lnTo>
                  <a:lnTo>
                    <a:pt x="1488" y="425"/>
                  </a:lnTo>
                  <a:lnTo>
                    <a:pt x="1488" y="429"/>
                  </a:lnTo>
                  <a:lnTo>
                    <a:pt x="1485" y="429"/>
                  </a:lnTo>
                  <a:lnTo>
                    <a:pt x="1485" y="431"/>
                  </a:lnTo>
                  <a:lnTo>
                    <a:pt x="1485" y="434"/>
                  </a:lnTo>
                  <a:lnTo>
                    <a:pt x="1483" y="434"/>
                  </a:lnTo>
                  <a:lnTo>
                    <a:pt x="1483" y="436"/>
                  </a:lnTo>
                  <a:lnTo>
                    <a:pt x="1479" y="440"/>
                  </a:lnTo>
                  <a:lnTo>
                    <a:pt x="1479" y="442"/>
                  </a:lnTo>
                  <a:lnTo>
                    <a:pt x="1477" y="442"/>
                  </a:lnTo>
                  <a:lnTo>
                    <a:pt x="1475" y="444"/>
                  </a:lnTo>
                  <a:lnTo>
                    <a:pt x="1475" y="448"/>
                  </a:lnTo>
                  <a:lnTo>
                    <a:pt x="1471" y="450"/>
                  </a:lnTo>
                  <a:lnTo>
                    <a:pt x="1469" y="453"/>
                  </a:lnTo>
                  <a:lnTo>
                    <a:pt x="1469" y="455"/>
                  </a:lnTo>
                  <a:lnTo>
                    <a:pt x="1469" y="459"/>
                  </a:lnTo>
                  <a:lnTo>
                    <a:pt x="1469" y="461"/>
                  </a:lnTo>
                  <a:lnTo>
                    <a:pt x="1466" y="461"/>
                  </a:lnTo>
                  <a:lnTo>
                    <a:pt x="1464" y="467"/>
                  </a:lnTo>
                  <a:lnTo>
                    <a:pt x="1460" y="467"/>
                  </a:lnTo>
                  <a:lnTo>
                    <a:pt x="1454" y="472"/>
                  </a:lnTo>
                  <a:lnTo>
                    <a:pt x="1452" y="474"/>
                  </a:lnTo>
                  <a:lnTo>
                    <a:pt x="1451" y="478"/>
                  </a:lnTo>
                  <a:lnTo>
                    <a:pt x="1447" y="478"/>
                  </a:lnTo>
                  <a:lnTo>
                    <a:pt x="1447" y="480"/>
                  </a:lnTo>
                  <a:lnTo>
                    <a:pt x="1445" y="480"/>
                  </a:lnTo>
                  <a:lnTo>
                    <a:pt x="1441" y="480"/>
                  </a:lnTo>
                  <a:lnTo>
                    <a:pt x="1439" y="480"/>
                  </a:lnTo>
                  <a:lnTo>
                    <a:pt x="1439" y="484"/>
                  </a:lnTo>
                  <a:lnTo>
                    <a:pt x="1435" y="486"/>
                  </a:lnTo>
                  <a:lnTo>
                    <a:pt x="1433" y="486"/>
                  </a:lnTo>
                  <a:lnTo>
                    <a:pt x="1433" y="489"/>
                  </a:lnTo>
                  <a:lnTo>
                    <a:pt x="1430" y="489"/>
                  </a:lnTo>
                  <a:lnTo>
                    <a:pt x="1428" y="491"/>
                  </a:lnTo>
                  <a:lnTo>
                    <a:pt x="1426" y="491"/>
                  </a:lnTo>
                  <a:lnTo>
                    <a:pt x="1422" y="491"/>
                  </a:lnTo>
                  <a:lnTo>
                    <a:pt x="1420" y="493"/>
                  </a:lnTo>
                  <a:lnTo>
                    <a:pt x="1416" y="493"/>
                  </a:lnTo>
                  <a:lnTo>
                    <a:pt x="1414" y="493"/>
                  </a:lnTo>
                  <a:lnTo>
                    <a:pt x="1411" y="497"/>
                  </a:lnTo>
                  <a:lnTo>
                    <a:pt x="1409" y="499"/>
                  </a:lnTo>
                  <a:lnTo>
                    <a:pt x="1405" y="503"/>
                  </a:lnTo>
                  <a:lnTo>
                    <a:pt x="1403" y="503"/>
                  </a:lnTo>
                  <a:lnTo>
                    <a:pt x="1401" y="504"/>
                  </a:lnTo>
                  <a:lnTo>
                    <a:pt x="1397" y="508"/>
                  </a:lnTo>
                  <a:lnTo>
                    <a:pt x="1397" y="510"/>
                  </a:lnTo>
                  <a:lnTo>
                    <a:pt x="1396" y="510"/>
                  </a:lnTo>
                  <a:lnTo>
                    <a:pt x="1396" y="512"/>
                  </a:lnTo>
                  <a:lnTo>
                    <a:pt x="1396" y="516"/>
                  </a:lnTo>
                  <a:lnTo>
                    <a:pt x="1397" y="518"/>
                  </a:lnTo>
                  <a:lnTo>
                    <a:pt x="1397" y="523"/>
                  </a:lnTo>
                  <a:lnTo>
                    <a:pt x="1401" y="527"/>
                  </a:lnTo>
                  <a:lnTo>
                    <a:pt x="1401" y="529"/>
                  </a:lnTo>
                  <a:lnTo>
                    <a:pt x="1401" y="533"/>
                  </a:lnTo>
                  <a:lnTo>
                    <a:pt x="1403" y="535"/>
                  </a:lnTo>
                  <a:lnTo>
                    <a:pt x="1403" y="540"/>
                  </a:lnTo>
                  <a:lnTo>
                    <a:pt x="1405" y="542"/>
                  </a:lnTo>
                  <a:lnTo>
                    <a:pt x="1409" y="548"/>
                  </a:lnTo>
                  <a:lnTo>
                    <a:pt x="1411" y="554"/>
                  </a:lnTo>
                  <a:lnTo>
                    <a:pt x="1414" y="561"/>
                  </a:lnTo>
                  <a:lnTo>
                    <a:pt x="1416" y="565"/>
                  </a:lnTo>
                  <a:lnTo>
                    <a:pt x="1416" y="571"/>
                  </a:lnTo>
                  <a:lnTo>
                    <a:pt x="1416" y="573"/>
                  </a:lnTo>
                  <a:lnTo>
                    <a:pt x="1420" y="580"/>
                  </a:lnTo>
                  <a:lnTo>
                    <a:pt x="1420" y="584"/>
                  </a:lnTo>
                  <a:lnTo>
                    <a:pt x="1420" y="590"/>
                  </a:lnTo>
                  <a:lnTo>
                    <a:pt x="1416" y="597"/>
                  </a:lnTo>
                  <a:lnTo>
                    <a:pt x="1416" y="603"/>
                  </a:lnTo>
                  <a:lnTo>
                    <a:pt x="1416" y="609"/>
                  </a:lnTo>
                  <a:lnTo>
                    <a:pt x="1416" y="611"/>
                  </a:lnTo>
                  <a:lnTo>
                    <a:pt x="1416" y="614"/>
                  </a:lnTo>
                  <a:lnTo>
                    <a:pt x="1416" y="616"/>
                  </a:lnTo>
                  <a:lnTo>
                    <a:pt x="1416" y="620"/>
                  </a:lnTo>
                  <a:lnTo>
                    <a:pt x="1416" y="624"/>
                  </a:lnTo>
                  <a:lnTo>
                    <a:pt x="1414" y="628"/>
                  </a:lnTo>
                  <a:lnTo>
                    <a:pt x="1414" y="635"/>
                  </a:lnTo>
                  <a:lnTo>
                    <a:pt x="1411" y="645"/>
                  </a:lnTo>
                  <a:lnTo>
                    <a:pt x="1409" y="648"/>
                  </a:lnTo>
                  <a:lnTo>
                    <a:pt x="1405" y="660"/>
                  </a:lnTo>
                  <a:lnTo>
                    <a:pt x="1403" y="677"/>
                  </a:lnTo>
                  <a:lnTo>
                    <a:pt x="1401" y="683"/>
                  </a:lnTo>
                  <a:lnTo>
                    <a:pt x="1401" y="688"/>
                  </a:lnTo>
                  <a:lnTo>
                    <a:pt x="1397" y="690"/>
                  </a:lnTo>
                  <a:lnTo>
                    <a:pt x="1397" y="696"/>
                  </a:lnTo>
                  <a:lnTo>
                    <a:pt x="1396" y="702"/>
                  </a:lnTo>
                  <a:lnTo>
                    <a:pt x="1392" y="713"/>
                  </a:lnTo>
                  <a:lnTo>
                    <a:pt x="1392" y="722"/>
                  </a:lnTo>
                  <a:lnTo>
                    <a:pt x="1390" y="726"/>
                  </a:lnTo>
                  <a:lnTo>
                    <a:pt x="1390" y="728"/>
                  </a:lnTo>
                  <a:lnTo>
                    <a:pt x="1390" y="732"/>
                  </a:lnTo>
                  <a:lnTo>
                    <a:pt x="1390" y="734"/>
                  </a:lnTo>
                  <a:lnTo>
                    <a:pt x="1390" y="738"/>
                  </a:lnTo>
                  <a:lnTo>
                    <a:pt x="1390" y="741"/>
                  </a:lnTo>
                  <a:lnTo>
                    <a:pt x="1386" y="747"/>
                  </a:lnTo>
                  <a:lnTo>
                    <a:pt x="1390" y="751"/>
                  </a:lnTo>
                  <a:lnTo>
                    <a:pt x="1386" y="757"/>
                  </a:lnTo>
                  <a:lnTo>
                    <a:pt x="1386" y="766"/>
                  </a:lnTo>
                  <a:lnTo>
                    <a:pt x="1386" y="770"/>
                  </a:lnTo>
                  <a:lnTo>
                    <a:pt x="1386" y="775"/>
                  </a:lnTo>
                  <a:lnTo>
                    <a:pt x="1386" y="781"/>
                  </a:lnTo>
                  <a:lnTo>
                    <a:pt x="1386" y="783"/>
                  </a:lnTo>
                  <a:lnTo>
                    <a:pt x="1386" y="789"/>
                  </a:lnTo>
                  <a:lnTo>
                    <a:pt x="1386" y="791"/>
                  </a:lnTo>
                  <a:lnTo>
                    <a:pt x="1386" y="794"/>
                  </a:lnTo>
                  <a:lnTo>
                    <a:pt x="1386" y="800"/>
                  </a:lnTo>
                  <a:lnTo>
                    <a:pt x="1386" y="802"/>
                  </a:lnTo>
                  <a:lnTo>
                    <a:pt x="1386" y="808"/>
                  </a:lnTo>
                  <a:lnTo>
                    <a:pt x="1386" y="810"/>
                  </a:lnTo>
                  <a:lnTo>
                    <a:pt x="1390" y="815"/>
                  </a:lnTo>
                  <a:lnTo>
                    <a:pt x="1390" y="819"/>
                  </a:lnTo>
                  <a:lnTo>
                    <a:pt x="1390" y="825"/>
                  </a:lnTo>
                  <a:lnTo>
                    <a:pt x="1390" y="827"/>
                  </a:lnTo>
                  <a:lnTo>
                    <a:pt x="1390" y="832"/>
                  </a:lnTo>
                  <a:lnTo>
                    <a:pt x="1390" y="844"/>
                  </a:lnTo>
                  <a:lnTo>
                    <a:pt x="1386" y="849"/>
                  </a:lnTo>
                  <a:lnTo>
                    <a:pt x="1384" y="849"/>
                  </a:lnTo>
                  <a:lnTo>
                    <a:pt x="1384" y="851"/>
                  </a:lnTo>
                  <a:lnTo>
                    <a:pt x="1380" y="851"/>
                  </a:lnTo>
                  <a:lnTo>
                    <a:pt x="1380" y="853"/>
                  </a:lnTo>
                  <a:lnTo>
                    <a:pt x="1378" y="857"/>
                  </a:lnTo>
                  <a:lnTo>
                    <a:pt x="1377" y="859"/>
                  </a:lnTo>
                  <a:lnTo>
                    <a:pt x="1373" y="863"/>
                  </a:lnTo>
                  <a:lnTo>
                    <a:pt x="1373" y="865"/>
                  </a:lnTo>
                  <a:lnTo>
                    <a:pt x="1371" y="870"/>
                  </a:lnTo>
                  <a:lnTo>
                    <a:pt x="1367" y="874"/>
                  </a:lnTo>
                  <a:lnTo>
                    <a:pt x="1367" y="876"/>
                  </a:lnTo>
                  <a:lnTo>
                    <a:pt x="1365" y="878"/>
                  </a:lnTo>
                  <a:lnTo>
                    <a:pt x="1361" y="883"/>
                  </a:lnTo>
                  <a:lnTo>
                    <a:pt x="1360" y="889"/>
                  </a:lnTo>
                  <a:lnTo>
                    <a:pt x="1360" y="895"/>
                  </a:lnTo>
                  <a:lnTo>
                    <a:pt x="1356" y="897"/>
                  </a:lnTo>
                  <a:lnTo>
                    <a:pt x="1356" y="902"/>
                  </a:lnTo>
                  <a:lnTo>
                    <a:pt x="1356" y="906"/>
                  </a:lnTo>
                  <a:lnTo>
                    <a:pt x="1352" y="912"/>
                  </a:lnTo>
                  <a:lnTo>
                    <a:pt x="1352" y="914"/>
                  </a:lnTo>
                  <a:lnTo>
                    <a:pt x="1352" y="919"/>
                  </a:lnTo>
                  <a:lnTo>
                    <a:pt x="1348" y="921"/>
                  </a:lnTo>
                  <a:lnTo>
                    <a:pt x="1348" y="925"/>
                  </a:lnTo>
                  <a:lnTo>
                    <a:pt x="1346" y="927"/>
                  </a:lnTo>
                  <a:lnTo>
                    <a:pt x="1346" y="931"/>
                  </a:lnTo>
                  <a:lnTo>
                    <a:pt x="1354" y="931"/>
                  </a:lnTo>
                  <a:lnTo>
                    <a:pt x="1356" y="931"/>
                  </a:lnTo>
                  <a:lnTo>
                    <a:pt x="1360" y="931"/>
                  </a:lnTo>
                  <a:lnTo>
                    <a:pt x="1361" y="933"/>
                  </a:lnTo>
                  <a:lnTo>
                    <a:pt x="1365" y="931"/>
                  </a:lnTo>
                  <a:lnTo>
                    <a:pt x="1367" y="931"/>
                  </a:lnTo>
                  <a:lnTo>
                    <a:pt x="1373" y="931"/>
                  </a:lnTo>
                  <a:lnTo>
                    <a:pt x="1377" y="931"/>
                  </a:lnTo>
                  <a:lnTo>
                    <a:pt x="1378" y="931"/>
                  </a:lnTo>
                  <a:lnTo>
                    <a:pt x="1380" y="931"/>
                  </a:lnTo>
                  <a:lnTo>
                    <a:pt x="1384" y="931"/>
                  </a:lnTo>
                  <a:lnTo>
                    <a:pt x="1390" y="931"/>
                  </a:lnTo>
                  <a:lnTo>
                    <a:pt x="1396" y="933"/>
                  </a:lnTo>
                  <a:lnTo>
                    <a:pt x="1401" y="937"/>
                  </a:lnTo>
                  <a:lnTo>
                    <a:pt x="1403" y="940"/>
                  </a:lnTo>
                  <a:lnTo>
                    <a:pt x="1405" y="940"/>
                  </a:lnTo>
                  <a:lnTo>
                    <a:pt x="1409" y="946"/>
                  </a:lnTo>
                  <a:lnTo>
                    <a:pt x="1411" y="950"/>
                  </a:lnTo>
                  <a:lnTo>
                    <a:pt x="1411" y="952"/>
                  </a:lnTo>
                  <a:lnTo>
                    <a:pt x="1414" y="956"/>
                  </a:lnTo>
                  <a:lnTo>
                    <a:pt x="1416" y="957"/>
                  </a:lnTo>
                  <a:lnTo>
                    <a:pt x="1416" y="963"/>
                  </a:lnTo>
                  <a:lnTo>
                    <a:pt x="1420" y="969"/>
                  </a:lnTo>
                  <a:lnTo>
                    <a:pt x="1420" y="971"/>
                  </a:lnTo>
                  <a:lnTo>
                    <a:pt x="1420" y="974"/>
                  </a:lnTo>
                  <a:lnTo>
                    <a:pt x="1422" y="980"/>
                  </a:lnTo>
                  <a:lnTo>
                    <a:pt x="1426" y="982"/>
                  </a:lnTo>
                  <a:lnTo>
                    <a:pt x="1426" y="986"/>
                  </a:lnTo>
                  <a:lnTo>
                    <a:pt x="1426" y="988"/>
                  </a:lnTo>
                  <a:lnTo>
                    <a:pt x="1428" y="990"/>
                  </a:lnTo>
                  <a:lnTo>
                    <a:pt x="1428" y="993"/>
                  </a:lnTo>
                  <a:lnTo>
                    <a:pt x="1428" y="995"/>
                  </a:lnTo>
                  <a:lnTo>
                    <a:pt x="1428" y="999"/>
                  </a:lnTo>
                  <a:lnTo>
                    <a:pt x="1428" y="1001"/>
                  </a:lnTo>
                  <a:lnTo>
                    <a:pt x="1428" y="1007"/>
                  </a:lnTo>
                  <a:lnTo>
                    <a:pt x="1426" y="1007"/>
                  </a:lnTo>
                  <a:lnTo>
                    <a:pt x="1426" y="1009"/>
                  </a:lnTo>
                  <a:lnTo>
                    <a:pt x="1422" y="1012"/>
                  </a:lnTo>
                  <a:lnTo>
                    <a:pt x="1420" y="1014"/>
                  </a:lnTo>
                  <a:lnTo>
                    <a:pt x="1416" y="1018"/>
                  </a:lnTo>
                  <a:lnTo>
                    <a:pt x="1411" y="1024"/>
                  </a:lnTo>
                  <a:lnTo>
                    <a:pt x="1409" y="1024"/>
                  </a:lnTo>
                  <a:lnTo>
                    <a:pt x="1405" y="1026"/>
                  </a:lnTo>
                  <a:lnTo>
                    <a:pt x="1403" y="1029"/>
                  </a:lnTo>
                  <a:lnTo>
                    <a:pt x="1401" y="1031"/>
                  </a:lnTo>
                  <a:lnTo>
                    <a:pt x="1397" y="1031"/>
                  </a:lnTo>
                  <a:lnTo>
                    <a:pt x="1396" y="1033"/>
                  </a:lnTo>
                  <a:lnTo>
                    <a:pt x="1392" y="1037"/>
                  </a:lnTo>
                  <a:lnTo>
                    <a:pt x="1390" y="1039"/>
                  </a:lnTo>
                  <a:lnTo>
                    <a:pt x="1386" y="1039"/>
                  </a:lnTo>
                  <a:lnTo>
                    <a:pt x="1386" y="1043"/>
                  </a:lnTo>
                  <a:lnTo>
                    <a:pt x="1380" y="1045"/>
                  </a:lnTo>
                  <a:lnTo>
                    <a:pt x="1380" y="1048"/>
                  </a:lnTo>
                  <a:lnTo>
                    <a:pt x="1378" y="1048"/>
                  </a:lnTo>
                  <a:lnTo>
                    <a:pt x="1377" y="1050"/>
                  </a:lnTo>
                  <a:lnTo>
                    <a:pt x="1373" y="1054"/>
                  </a:lnTo>
                  <a:lnTo>
                    <a:pt x="1373" y="1056"/>
                  </a:lnTo>
                  <a:lnTo>
                    <a:pt x="1371" y="1056"/>
                  </a:lnTo>
                  <a:lnTo>
                    <a:pt x="1371" y="1058"/>
                  </a:lnTo>
                  <a:lnTo>
                    <a:pt x="1367" y="1062"/>
                  </a:lnTo>
                  <a:lnTo>
                    <a:pt x="1367" y="1064"/>
                  </a:lnTo>
                  <a:lnTo>
                    <a:pt x="1365" y="1067"/>
                  </a:lnTo>
                  <a:lnTo>
                    <a:pt x="1365" y="1073"/>
                  </a:lnTo>
                  <a:lnTo>
                    <a:pt x="1361" y="1077"/>
                  </a:lnTo>
                  <a:lnTo>
                    <a:pt x="1361" y="1081"/>
                  </a:lnTo>
                  <a:lnTo>
                    <a:pt x="1361" y="1082"/>
                  </a:lnTo>
                  <a:lnTo>
                    <a:pt x="1361" y="1088"/>
                  </a:lnTo>
                  <a:lnTo>
                    <a:pt x="1361" y="1092"/>
                  </a:lnTo>
                  <a:lnTo>
                    <a:pt x="1361" y="1094"/>
                  </a:lnTo>
                  <a:lnTo>
                    <a:pt x="1360" y="1098"/>
                  </a:lnTo>
                  <a:lnTo>
                    <a:pt x="1360" y="1100"/>
                  </a:lnTo>
                  <a:lnTo>
                    <a:pt x="1356" y="1101"/>
                  </a:lnTo>
                  <a:lnTo>
                    <a:pt x="1356" y="1105"/>
                  </a:lnTo>
                  <a:lnTo>
                    <a:pt x="1354" y="1105"/>
                  </a:lnTo>
                  <a:lnTo>
                    <a:pt x="1354" y="1107"/>
                  </a:lnTo>
                  <a:lnTo>
                    <a:pt x="1352" y="1107"/>
                  </a:lnTo>
                  <a:lnTo>
                    <a:pt x="1348" y="1111"/>
                  </a:lnTo>
                  <a:lnTo>
                    <a:pt x="1346" y="1113"/>
                  </a:lnTo>
                  <a:lnTo>
                    <a:pt x="1342" y="1113"/>
                  </a:lnTo>
                  <a:lnTo>
                    <a:pt x="1341" y="1113"/>
                  </a:lnTo>
                  <a:lnTo>
                    <a:pt x="1337" y="1117"/>
                  </a:lnTo>
                  <a:lnTo>
                    <a:pt x="1335" y="1118"/>
                  </a:lnTo>
                  <a:lnTo>
                    <a:pt x="1333" y="1118"/>
                  </a:lnTo>
                  <a:lnTo>
                    <a:pt x="1329" y="1122"/>
                  </a:lnTo>
                  <a:lnTo>
                    <a:pt x="1327" y="1122"/>
                  </a:lnTo>
                  <a:lnTo>
                    <a:pt x="1323" y="1124"/>
                  </a:lnTo>
                  <a:lnTo>
                    <a:pt x="1322" y="1124"/>
                  </a:lnTo>
                  <a:lnTo>
                    <a:pt x="1318" y="1126"/>
                  </a:lnTo>
                  <a:lnTo>
                    <a:pt x="1316" y="1130"/>
                  </a:lnTo>
                  <a:lnTo>
                    <a:pt x="1312" y="1130"/>
                  </a:lnTo>
                  <a:lnTo>
                    <a:pt x="1312" y="1132"/>
                  </a:lnTo>
                  <a:lnTo>
                    <a:pt x="1310" y="1136"/>
                  </a:lnTo>
                  <a:lnTo>
                    <a:pt x="1310" y="1141"/>
                  </a:lnTo>
                  <a:lnTo>
                    <a:pt x="1310" y="1143"/>
                  </a:lnTo>
                  <a:lnTo>
                    <a:pt x="1312" y="1149"/>
                  </a:lnTo>
                  <a:lnTo>
                    <a:pt x="1312" y="1151"/>
                  </a:lnTo>
                  <a:lnTo>
                    <a:pt x="1312" y="1154"/>
                  </a:lnTo>
                  <a:lnTo>
                    <a:pt x="1316" y="1156"/>
                  </a:lnTo>
                  <a:lnTo>
                    <a:pt x="1316" y="1160"/>
                  </a:lnTo>
                  <a:lnTo>
                    <a:pt x="1316" y="1162"/>
                  </a:lnTo>
                  <a:lnTo>
                    <a:pt x="1316" y="1168"/>
                  </a:lnTo>
                  <a:lnTo>
                    <a:pt x="1316" y="1170"/>
                  </a:lnTo>
                  <a:lnTo>
                    <a:pt x="1316" y="1173"/>
                  </a:lnTo>
                  <a:lnTo>
                    <a:pt x="1318" y="1175"/>
                  </a:lnTo>
                  <a:lnTo>
                    <a:pt x="1318" y="1179"/>
                  </a:lnTo>
                  <a:lnTo>
                    <a:pt x="1318" y="1181"/>
                  </a:lnTo>
                  <a:lnTo>
                    <a:pt x="1318" y="1187"/>
                  </a:lnTo>
                  <a:lnTo>
                    <a:pt x="1322" y="1192"/>
                  </a:lnTo>
                  <a:lnTo>
                    <a:pt x="1323" y="1192"/>
                  </a:lnTo>
                  <a:lnTo>
                    <a:pt x="1327" y="1198"/>
                  </a:lnTo>
                  <a:lnTo>
                    <a:pt x="1327" y="1200"/>
                  </a:lnTo>
                  <a:lnTo>
                    <a:pt x="1329" y="1204"/>
                  </a:lnTo>
                  <a:lnTo>
                    <a:pt x="1327" y="1204"/>
                  </a:lnTo>
                  <a:lnTo>
                    <a:pt x="1329" y="1209"/>
                  </a:lnTo>
                  <a:lnTo>
                    <a:pt x="1329" y="1211"/>
                  </a:lnTo>
                  <a:lnTo>
                    <a:pt x="1329" y="1213"/>
                  </a:lnTo>
                  <a:lnTo>
                    <a:pt x="1333" y="1217"/>
                  </a:lnTo>
                  <a:lnTo>
                    <a:pt x="1335" y="1223"/>
                  </a:lnTo>
                  <a:lnTo>
                    <a:pt x="1335" y="1225"/>
                  </a:lnTo>
                  <a:lnTo>
                    <a:pt x="1335" y="1228"/>
                  </a:lnTo>
                  <a:lnTo>
                    <a:pt x="1333" y="1230"/>
                  </a:lnTo>
                  <a:lnTo>
                    <a:pt x="1329" y="1234"/>
                  </a:lnTo>
                  <a:lnTo>
                    <a:pt x="1323" y="1236"/>
                  </a:lnTo>
                  <a:lnTo>
                    <a:pt x="1322" y="1236"/>
                  </a:lnTo>
                  <a:lnTo>
                    <a:pt x="1318" y="1236"/>
                  </a:lnTo>
                  <a:lnTo>
                    <a:pt x="1316" y="1236"/>
                  </a:lnTo>
                  <a:lnTo>
                    <a:pt x="1312" y="1238"/>
                  </a:lnTo>
                  <a:lnTo>
                    <a:pt x="1308" y="1238"/>
                  </a:lnTo>
                  <a:lnTo>
                    <a:pt x="1305" y="1238"/>
                  </a:lnTo>
                  <a:lnTo>
                    <a:pt x="1299" y="1238"/>
                  </a:lnTo>
                  <a:lnTo>
                    <a:pt x="1297" y="1236"/>
                  </a:lnTo>
                  <a:lnTo>
                    <a:pt x="1293" y="1236"/>
                  </a:lnTo>
                  <a:lnTo>
                    <a:pt x="1291" y="1234"/>
                  </a:lnTo>
                  <a:lnTo>
                    <a:pt x="1286" y="1234"/>
                  </a:lnTo>
                  <a:lnTo>
                    <a:pt x="1280" y="1230"/>
                  </a:lnTo>
                  <a:lnTo>
                    <a:pt x="1278" y="1230"/>
                  </a:lnTo>
                  <a:lnTo>
                    <a:pt x="1274" y="1230"/>
                  </a:lnTo>
                  <a:lnTo>
                    <a:pt x="1272" y="1234"/>
                  </a:lnTo>
                  <a:lnTo>
                    <a:pt x="1269" y="1236"/>
                  </a:lnTo>
                  <a:lnTo>
                    <a:pt x="1267" y="1236"/>
                  </a:lnTo>
                  <a:lnTo>
                    <a:pt x="1263" y="1242"/>
                  </a:lnTo>
                  <a:lnTo>
                    <a:pt x="1263" y="1244"/>
                  </a:lnTo>
                  <a:lnTo>
                    <a:pt x="1261" y="1247"/>
                  </a:lnTo>
                  <a:lnTo>
                    <a:pt x="1259" y="1249"/>
                  </a:lnTo>
                  <a:lnTo>
                    <a:pt x="1259" y="1253"/>
                  </a:lnTo>
                  <a:lnTo>
                    <a:pt x="1253" y="1257"/>
                  </a:lnTo>
                  <a:lnTo>
                    <a:pt x="1250" y="1261"/>
                  </a:lnTo>
                  <a:lnTo>
                    <a:pt x="1244" y="1263"/>
                  </a:lnTo>
                  <a:lnTo>
                    <a:pt x="1242" y="1266"/>
                  </a:lnTo>
                  <a:lnTo>
                    <a:pt x="1238" y="1268"/>
                  </a:lnTo>
                  <a:lnTo>
                    <a:pt x="1236" y="1272"/>
                  </a:lnTo>
                  <a:lnTo>
                    <a:pt x="1234" y="1274"/>
                  </a:lnTo>
                  <a:lnTo>
                    <a:pt x="1229" y="1278"/>
                  </a:lnTo>
                  <a:lnTo>
                    <a:pt x="1223" y="1281"/>
                  </a:lnTo>
                  <a:lnTo>
                    <a:pt x="1219" y="1281"/>
                  </a:lnTo>
                  <a:lnTo>
                    <a:pt x="1219" y="1285"/>
                  </a:lnTo>
                  <a:lnTo>
                    <a:pt x="1217" y="1285"/>
                  </a:lnTo>
                  <a:lnTo>
                    <a:pt x="1214" y="1285"/>
                  </a:lnTo>
                  <a:lnTo>
                    <a:pt x="1212" y="1287"/>
                  </a:lnTo>
                  <a:lnTo>
                    <a:pt x="1210" y="1287"/>
                  </a:lnTo>
                  <a:lnTo>
                    <a:pt x="1206" y="1287"/>
                  </a:lnTo>
                  <a:lnTo>
                    <a:pt x="1204" y="1287"/>
                  </a:lnTo>
                  <a:lnTo>
                    <a:pt x="1200" y="1287"/>
                  </a:lnTo>
                  <a:lnTo>
                    <a:pt x="1198" y="1291"/>
                  </a:lnTo>
                  <a:lnTo>
                    <a:pt x="1195" y="1291"/>
                  </a:lnTo>
                  <a:lnTo>
                    <a:pt x="1193" y="1291"/>
                  </a:lnTo>
                  <a:lnTo>
                    <a:pt x="1187" y="1293"/>
                  </a:lnTo>
                  <a:lnTo>
                    <a:pt x="1185" y="1293"/>
                  </a:lnTo>
                  <a:lnTo>
                    <a:pt x="1181" y="1297"/>
                  </a:lnTo>
                  <a:lnTo>
                    <a:pt x="1179" y="1297"/>
                  </a:lnTo>
                  <a:lnTo>
                    <a:pt x="1176" y="1297"/>
                  </a:lnTo>
                  <a:lnTo>
                    <a:pt x="1170" y="1297"/>
                  </a:lnTo>
                  <a:lnTo>
                    <a:pt x="1168" y="1299"/>
                  </a:lnTo>
                  <a:lnTo>
                    <a:pt x="1164" y="1299"/>
                  </a:lnTo>
                  <a:lnTo>
                    <a:pt x="1162" y="1299"/>
                  </a:lnTo>
                  <a:lnTo>
                    <a:pt x="1160" y="1302"/>
                  </a:lnTo>
                  <a:lnTo>
                    <a:pt x="1155" y="1302"/>
                  </a:lnTo>
                  <a:lnTo>
                    <a:pt x="1151" y="1304"/>
                  </a:lnTo>
                  <a:lnTo>
                    <a:pt x="1149" y="1304"/>
                  </a:lnTo>
                  <a:lnTo>
                    <a:pt x="1143" y="1306"/>
                  </a:lnTo>
                  <a:lnTo>
                    <a:pt x="1140" y="1306"/>
                  </a:lnTo>
                  <a:lnTo>
                    <a:pt x="1136" y="1310"/>
                  </a:lnTo>
                  <a:lnTo>
                    <a:pt x="1130" y="1312"/>
                  </a:lnTo>
                  <a:lnTo>
                    <a:pt x="1126" y="1312"/>
                  </a:lnTo>
                  <a:lnTo>
                    <a:pt x="1124" y="1312"/>
                  </a:lnTo>
                  <a:lnTo>
                    <a:pt x="1121" y="1312"/>
                  </a:lnTo>
                  <a:lnTo>
                    <a:pt x="1119" y="1316"/>
                  </a:lnTo>
                  <a:lnTo>
                    <a:pt x="1115" y="1316"/>
                  </a:lnTo>
                  <a:lnTo>
                    <a:pt x="1111" y="1317"/>
                  </a:lnTo>
                  <a:lnTo>
                    <a:pt x="1105" y="1321"/>
                  </a:lnTo>
                  <a:lnTo>
                    <a:pt x="1100" y="1321"/>
                  </a:lnTo>
                  <a:lnTo>
                    <a:pt x="1096" y="1323"/>
                  </a:lnTo>
                  <a:lnTo>
                    <a:pt x="1094" y="1323"/>
                  </a:lnTo>
                  <a:lnTo>
                    <a:pt x="1090" y="1323"/>
                  </a:lnTo>
                  <a:lnTo>
                    <a:pt x="1088" y="1325"/>
                  </a:lnTo>
                  <a:lnTo>
                    <a:pt x="1086" y="1325"/>
                  </a:lnTo>
                  <a:lnTo>
                    <a:pt x="1081" y="1325"/>
                  </a:lnTo>
                  <a:lnTo>
                    <a:pt x="1069" y="1329"/>
                  </a:lnTo>
                  <a:lnTo>
                    <a:pt x="1066" y="1331"/>
                  </a:lnTo>
                  <a:lnTo>
                    <a:pt x="1064" y="1331"/>
                  </a:lnTo>
                  <a:lnTo>
                    <a:pt x="1062" y="1335"/>
                  </a:lnTo>
                  <a:lnTo>
                    <a:pt x="1058" y="1336"/>
                  </a:lnTo>
                  <a:lnTo>
                    <a:pt x="1056" y="1340"/>
                  </a:lnTo>
                  <a:lnTo>
                    <a:pt x="1056" y="1342"/>
                  </a:lnTo>
                  <a:lnTo>
                    <a:pt x="1062" y="1346"/>
                  </a:lnTo>
                  <a:lnTo>
                    <a:pt x="1064" y="1346"/>
                  </a:lnTo>
                  <a:lnTo>
                    <a:pt x="1066" y="1348"/>
                  </a:lnTo>
                  <a:lnTo>
                    <a:pt x="1066" y="1350"/>
                  </a:lnTo>
                  <a:lnTo>
                    <a:pt x="1066" y="1353"/>
                  </a:lnTo>
                  <a:lnTo>
                    <a:pt x="1071" y="1355"/>
                  </a:lnTo>
                  <a:lnTo>
                    <a:pt x="1075" y="1355"/>
                  </a:lnTo>
                  <a:lnTo>
                    <a:pt x="1077" y="1355"/>
                  </a:lnTo>
                  <a:lnTo>
                    <a:pt x="1081" y="1355"/>
                  </a:lnTo>
                  <a:lnTo>
                    <a:pt x="1083" y="1353"/>
                  </a:lnTo>
                  <a:lnTo>
                    <a:pt x="1086" y="1353"/>
                  </a:lnTo>
                  <a:lnTo>
                    <a:pt x="1088" y="1353"/>
                  </a:lnTo>
                  <a:lnTo>
                    <a:pt x="1090" y="1355"/>
                  </a:lnTo>
                  <a:lnTo>
                    <a:pt x="1094" y="1355"/>
                  </a:lnTo>
                  <a:lnTo>
                    <a:pt x="1096" y="1359"/>
                  </a:lnTo>
                  <a:lnTo>
                    <a:pt x="1100" y="1361"/>
                  </a:lnTo>
                  <a:lnTo>
                    <a:pt x="1102" y="1365"/>
                  </a:lnTo>
                  <a:lnTo>
                    <a:pt x="1105" y="1367"/>
                  </a:lnTo>
                  <a:lnTo>
                    <a:pt x="1107" y="1371"/>
                  </a:lnTo>
                  <a:lnTo>
                    <a:pt x="1111" y="1367"/>
                  </a:lnTo>
                  <a:lnTo>
                    <a:pt x="1113" y="1367"/>
                  </a:lnTo>
                  <a:lnTo>
                    <a:pt x="1115" y="1371"/>
                  </a:lnTo>
                  <a:lnTo>
                    <a:pt x="1115" y="1372"/>
                  </a:lnTo>
                  <a:lnTo>
                    <a:pt x="1119" y="1374"/>
                  </a:lnTo>
                  <a:lnTo>
                    <a:pt x="1115" y="1378"/>
                  </a:lnTo>
                  <a:lnTo>
                    <a:pt x="1115" y="1380"/>
                  </a:lnTo>
                  <a:lnTo>
                    <a:pt x="1115" y="1384"/>
                  </a:lnTo>
                  <a:lnTo>
                    <a:pt x="1113" y="1386"/>
                  </a:lnTo>
                  <a:lnTo>
                    <a:pt x="1113" y="1389"/>
                  </a:lnTo>
                  <a:lnTo>
                    <a:pt x="1111" y="1391"/>
                  </a:lnTo>
                  <a:lnTo>
                    <a:pt x="1107" y="1393"/>
                  </a:lnTo>
                  <a:lnTo>
                    <a:pt x="1107" y="1397"/>
                  </a:lnTo>
                  <a:lnTo>
                    <a:pt x="1107" y="1399"/>
                  </a:lnTo>
                  <a:lnTo>
                    <a:pt x="1111" y="1403"/>
                  </a:lnTo>
                  <a:lnTo>
                    <a:pt x="1113" y="1405"/>
                  </a:lnTo>
                  <a:lnTo>
                    <a:pt x="1115" y="1408"/>
                  </a:lnTo>
                  <a:lnTo>
                    <a:pt x="1119" y="1410"/>
                  </a:lnTo>
                  <a:lnTo>
                    <a:pt x="1121" y="1410"/>
                  </a:lnTo>
                  <a:lnTo>
                    <a:pt x="1124" y="1414"/>
                  </a:lnTo>
                  <a:lnTo>
                    <a:pt x="1124" y="1416"/>
                  </a:lnTo>
                  <a:lnTo>
                    <a:pt x="1126" y="1416"/>
                  </a:lnTo>
                  <a:lnTo>
                    <a:pt x="1126" y="1418"/>
                  </a:lnTo>
                  <a:lnTo>
                    <a:pt x="1130" y="1422"/>
                  </a:lnTo>
                  <a:lnTo>
                    <a:pt x="1132" y="1427"/>
                  </a:lnTo>
                  <a:lnTo>
                    <a:pt x="1132" y="1429"/>
                  </a:lnTo>
                  <a:lnTo>
                    <a:pt x="1132" y="1435"/>
                  </a:lnTo>
                  <a:lnTo>
                    <a:pt x="1132" y="1439"/>
                  </a:lnTo>
                  <a:lnTo>
                    <a:pt x="1130" y="1441"/>
                  </a:lnTo>
                  <a:lnTo>
                    <a:pt x="1124" y="1441"/>
                  </a:lnTo>
                  <a:lnTo>
                    <a:pt x="1121" y="1441"/>
                  </a:lnTo>
                  <a:lnTo>
                    <a:pt x="1119" y="1446"/>
                  </a:lnTo>
                  <a:lnTo>
                    <a:pt x="1113" y="1448"/>
                  </a:lnTo>
                  <a:lnTo>
                    <a:pt x="1111" y="1452"/>
                  </a:lnTo>
                  <a:lnTo>
                    <a:pt x="1107" y="1454"/>
                  </a:lnTo>
                  <a:lnTo>
                    <a:pt x="1105" y="1458"/>
                  </a:lnTo>
                  <a:lnTo>
                    <a:pt x="1105" y="1460"/>
                  </a:lnTo>
                  <a:lnTo>
                    <a:pt x="1102" y="1460"/>
                  </a:lnTo>
                  <a:lnTo>
                    <a:pt x="1100" y="1461"/>
                  </a:lnTo>
                  <a:lnTo>
                    <a:pt x="1096" y="1461"/>
                  </a:lnTo>
                  <a:lnTo>
                    <a:pt x="1090" y="1465"/>
                  </a:lnTo>
                  <a:lnTo>
                    <a:pt x="1088" y="1467"/>
                  </a:lnTo>
                  <a:lnTo>
                    <a:pt x="1086" y="1467"/>
                  </a:lnTo>
                  <a:lnTo>
                    <a:pt x="1083" y="1467"/>
                  </a:lnTo>
                  <a:lnTo>
                    <a:pt x="1081" y="1467"/>
                  </a:lnTo>
                  <a:lnTo>
                    <a:pt x="1077" y="1467"/>
                  </a:lnTo>
                  <a:lnTo>
                    <a:pt x="1075" y="1467"/>
                  </a:lnTo>
                  <a:lnTo>
                    <a:pt x="1071" y="1471"/>
                  </a:lnTo>
                  <a:lnTo>
                    <a:pt x="1069" y="1471"/>
                  </a:lnTo>
                  <a:lnTo>
                    <a:pt x="1066" y="1471"/>
                  </a:lnTo>
                  <a:lnTo>
                    <a:pt x="1064" y="1473"/>
                  </a:lnTo>
                  <a:lnTo>
                    <a:pt x="1062" y="1473"/>
                  </a:lnTo>
                  <a:lnTo>
                    <a:pt x="1058" y="1473"/>
                  </a:lnTo>
                  <a:lnTo>
                    <a:pt x="1056" y="1473"/>
                  </a:lnTo>
                  <a:lnTo>
                    <a:pt x="1050" y="1477"/>
                  </a:lnTo>
                  <a:lnTo>
                    <a:pt x="1045" y="1477"/>
                  </a:lnTo>
                  <a:lnTo>
                    <a:pt x="1039" y="1479"/>
                  </a:lnTo>
                  <a:lnTo>
                    <a:pt x="1033" y="1482"/>
                  </a:lnTo>
                  <a:lnTo>
                    <a:pt x="1028" y="1482"/>
                  </a:lnTo>
                  <a:lnTo>
                    <a:pt x="1022" y="1482"/>
                  </a:lnTo>
                  <a:lnTo>
                    <a:pt x="1018" y="1484"/>
                  </a:lnTo>
                  <a:lnTo>
                    <a:pt x="1014" y="1486"/>
                  </a:lnTo>
                  <a:lnTo>
                    <a:pt x="1009" y="1490"/>
                  </a:lnTo>
                  <a:lnTo>
                    <a:pt x="1009" y="1492"/>
                  </a:lnTo>
                  <a:lnTo>
                    <a:pt x="1007" y="1496"/>
                  </a:lnTo>
                  <a:lnTo>
                    <a:pt x="1001" y="1492"/>
                  </a:lnTo>
                  <a:lnTo>
                    <a:pt x="997" y="1492"/>
                  </a:lnTo>
                  <a:lnTo>
                    <a:pt x="997" y="1490"/>
                  </a:lnTo>
                  <a:lnTo>
                    <a:pt x="997" y="1484"/>
                  </a:lnTo>
                  <a:lnTo>
                    <a:pt x="997" y="1479"/>
                  </a:lnTo>
                  <a:lnTo>
                    <a:pt x="997" y="1477"/>
                  </a:lnTo>
                  <a:lnTo>
                    <a:pt x="997" y="1473"/>
                  </a:lnTo>
                  <a:lnTo>
                    <a:pt x="997" y="1471"/>
                  </a:lnTo>
                  <a:lnTo>
                    <a:pt x="997" y="1467"/>
                  </a:lnTo>
                  <a:lnTo>
                    <a:pt x="1001" y="1465"/>
                  </a:lnTo>
                  <a:lnTo>
                    <a:pt x="1001" y="1461"/>
                  </a:lnTo>
                  <a:lnTo>
                    <a:pt x="1001" y="1460"/>
                  </a:lnTo>
                  <a:lnTo>
                    <a:pt x="1001" y="1458"/>
                  </a:lnTo>
                  <a:lnTo>
                    <a:pt x="1003" y="1446"/>
                  </a:lnTo>
                  <a:lnTo>
                    <a:pt x="1001" y="1441"/>
                  </a:lnTo>
                  <a:lnTo>
                    <a:pt x="997" y="1433"/>
                  </a:lnTo>
                  <a:lnTo>
                    <a:pt x="997" y="1427"/>
                  </a:lnTo>
                  <a:lnTo>
                    <a:pt x="997" y="1422"/>
                  </a:lnTo>
                  <a:lnTo>
                    <a:pt x="997" y="1414"/>
                  </a:lnTo>
                  <a:lnTo>
                    <a:pt x="997" y="1408"/>
                  </a:lnTo>
                  <a:lnTo>
                    <a:pt x="1001" y="1403"/>
                  </a:lnTo>
                  <a:lnTo>
                    <a:pt x="1001" y="1399"/>
                  </a:lnTo>
                  <a:lnTo>
                    <a:pt x="1001" y="1397"/>
                  </a:lnTo>
                  <a:lnTo>
                    <a:pt x="1003" y="1393"/>
                  </a:lnTo>
                  <a:lnTo>
                    <a:pt x="1003" y="1386"/>
                  </a:lnTo>
                  <a:lnTo>
                    <a:pt x="1007" y="1384"/>
                  </a:lnTo>
                  <a:lnTo>
                    <a:pt x="1007" y="1380"/>
                  </a:lnTo>
                  <a:lnTo>
                    <a:pt x="1007" y="1378"/>
                  </a:lnTo>
                  <a:lnTo>
                    <a:pt x="1007" y="1374"/>
                  </a:lnTo>
                  <a:lnTo>
                    <a:pt x="1007" y="1372"/>
                  </a:lnTo>
                  <a:lnTo>
                    <a:pt x="1007" y="1371"/>
                  </a:lnTo>
                  <a:lnTo>
                    <a:pt x="1007" y="1367"/>
                  </a:lnTo>
                  <a:lnTo>
                    <a:pt x="1009" y="1365"/>
                  </a:lnTo>
                  <a:lnTo>
                    <a:pt x="1009" y="1361"/>
                  </a:lnTo>
                  <a:lnTo>
                    <a:pt x="1009" y="1359"/>
                  </a:lnTo>
                  <a:lnTo>
                    <a:pt x="1009" y="1355"/>
                  </a:lnTo>
                  <a:lnTo>
                    <a:pt x="1009" y="1353"/>
                  </a:lnTo>
                  <a:lnTo>
                    <a:pt x="1013" y="1350"/>
                  </a:lnTo>
                  <a:lnTo>
                    <a:pt x="1013" y="1346"/>
                  </a:lnTo>
                  <a:lnTo>
                    <a:pt x="1009" y="1336"/>
                  </a:lnTo>
                  <a:lnTo>
                    <a:pt x="1007" y="1335"/>
                  </a:lnTo>
                  <a:lnTo>
                    <a:pt x="1007" y="1331"/>
                  </a:lnTo>
                  <a:lnTo>
                    <a:pt x="1007" y="1329"/>
                  </a:lnTo>
                  <a:lnTo>
                    <a:pt x="1007" y="1325"/>
                  </a:lnTo>
                  <a:lnTo>
                    <a:pt x="1003" y="1323"/>
                  </a:lnTo>
                  <a:lnTo>
                    <a:pt x="1007" y="1321"/>
                  </a:lnTo>
                  <a:lnTo>
                    <a:pt x="1007" y="1316"/>
                  </a:lnTo>
                  <a:lnTo>
                    <a:pt x="1007" y="1310"/>
                  </a:lnTo>
                  <a:lnTo>
                    <a:pt x="1007" y="1306"/>
                  </a:lnTo>
                  <a:lnTo>
                    <a:pt x="1007" y="1302"/>
                  </a:lnTo>
                  <a:lnTo>
                    <a:pt x="1007" y="1299"/>
                  </a:lnTo>
                  <a:lnTo>
                    <a:pt x="1003" y="1297"/>
                  </a:lnTo>
                  <a:lnTo>
                    <a:pt x="1001" y="1291"/>
                  </a:lnTo>
                  <a:lnTo>
                    <a:pt x="1001" y="1287"/>
                  </a:lnTo>
                  <a:lnTo>
                    <a:pt x="997" y="1285"/>
                  </a:lnTo>
                  <a:lnTo>
                    <a:pt x="997" y="1281"/>
                  </a:lnTo>
                  <a:lnTo>
                    <a:pt x="995" y="1280"/>
                  </a:lnTo>
                  <a:lnTo>
                    <a:pt x="994" y="1278"/>
                  </a:lnTo>
                  <a:lnTo>
                    <a:pt x="988" y="1272"/>
                  </a:lnTo>
                  <a:lnTo>
                    <a:pt x="984" y="1268"/>
                  </a:lnTo>
                  <a:lnTo>
                    <a:pt x="982" y="1263"/>
                  </a:lnTo>
                  <a:lnTo>
                    <a:pt x="977" y="1257"/>
                  </a:lnTo>
                  <a:lnTo>
                    <a:pt x="973" y="1255"/>
                  </a:lnTo>
                  <a:lnTo>
                    <a:pt x="969" y="1247"/>
                  </a:lnTo>
                  <a:lnTo>
                    <a:pt x="965" y="1244"/>
                  </a:lnTo>
                  <a:lnTo>
                    <a:pt x="963" y="1242"/>
                  </a:lnTo>
                  <a:lnTo>
                    <a:pt x="959" y="1238"/>
                  </a:lnTo>
                  <a:lnTo>
                    <a:pt x="958" y="1236"/>
                  </a:lnTo>
                  <a:lnTo>
                    <a:pt x="954" y="1236"/>
                  </a:lnTo>
                  <a:lnTo>
                    <a:pt x="952" y="1234"/>
                  </a:lnTo>
                  <a:lnTo>
                    <a:pt x="952" y="1230"/>
                  </a:lnTo>
                  <a:lnTo>
                    <a:pt x="948" y="1230"/>
                  </a:lnTo>
                  <a:lnTo>
                    <a:pt x="948" y="1228"/>
                  </a:lnTo>
                  <a:lnTo>
                    <a:pt x="946" y="1225"/>
                  </a:lnTo>
                  <a:lnTo>
                    <a:pt x="944" y="1223"/>
                  </a:lnTo>
                  <a:lnTo>
                    <a:pt x="941" y="1223"/>
                  </a:lnTo>
                  <a:lnTo>
                    <a:pt x="939" y="1219"/>
                  </a:lnTo>
                  <a:lnTo>
                    <a:pt x="939" y="1217"/>
                  </a:lnTo>
                  <a:lnTo>
                    <a:pt x="935" y="1217"/>
                  </a:lnTo>
                  <a:lnTo>
                    <a:pt x="935" y="1213"/>
                  </a:lnTo>
                  <a:lnTo>
                    <a:pt x="933" y="1213"/>
                  </a:lnTo>
                  <a:lnTo>
                    <a:pt x="933" y="1211"/>
                  </a:lnTo>
                  <a:lnTo>
                    <a:pt x="929" y="1211"/>
                  </a:lnTo>
                  <a:lnTo>
                    <a:pt x="929" y="1209"/>
                  </a:lnTo>
                  <a:lnTo>
                    <a:pt x="927" y="1209"/>
                  </a:lnTo>
                  <a:lnTo>
                    <a:pt x="927" y="1206"/>
                  </a:lnTo>
                  <a:lnTo>
                    <a:pt x="923" y="1204"/>
                  </a:lnTo>
                  <a:lnTo>
                    <a:pt x="922" y="1200"/>
                  </a:lnTo>
                  <a:lnTo>
                    <a:pt x="920" y="1198"/>
                  </a:lnTo>
                  <a:lnTo>
                    <a:pt x="920" y="1194"/>
                  </a:lnTo>
                  <a:lnTo>
                    <a:pt x="916" y="1192"/>
                  </a:lnTo>
                  <a:lnTo>
                    <a:pt x="916" y="1190"/>
                  </a:lnTo>
                  <a:lnTo>
                    <a:pt x="914" y="1187"/>
                  </a:lnTo>
                  <a:lnTo>
                    <a:pt x="910" y="1181"/>
                  </a:lnTo>
                  <a:lnTo>
                    <a:pt x="910" y="1179"/>
                  </a:lnTo>
                  <a:lnTo>
                    <a:pt x="908" y="1175"/>
                  </a:lnTo>
                  <a:lnTo>
                    <a:pt x="908" y="1173"/>
                  </a:lnTo>
                  <a:lnTo>
                    <a:pt x="904" y="1170"/>
                  </a:lnTo>
                  <a:lnTo>
                    <a:pt x="904" y="1168"/>
                  </a:lnTo>
                  <a:lnTo>
                    <a:pt x="903" y="1166"/>
                  </a:lnTo>
                  <a:lnTo>
                    <a:pt x="903" y="1162"/>
                  </a:lnTo>
                  <a:lnTo>
                    <a:pt x="899" y="1160"/>
                  </a:lnTo>
                  <a:lnTo>
                    <a:pt x="899" y="1156"/>
                  </a:lnTo>
                  <a:lnTo>
                    <a:pt x="897" y="1154"/>
                  </a:lnTo>
                  <a:lnTo>
                    <a:pt x="897" y="1151"/>
                  </a:lnTo>
                  <a:lnTo>
                    <a:pt x="895" y="1149"/>
                  </a:lnTo>
                  <a:lnTo>
                    <a:pt x="895" y="1145"/>
                  </a:lnTo>
                  <a:lnTo>
                    <a:pt x="895" y="1143"/>
                  </a:lnTo>
                  <a:lnTo>
                    <a:pt x="891" y="1141"/>
                  </a:lnTo>
                  <a:lnTo>
                    <a:pt x="889" y="1137"/>
                  </a:lnTo>
                  <a:lnTo>
                    <a:pt x="889" y="1136"/>
                  </a:lnTo>
                  <a:lnTo>
                    <a:pt x="886" y="1136"/>
                  </a:lnTo>
                  <a:lnTo>
                    <a:pt x="886" y="1132"/>
                  </a:lnTo>
                  <a:lnTo>
                    <a:pt x="884" y="1132"/>
                  </a:lnTo>
                  <a:lnTo>
                    <a:pt x="880" y="1132"/>
                  </a:lnTo>
                  <a:lnTo>
                    <a:pt x="878" y="1132"/>
                  </a:lnTo>
                  <a:lnTo>
                    <a:pt x="874" y="1132"/>
                  </a:lnTo>
                  <a:lnTo>
                    <a:pt x="872" y="1132"/>
                  </a:lnTo>
                  <a:lnTo>
                    <a:pt x="872" y="1136"/>
                  </a:lnTo>
                  <a:lnTo>
                    <a:pt x="870" y="1136"/>
                  </a:lnTo>
                  <a:lnTo>
                    <a:pt x="870" y="1137"/>
                  </a:lnTo>
                  <a:lnTo>
                    <a:pt x="865" y="1137"/>
                  </a:lnTo>
                  <a:lnTo>
                    <a:pt x="861" y="1137"/>
                  </a:lnTo>
                  <a:lnTo>
                    <a:pt x="859" y="1137"/>
                  </a:lnTo>
                  <a:lnTo>
                    <a:pt x="855" y="1137"/>
                  </a:lnTo>
                  <a:lnTo>
                    <a:pt x="853" y="1137"/>
                  </a:lnTo>
                  <a:lnTo>
                    <a:pt x="850" y="1137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2" y="1132"/>
                  </a:lnTo>
                  <a:lnTo>
                    <a:pt x="840" y="1132"/>
                  </a:lnTo>
                  <a:lnTo>
                    <a:pt x="836" y="1130"/>
                  </a:lnTo>
                  <a:lnTo>
                    <a:pt x="834" y="1126"/>
                  </a:lnTo>
                  <a:lnTo>
                    <a:pt x="831" y="1126"/>
                  </a:lnTo>
                  <a:lnTo>
                    <a:pt x="829" y="1126"/>
                  </a:lnTo>
                  <a:lnTo>
                    <a:pt x="823" y="1126"/>
                  </a:lnTo>
                  <a:lnTo>
                    <a:pt x="821" y="1124"/>
                  </a:lnTo>
                  <a:lnTo>
                    <a:pt x="817" y="1124"/>
                  </a:lnTo>
                  <a:lnTo>
                    <a:pt x="815" y="1124"/>
                  </a:lnTo>
                  <a:lnTo>
                    <a:pt x="812" y="1124"/>
                  </a:lnTo>
                  <a:lnTo>
                    <a:pt x="810" y="1124"/>
                  </a:lnTo>
                  <a:lnTo>
                    <a:pt x="806" y="1124"/>
                  </a:lnTo>
                  <a:lnTo>
                    <a:pt x="804" y="1122"/>
                  </a:lnTo>
                  <a:lnTo>
                    <a:pt x="800" y="1118"/>
                  </a:lnTo>
                  <a:lnTo>
                    <a:pt x="798" y="1118"/>
                  </a:lnTo>
                  <a:lnTo>
                    <a:pt x="798" y="1117"/>
                  </a:lnTo>
                  <a:lnTo>
                    <a:pt x="796" y="1117"/>
                  </a:lnTo>
                  <a:lnTo>
                    <a:pt x="793" y="1118"/>
                  </a:lnTo>
                  <a:lnTo>
                    <a:pt x="791" y="1117"/>
                  </a:lnTo>
                  <a:lnTo>
                    <a:pt x="787" y="1113"/>
                  </a:lnTo>
                  <a:lnTo>
                    <a:pt x="785" y="1113"/>
                  </a:lnTo>
                  <a:lnTo>
                    <a:pt x="781" y="1111"/>
                  </a:lnTo>
                  <a:lnTo>
                    <a:pt x="779" y="1111"/>
                  </a:lnTo>
                  <a:lnTo>
                    <a:pt x="776" y="1107"/>
                  </a:lnTo>
                  <a:lnTo>
                    <a:pt x="774" y="1107"/>
                  </a:lnTo>
                  <a:lnTo>
                    <a:pt x="772" y="1105"/>
                  </a:lnTo>
                  <a:lnTo>
                    <a:pt x="772" y="1101"/>
                  </a:lnTo>
                  <a:lnTo>
                    <a:pt x="768" y="1101"/>
                  </a:lnTo>
                  <a:lnTo>
                    <a:pt x="766" y="1100"/>
                  </a:lnTo>
                  <a:lnTo>
                    <a:pt x="762" y="1100"/>
                  </a:lnTo>
                  <a:lnTo>
                    <a:pt x="760" y="1100"/>
                  </a:lnTo>
                  <a:lnTo>
                    <a:pt x="757" y="1100"/>
                  </a:lnTo>
                  <a:lnTo>
                    <a:pt x="755" y="1101"/>
                  </a:lnTo>
                  <a:lnTo>
                    <a:pt x="753" y="1101"/>
                  </a:lnTo>
                  <a:lnTo>
                    <a:pt x="747" y="1101"/>
                  </a:lnTo>
                  <a:lnTo>
                    <a:pt x="743" y="1101"/>
                  </a:lnTo>
                  <a:lnTo>
                    <a:pt x="741" y="1105"/>
                  </a:lnTo>
                  <a:lnTo>
                    <a:pt x="741" y="1107"/>
                  </a:lnTo>
                  <a:lnTo>
                    <a:pt x="736" y="1107"/>
                  </a:lnTo>
                  <a:lnTo>
                    <a:pt x="732" y="1107"/>
                  </a:lnTo>
                  <a:lnTo>
                    <a:pt x="728" y="1107"/>
                  </a:lnTo>
                  <a:lnTo>
                    <a:pt x="724" y="1107"/>
                  </a:lnTo>
                  <a:lnTo>
                    <a:pt x="722" y="1107"/>
                  </a:lnTo>
                  <a:lnTo>
                    <a:pt x="719" y="1107"/>
                  </a:lnTo>
                  <a:lnTo>
                    <a:pt x="717" y="1107"/>
                  </a:lnTo>
                  <a:lnTo>
                    <a:pt x="713" y="1111"/>
                  </a:lnTo>
                  <a:lnTo>
                    <a:pt x="711" y="1111"/>
                  </a:lnTo>
                  <a:lnTo>
                    <a:pt x="705" y="1107"/>
                  </a:lnTo>
                  <a:lnTo>
                    <a:pt x="704" y="1105"/>
                  </a:lnTo>
                  <a:lnTo>
                    <a:pt x="700" y="1105"/>
                  </a:lnTo>
                  <a:lnTo>
                    <a:pt x="698" y="1105"/>
                  </a:lnTo>
                  <a:lnTo>
                    <a:pt x="694" y="1101"/>
                  </a:lnTo>
                  <a:lnTo>
                    <a:pt x="694" y="1100"/>
                  </a:lnTo>
                  <a:lnTo>
                    <a:pt x="692" y="1100"/>
                  </a:lnTo>
                  <a:lnTo>
                    <a:pt x="688" y="1100"/>
                  </a:lnTo>
                  <a:lnTo>
                    <a:pt x="686" y="1100"/>
                  </a:lnTo>
                  <a:lnTo>
                    <a:pt x="683" y="1098"/>
                  </a:lnTo>
                  <a:lnTo>
                    <a:pt x="679" y="1098"/>
                  </a:lnTo>
                  <a:lnTo>
                    <a:pt x="679" y="1094"/>
                  </a:lnTo>
                  <a:lnTo>
                    <a:pt x="675" y="1094"/>
                  </a:lnTo>
                  <a:lnTo>
                    <a:pt x="673" y="1092"/>
                  </a:lnTo>
                  <a:lnTo>
                    <a:pt x="669" y="1092"/>
                  </a:lnTo>
                  <a:lnTo>
                    <a:pt x="668" y="1088"/>
                  </a:lnTo>
                  <a:lnTo>
                    <a:pt x="664" y="1088"/>
                  </a:lnTo>
                  <a:lnTo>
                    <a:pt x="662" y="1086"/>
                  </a:lnTo>
                  <a:lnTo>
                    <a:pt x="658" y="1086"/>
                  </a:lnTo>
                  <a:lnTo>
                    <a:pt x="656" y="1082"/>
                  </a:lnTo>
                  <a:lnTo>
                    <a:pt x="654" y="1082"/>
                  </a:lnTo>
                  <a:lnTo>
                    <a:pt x="650" y="1081"/>
                  </a:lnTo>
                  <a:lnTo>
                    <a:pt x="649" y="1077"/>
                  </a:lnTo>
                  <a:lnTo>
                    <a:pt x="645" y="1075"/>
                  </a:lnTo>
                  <a:lnTo>
                    <a:pt x="645" y="1073"/>
                  </a:lnTo>
                  <a:lnTo>
                    <a:pt x="649" y="1069"/>
                  </a:lnTo>
                  <a:lnTo>
                    <a:pt x="650" y="1069"/>
                  </a:lnTo>
                  <a:lnTo>
                    <a:pt x="654" y="1067"/>
                  </a:lnTo>
                  <a:lnTo>
                    <a:pt x="656" y="1064"/>
                  </a:lnTo>
                  <a:lnTo>
                    <a:pt x="658" y="1064"/>
                  </a:lnTo>
                  <a:lnTo>
                    <a:pt x="658" y="1062"/>
                  </a:lnTo>
                  <a:lnTo>
                    <a:pt x="662" y="1062"/>
                  </a:lnTo>
                  <a:lnTo>
                    <a:pt x="664" y="1062"/>
                  </a:lnTo>
                  <a:lnTo>
                    <a:pt x="664" y="1058"/>
                  </a:lnTo>
                  <a:lnTo>
                    <a:pt x="668" y="1056"/>
                  </a:lnTo>
                  <a:lnTo>
                    <a:pt x="669" y="1054"/>
                  </a:lnTo>
                  <a:lnTo>
                    <a:pt x="675" y="1050"/>
                  </a:lnTo>
                  <a:lnTo>
                    <a:pt x="679" y="1048"/>
                  </a:lnTo>
                  <a:lnTo>
                    <a:pt x="679" y="1045"/>
                  </a:lnTo>
                  <a:lnTo>
                    <a:pt x="681" y="1043"/>
                  </a:lnTo>
                  <a:lnTo>
                    <a:pt x="683" y="1039"/>
                  </a:lnTo>
                  <a:lnTo>
                    <a:pt x="683" y="1037"/>
                  </a:lnTo>
                  <a:lnTo>
                    <a:pt x="686" y="1033"/>
                  </a:lnTo>
                  <a:lnTo>
                    <a:pt x="686" y="1031"/>
                  </a:lnTo>
                  <a:lnTo>
                    <a:pt x="686" y="1029"/>
                  </a:lnTo>
                  <a:lnTo>
                    <a:pt x="688" y="1024"/>
                  </a:lnTo>
                  <a:lnTo>
                    <a:pt x="688" y="1020"/>
                  </a:lnTo>
                  <a:lnTo>
                    <a:pt x="688" y="1018"/>
                  </a:lnTo>
                  <a:lnTo>
                    <a:pt x="688" y="1014"/>
                  </a:lnTo>
                  <a:lnTo>
                    <a:pt x="692" y="1014"/>
                  </a:lnTo>
                  <a:lnTo>
                    <a:pt x="688" y="1012"/>
                  </a:lnTo>
                  <a:lnTo>
                    <a:pt x="692" y="1009"/>
                  </a:lnTo>
                  <a:lnTo>
                    <a:pt x="688" y="1007"/>
                  </a:lnTo>
                  <a:lnTo>
                    <a:pt x="688" y="1005"/>
                  </a:lnTo>
                  <a:lnTo>
                    <a:pt x="688" y="1001"/>
                  </a:lnTo>
                  <a:lnTo>
                    <a:pt x="688" y="999"/>
                  </a:lnTo>
                  <a:lnTo>
                    <a:pt x="686" y="999"/>
                  </a:lnTo>
                  <a:lnTo>
                    <a:pt x="686" y="995"/>
                  </a:lnTo>
                  <a:lnTo>
                    <a:pt x="686" y="993"/>
                  </a:lnTo>
                  <a:lnTo>
                    <a:pt x="686" y="990"/>
                  </a:lnTo>
                  <a:lnTo>
                    <a:pt x="686" y="988"/>
                  </a:lnTo>
                  <a:lnTo>
                    <a:pt x="686" y="986"/>
                  </a:lnTo>
                  <a:lnTo>
                    <a:pt x="686" y="982"/>
                  </a:lnTo>
                  <a:lnTo>
                    <a:pt x="686" y="980"/>
                  </a:lnTo>
                  <a:lnTo>
                    <a:pt x="688" y="980"/>
                  </a:lnTo>
                  <a:lnTo>
                    <a:pt x="688" y="976"/>
                  </a:lnTo>
                  <a:lnTo>
                    <a:pt x="688" y="974"/>
                  </a:lnTo>
                  <a:lnTo>
                    <a:pt x="688" y="971"/>
                  </a:lnTo>
                  <a:lnTo>
                    <a:pt x="688" y="969"/>
                  </a:lnTo>
                  <a:lnTo>
                    <a:pt x="688" y="965"/>
                  </a:lnTo>
                  <a:lnTo>
                    <a:pt x="688" y="963"/>
                  </a:lnTo>
                  <a:lnTo>
                    <a:pt x="688" y="961"/>
                  </a:lnTo>
                  <a:lnTo>
                    <a:pt x="686" y="957"/>
                  </a:lnTo>
                  <a:lnTo>
                    <a:pt x="686" y="956"/>
                  </a:lnTo>
                  <a:lnTo>
                    <a:pt x="686" y="952"/>
                  </a:lnTo>
                  <a:lnTo>
                    <a:pt x="686" y="950"/>
                  </a:lnTo>
                  <a:lnTo>
                    <a:pt x="686" y="946"/>
                  </a:lnTo>
                  <a:lnTo>
                    <a:pt x="686" y="944"/>
                  </a:lnTo>
                  <a:lnTo>
                    <a:pt x="686" y="940"/>
                  </a:lnTo>
                  <a:lnTo>
                    <a:pt x="686" y="937"/>
                  </a:lnTo>
                  <a:lnTo>
                    <a:pt x="686" y="933"/>
                  </a:lnTo>
                  <a:lnTo>
                    <a:pt x="686" y="931"/>
                  </a:lnTo>
                  <a:lnTo>
                    <a:pt x="686" y="927"/>
                  </a:lnTo>
                  <a:lnTo>
                    <a:pt x="683" y="925"/>
                  </a:lnTo>
                  <a:lnTo>
                    <a:pt x="683" y="921"/>
                  </a:lnTo>
                  <a:lnTo>
                    <a:pt x="683" y="919"/>
                  </a:lnTo>
                  <a:lnTo>
                    <a:pt x="683" y="918"/>
                  </a:lnTo>
                  <a:lnTo>
                    <a:pt x="683" y="914"/>
                  </a:lnTo>
                  <a:lnTo>
                    <a:pt x="681" y="914"/>
                  </a:lnTo>
                  <a:lnTo>
                    <a:pt x="681" y="912"/>
                  </a:lnTo>
                  <a:lnTo>
                    <a:pt x="679" y="912"/>
                  </a:lnTo>
                  <a:lnTo>
                    <a:pt x="679" y="908"/>
                  </a:lnTo>
                  <a:lnTo>
                    <a:pt x="679" y="906"/>
                  </a:lnTo>
                  <a:lnTo>
                    <a:pt x="675" y="902"/>
                  </a:lnTo>
                  <a:lnTo>
                    <a:pt x="675" y="901"/>
                  </a:lnTo>
                  <a:lnTo>
                    <a:pt x="675" y="897"/>
                  </a:lnTo>
                  <a:lnTo>
                    <a:pt x="675" y="895"/>
                  </a:lnTo>
                  <a:lnTo>
                    <a:pt x="675" y="893"/>
                  </a:lnTo>
                  <a:lnTo>
                    <a:pt x="673" y="889"/>
                  </a:lnTo>
                  <a:lnTo>
                    <a:pt x="673" y="887"/>
                  </a:lnTo>
                  <a:lnTo>
                    <a:pt x="669" y="883"/>
                  </a:lnTo>
                  <a:lnTo>
                    <a:pt x="669" y="882"/>
                  </a:lnTo>
                  <a:lnTo>
                    <a:pt x="669" y="878"/>
                  </a:lnTo>
                  <a:lnTo>
                    <a:pt x="668" y="876"/>
                  </a:lnTo>
                  <a:lnTo>
                    <a:pt x="668" y="874"/>
                  </a:lnTo>
                  <a:lnTo>
                    <a:pt x="664" y="874"/>
                  </a:lnTo>
                  <a:lnTo>
                    <a:pt x="664" y="870"/>
                  </a:lnTo>
                  <a:lnTo>
                    <a:pt x="664" y="868"/>
                  </a:lnTo>
                  <a:lnTo>
                    <a:pt x="662" y="865"/>
                  </a:lnTo>
                  <a:lnTo>
                    <a:pt x="658" y="865"/>
                  </a:lnTo>
                  <a:lnTo>
                    <a:pt x="658" y="863"/>
                  </a:lnTo>
                  <a:lnTo>
                    <a:pt x="656" y="859"/>
                  </a:lnTo>
                  <a:lnTo>
                    <a:pt x="654" y="857"/>
                  </a:lnTo>
                  <a:lnTo>
                    <a:pt x="654" y="853"/>
                  </a:lnTo>
                  <a:lnTo>
                    <a:pt x="654" y="851"/>
                  </a:lnTo>
                  <a:lnTo>
                    <a:pt x="654" y="849"/>
                  </a:lnTo>
                  <a:lnTo>
                    <a:pt x="654" y="844"/>
                  </a:lnTo>
                  <a:lnTo>
                    <a:pt x="650" y="844"/>
                  </a:lnTo>
                  <a:lnTo>
                    <a:pt x="650" y="840"/>
                  </a:lnTo>
                  <a:lnTo>
                    <a:pt x="650" y="838"/>
                  </a:lnTo>
                  <a:lnTo>
                    <a:pt x="649" y="834"/>
                  </a:lnTo>
                  <a:lnTo>
                    <a:pt x="649" y="832"/>
                  </a:lnTo>
                  <a:lnTo>
                    <a:pt x="645" y="832"/>
                  </a:lnTo>
                  <a:lnTo>
                    <a:pt x="643" y="829"/>
                  </a:lnTo>
                  <a:lnTo>
                    <a:pt x="639" y="829"/>
                  </a:lnTo>
                  <a:lnTo>
                    <a:pt x="637" y="829"/>
                  </a:lnTo>
                  <a:lnTo>
                    <a:pt x="633" y="829"/>
                  </a:lnTo>
                  <a:lnTo>
                    <a:pt x="631" y="827"/>
                  </a:lnTo>
                  <a:lnTo>
                    <a:pt x="631" y="825"/>
                  </a:lnTo>
                  <a:lnTo>
                    <a:pt x="630" y="821"/>
                  </a:lnTo>
                  <a:lnTo>
                    <a:pt x="626" y="819"/>
                  </a:lnTo>
                  <a:lnTo>
                    <a:pt x="624" y="815"/>
                  </a:lnTo>
                  <a:lnTo>
                    <a:pt x="624" y="813"/>
                  </a:lnTo>
                  <a:lnTo>
                    <a:pt x="624" y="810"/>
                  </a:lnTo>
                  <a:lnTo>
                    <a:pt x="620" y="808"/>
                  </a:lnTo>
                  <a:lnTo>
                    <a:pt x="624" y="806"/>
                  </a:lnTo>
                  <a:lnTo>
                    <a:pt x="624" y="802"/>
                  </a:lnTo>
                  <a:lnTo>
                    <a:pt x="626" y="800"/>
                  </a:lnTo>
                  <a:lnTo>
                    <a:pt x="626" y="796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6" y="789"/>
                  </a:lnTo>
                  <a:lnTo>
                    <a:pt x="626" y="785"/>
                  </a:lnTo>
                  <a:lnTo>
                    <a:pt x="626" y="783"/>
                  </a:lnTo>
                  <a:lnTo>
                    <a:pt x="626" y="781"/>
                  </a:lnTo>
                  <a:lnTo>
                    <a:pt x="624" y="777"/>
                  </a:lnTo>
                  <a:lnTo>
                    <a:pt x="624" y="775"/>
                  </a:lnTo>
                  <a:lnTo>
                    <a:pt x="620" y="772"/>
                  </a:lnTo>
                  <a:lnTo>
                    <a:pt x="620" y="770"/>
                  </a:lnTo>
                  <a:lnTo>
                    <a:pt x="618" y="766"/>
                  </a:lnTo>
                  <a:lnTo>
                    <a:pt x="614" y="764"/>
                  </a:lnTo>
                  <a:lnTo>
                    <a:pt x="614" y="760"/>
                  </a:lnTo>
                  <a:lnTo>
                    <a:pt x="613" y="758"/>
                  </a:lnTo>
                  <a:lnTo>
                    <a:pt x="613" y="757"/>
                  </a:lnTo>
                  <a:lnTo>
                    <a:pt x="609" y="753"/>
                  </a:lnTo>
                  <a:lnTo>
                    <a:pt x="609" y="751"/>
                  </a:lnTo>
                  <a:lnTo>
                    <a:pt x="609" y="747"/>
                  </a:lnTo>
                  <a:lnTo>
                    <a:pt x="609" y="745"/>
                  </a:lnTo>
                  <a:lnTo>
                    <a:pt x="609" y="741"/>
                  </a:lnTo>
                  <a:lnTo>
                    <a:pt x="609" y="739"/>
                  </a:lnTo>
                  <a:lnTo>
                    <a:pt x="607" y="739"/>
                  </a:lnTo>
                  <a:lnTo>
                    <a:pt x="609" y="738"/>
                  </a:lnTo>
                  <a:lnTo>
                    <a:pt x="607" y="734"/>
                  </a:lnTo>
                  <a:lnTo>
                    <a:pt x="609" y="732"/>
                  </a:lnTo>
                  <a:lnTo>
                    <a:pt x="609" y="728"/>
                  </a:lnTo>
                  <a:lnTo>
                    <a:pt x="609" y="726"/>
                  </a:lnTo>
                  <a:lnTo>
                    <a:pt x="609" y="722"/>
                  </a:lnTo>
                  <a:lnTo>
                    <a:pt x="609" y="721"/>
                  </a:lnTo>
                  <a:lnTo>
                    <a:pt x="609" y="717"/>
                  </a:lnTo>
                  <a:lnTo>
                    <a:pt x="609" y="713"/>
                  </a:lnTo>
                  <a:lnTo>
                    <a:pt x="609" y="709"/>
                  </a:lnTo>
                  <a:lnTo>
                    <a:pt x="609" y="707"/>
                  </a:lnTo>
                  <a:lnTo>
                    <a:pt x="609" y="703"/>
                  </a:lnTo>
                  <a:lnTo>
                    <a:pt x="609" y="702"/>
                  </a:lnTo>
                  <a:lnTo>
                    <a:pt x="609" y="698"/>
                  </a:lnTo>
                  <a:lnTo>
                    <a:pt x="609" y="696"/>
                  </a:lnTo>
                  <a:lnTo>
                    <a:pt x="609" y="692"/>
                  </a:lnTo>
                  <a:lnTo>
                    <a:pt x="609" y="690"/>
                  </a:lnTo>
                  <a:lnTo>
                    <a:pt x="609" y="688"/>
                  </a:lnTo>
                  <a:lnTo>
                    <a:pt x="607" y="685"/>
                  </a:lnTo>
                  <a:lnTo>
                    <a:pt x="607" y="683"/>
                  </a:lnTo>
                  <a:lnTo>
                    <a:pt x="607" y="679"/>
                  </a:lnTo>
                  <a:lnTo>
                    <a:pt x="607" y="677"/>
                  </a:lnTo>
                  <a:lnTo>
                    <a:pt x="605" y="673"/>
                  </a:lnTo>
                  <a:lnTo>
                    <a:pt x="605" y="671"/>
                  </a:lnTo>
                  <a:lnTo>
                    <a:pt x="605" y="669"/>
                  </a:lnTo>
                  <a:lnTo>
                    <a:pt x="601" y="666"/>
                  </a:lnTo>
                  <a:lnTo>
                    <a:pt x="601" y="664"/>
                  </a:lnTo>
                  <a:lnTo>
                    <a:pt x="601" y="660"/>
                  </a:lnTo>
                  <a:lnTo>
                    <a:pt x="599" y="658"/>
                  </a:lnTo>
                  <a:lnTo>
                    <a:pt x="599" y="654"/>
                  </a:lnTo>
                  <a:lnTo>
                    <a:pt x="595" y="652"/>
                  </a:lnTo>
                  <a:lnTo>
                    <a:pt x="595" y="648"/>
                  </a:lnTo>
                  <a:lnTo>
                    <a:pt x="595" y="647"/>
                  </a:lnTo>
                  <a:lnTo>
                    <a:pt x="594" y="645"/>
                  </a:lnTo>
                  <a:lnTo>
                    <a:pt x="594" y="641"/>
                  </a:lnTo>
                  <a:lnTo>
                    <a:pt x="594" y="639"/>
                  </a:lnTo>
                  <a:lnTo>
                    <a:pt x="590" y="635"/>
                  </a:lnTo>
                  <a:lnTo>
                    <a:pt x="590" y="633"/>
                  </a:lnTo>
                  <a:lnTo>
                    <a:pt x="590" y="628"/>
                  </a:lnTo>
                  <a:lnTo>
                    <a:pt x="588" y="628"/>
                  </a:lnTo>
                  <a:lnTo>
                    <a:pt x="588" y="624"/>
                  </a:lnTo>
                  <a:lnTo>
                    <a:pt x="588" y="622"/>
                  </a:lnTo>
                  <a:lnTo>
                    <a:pt x="588" y="620"/>
                  </a:lnTo>
                  <a:lnTo>
                    <a:pt x="588" y="616"/>
                  </a:lnTo>
                  <a:lnTo>
                    <a:pt x="588" y="614"/>
                  </a:lnTo>
                  <a:lnTo>
                    <a:pt x="588" y="611"/>
                  </a:lnTo>
                  <a:lnTo>
                    <a:pt x="584" y="611"/>
                  </a:lnTo>
                  <a:lnTo>
                    <a:pt x="584" y="609"/>
                  </a:lnTo>
                  <a:lnTo>
                    <a:pt x="584" y="605"/>
                  </a:lnTo>
                  <a:lnTo>
                    <a:pt x="584" y="603"/>
                  </a:lnTo>
                  <a:lnTo>
                    <a:pt x="582" y="597"/>
                  </a:lnTo>
                  <a:lnTo>
                    <a:pt x="582" y="584"/>
                  </a:lnTo>
                  <a:lnTo>
                    <a:pt x="582" y="578"/>
                  </a:lnTo>
                  <a:lnTo>
                    <a:pt x="582" y="571"/>
                  </a:lnTo>
                  <a:lnTo>
                    <a:pt x="580" y="559"/>
                  </a:lnTo>
                  <a:lnTo>
                    <a:pt x="580" y="546"/>
                  </a:lnTo>
                  <a:lnTo>
                    <a:pt x="580" y="535"/>
                  </a:lnTo>
                  <a:lnTo>
                    <a:pt x="580" y="533"/>
                  </a:lnTo>
                  <a:lnTo>
                    <a:pt x="580" y="522"/>
                  </a:lnTo>
                  <a:lnTo>
                    <a:pt x="580" y="508"/>
                  </a:lnTo>
                  <a:lnTo>
                    <a:pt x="580" y="503"/>
                  </a:lnTo>
                  <a:lnTo>
                    <a:pt x="580" y="499"/>
                  </a:lnTo>
                  <a:lnTo>
                    <a:pt x="580" y="497"/>
                  </a:lnTo>
                  <a:lnTo>
                    <a:pt x="575" y="493"/>
                  </a:lnTo>
                  <a:lnTo>
                    <a:pt x="571" y="491"/>
                  </a:lnTo>
                  <a:lnTo>
                    <a:pt x="569" y="491"/>
                  </a:lnTo>
                  <a:lnTo>
                    <a:pt x="565" y="489"/>
                  </a:lnTo>
                  <a:lnTo>
                    <a:pt x="563" y="489"/>
                  </a:lnTo>
                  <a:lnTo>
                    <a:pt x="559" y="489"/>
                  </a:lnTo>
                  <a:lnTo>
                    <a:pt x="559" y="486"/>
                  </a:lnTo>
                  <a:lnTo>
                    <a:pt x="558" y="486"/>
                  </a:lnTo>
                  <a:lnTo>
                    <a:pt x="556" y="484"/>
                  </a:lnTo>
                  <a:lnTo>
                    <a:pt x="552" y="484"/>
                  </a:lnTo>
                  <a:lnTo>
                    <a:pt x="550" y="480"/>
                  </a:lnTo>
                  <a:lnTo>
                    <a:pt x="546" y="480"/>
                  </a:lnTo>
                  <a:lnTo>
                    <a:pt x="544" y="478"/>
                  </a:lnTo>
                  <a:lnTo>
                    <a:pt x="540" y="474"/>
                  </a:lnTo>
                  <a:lnTo>
                    <a:pt x="539" y="472"/>
                  </a:lnTo>
                  <a:lnTo>
                    <a:pt x="535" y="472"/>
                  </a:lnTo>
                  <a:lnTo>
                    <a:pt x="533" y="468"/>
                  </a:lnTo>
                  <a:lnTo>
                    <a:pt x="531" y="467"/>
                  </a:lnTo>
                  <a:lnTo>
                    <a:pt x="531" y="465"/>
                  </a:lnTo>
                  <a:lnTo>
                    <a:pt x="527" y="461"/>
                  </a:lnTo>
                  <a:lnTo>
                    <a:pt x="525" y="461"/>
                  </a:lnTo>
                  <a:lnTo>
                    <a:pt x="522" y="461"/>
                  </a:lnTo>
                  <a:lnTo>
                    <a:pt x="520" y="459"/>
                  </a:lnTo>
                  <a:lnTo>
                    <a:pt x="516" y="459"/>
                  </a:lnTo>
                  <a:lnTo>
                    <a:pt x="514" y="459"/>
                  </a:lnTo>
                  <a:lnTo>
                    <a:pt x="510" y="459"/>
                  </a:lnTo>
                  <a:lnTo>
                    <a:pt x="510" y="461"/>
                  </a:lnTo>
                  <a:lnTo>
                    <a:pt x="508" y="461"/>
                  </a:lnTo>
                  <a:lnTo>
                    <a:pt x="506" y="459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08" y="453"/>
                  </a:lnTo>
                  <a:lnTo>
                    <a:pt x="508" y="450"/>
                  </a:lnTo>
                  <a:lnTo>
                    <a:pt x="508" y="448"/>
                  </a:lnTo>
                  <a:lnTo>
                    <a:pt x="506" y="444"/>
                  </a:lnTo>
                  <a:lnTo>
                    <a:pt x="506" y="442"/>
                  </a:lnTo>
                  <a:lnTo>
                    <a:pt x="508" y="440"/>
                  </a:lnTo>
                  <a:lnTo>
                    <a:pt x="508" y="436"/>
                  </a:lnTo>
                  <a:lnTo>
                    <a:pt x="510" y="434"/>
                  </a:lnTo>
                  <a:lnTo>
                    <a:pt x="508" y="431"/>
                  </a:lnTo>
                  <a:lnTo>
                    <a:pt x="510" y="431"/>
                  </a:lnTo>
                  <a:lnTo>
                    <a:pt x="510" y="429"/>
                  </a:lnTo>
                  <a:lnTo>
                    <a:pt x="510" y="425"/>
                  </a:lnTo>
                  <a:lnTo>
                    <a:pt x="510" y="423"/>
                  </a:lnTo>
                  <a:lnTo>
                    <a:pt x="510" y="421"/>
                  </a:lnTo>
                  <a:lnTo>
                    <a:pt x="510" y="417"/>
                  </a:lnTo>
                  <a:lnTo>
                    <a:pt x="510" y="415"/>
                  </a:lnTo>
                  <a:lnTo>
                    <a:pt x="510" y="412"/>
                  </a:lnTo>
                  <a:lnTo>
                    <a:pt x="510" y="410"/>
                  </a:lnTo>
                  <a:lnTo>
                    <a:pt x="510" y="406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8"/>
                  </a:lnTo>
                  <a:lnTo>
                    <a:pt x="510" y="396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08" y="387"/>
                  </a:lnTo>
                  <a:lnTo>
                    <a:pt x="508" y="385"/>
                  </a:lnTo>
                  <a:lnTo>
                    <a:pt x="510" y="385"/>
                  </a:lnTo>
                  <a:lnTo>
                    <a:pt x="508" y="379"/>
                  </a:lnTo>
                  <a:lnTo>
                    <a:pt x="510" y="376"/>
                  </a:lnTo>
                  <a:lnTo>
                    <a:pt x="510" y="374"/>
                  </a:lnTo>
                  <a:lnTo>
                    <a:pt x="510" y="372"/>
                  </a:lnTo>
                  <a:lnTo>
                    <a:pt x="510" y="368"/>
                  </a:lnTo>
                  <a:lnTo>
                    <a:pt x="510" y="362"/>
                  </a:lnTo>
                  <a:lnTo>
                    <a:pt x="510" y="360"/>
                  </a:lnTo>
                  <a:lnTo>
                    <a:pt x="510" y="357"/>
                  </a:lnTo>
                  <a:lnTo>
                    <a:pt x="508" y="355"/>
                  </a:lnTo>
                  <a:lnTo>
                    <a:pt x="508" y="353"/>
                  </a:lnTo>
                  <a:lnTo>
                    <a:pt x="508" y="349"/>
                  </a:lnTo>
                  <a:lnTo>
                    <a:pt x="506" y="349"/>
                  </a:lnTo>
                  <a:lnTo>
                    <a:pt x="506" y="347"/>
                  </a:lnTo>
                  <a:lnTo>
                    <a:pt x="503" y="343"/>
                  </a:lnTo>
                  <a:lnTo>
                    <a:pt x="503" y="341"/>
                  </a:lnTo>
                  <a:lnTo>
                    <a:pt x="501" y="341"/>
                  </a:lnTo>
                  <a:lnTo>
                    <a:pt x="501" y="338"/>
                  </a:lnTo>
                  <a:lnTo>
                    <a:pt x="497" y="336"/>
                  </a:lnTo>
                  <a:lnTo>
                    <a:pt x="497" y="332"/>
                  </a:lnTo>
                  <a:lnTo>
                    <a:pt x="497" y="330"/>
                  </a:lnTo>
                  <a:lnTo>
                    <a:pt x="497" y="328"/>
                  </a:lnTo>
                  <a:lnTo>
                    <a:pt x="501" y="324"/>
                  </a:lnTo>
                  <a:lnTo>
                    <a:pt x="501" y="323"/>
                  </a:lnTo>
                  <a:lnTo>
                    <a:pt x="501" y="319"/>
                  </a:lnTo>
                  <a:lnTo>
                    <a:pt x="501" y="317"/>
                  </a:lnTo>
                  <a:lnTo>
                    <a:pt x="497" y="311"/>
                  </a:lnTo>
                  <a:lnTo>
                    <a:pt x="501" y="307"/>
                  </a:lnTo>
                  <a:lnTo>
                    <a:pt x="497" y="305"/>
                  </a:lnTo>
                  <a:lnTo>
                    <a:pt x="495" y="304"/>
                  </a:lnTo>
                  <a:lnTo>
                    <a:pt x="495" y="300"/>
                  </a:lnTo>
                  <a:lnTo>
                    <a:pt x="491" y="300"/>
                  </a:lnTo>
                  <a:lnTo>
                    <a:pt x="489" y="300"/>
                  </a:lnTo>
                  <a:lnTo>
                    <a:pt x="485" y="298"/>
                  </a:lnTo>
                  <a:lnTo>
                    <a:pt x="484" y="298"/>
                  </a:lnTo>
                  <a:lnTo>
                    <a:pt x="478" y="294"/>
                  </a:lnTo>
                  <a:lnTo>
                    <a:pt x="476" y="298"/>
                  </a:lnTo>
                  <a:lnTo>
                    <a:pt x="472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3" y="298"/>
                  </a:lnTo>
                  <a:lnTo>
                    <a:pt x="459" y="298"/>
                  </a:lnTo>
                  <a:lnTo>
                    <a:pt x="457" y="300"/>
                  </a:lnTo>
                  <a:lnTo>
                    <a:pt x="453" y="300"/>
                  </a:lnTo>
                  <a:lnTo>
                    <a:pt x="451" y="300"/>
                  </a:lnTo>
                  <a:lnTo>
                    <a:pt x="448" y="300"/>
                  </a:lnTo>
                  <a:lnTo>
                    <a:pt x="446" y="300"/>
                  </a:lnTo>
                  <a:lnTo>
                    <a:pt x="442" y="300"/>
                  </a:lnTo>
                  <a:lnTo>
                    <a:pt x="440" y="300"/>
                  </a:lnTo>
                  <a:lnTo>
                    <a:pt x="438" y="300"/>
                  </a:lnTo>
                  <a:lnTo>
                    <a:pt x="434" y="298"/>
                  </a:lnTo>
                  <a:lnTo>
                    <a:pt x="429" y="294"/>
                  </a:lnTo>
                  <a:lnTo>
                    <a:pt x="429" y="292"/>
                  </a:lnTo>
                  <a:lnTo>
                    <a:pt x="423" y="292"/>
                  </a:lnTo>
                  <a:lnTo>
                    <a:pt x="421" y="292"/>
                  </a:lnTo>
                  <a:lnTo>
                    <a:pt x="417" y="288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0" y="288"/>
                  </a:lnTo>
                  <a:lnTo>
                    <a:pt x="408" y="287"/>
                  </a:lnTo>
                  <a:lnTo>
                    <a:pt x="404" y="287"/>
                  </a:lnTo>
                  <a:lnTo>
                    <a:pt x="402" y="285"/>
                  </a:lnTo>
                  <a:lnTo>
                    <a:pt x="396" y="281"/>
                  </a:lnTo>
                  <a:lnTo>
                    <a:pt x="393" y="281"/>
                  </a:lnTo>
                  <a:lnTo>
                    <a:pt x="389" y="279"/>
                  </a:lnTo>
                  <a:lnTo>
                    <a:pt x="385" y="279"/>
                  </a:lnTo>
                  <a:lnTo>
                    <a:pt x="383" y="279"/>
                  </a:lnTo>
                  <a:lnTo>
                    <a:pt x="379" y="279"/>
                  </a:lnTo>
                  <a:lnTo>
                    <a:pt x="374" y="279"/>
                  </a:lnTo>
                  <a:lnTo>
                    <a:pt x="372" y="281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81"/>
                  </a:lnTo>
                  <a:lnTo>
                    <a:pt x="364" y="285"/>
                  </a:lnTo>
                  <a:lnTo>
                    <a:pt x="355" y="287"/>
                  </a:lnTo>
                  <a:lnTo>
                    <a:pt x="353" y="287"/>
                  </a:lnTo>
                  <a:lnTo>
                    <a:pt x="349" y="287"/>
                  </a:lnTo>
                  <a:lnTo>
                    <a:pt x="347" y="287"/>
                  </a:lnTo>
                  <a:lnTo>
                    <a:pt x="341" y="288"/>
                  </a:lnTo>
                  <a:lnTo>
                    <a:pt x="340" y="288"/>
                  </a:lnTo>
                  <a:lnTo>
                    <a:pt x="336" y="288"/>
                  </a:lnTo>
                  <a:lnTo>
                    <a:pt x="334" y="288"/>
                  </a:lnTo>
                  <a:lnTo>
                    <a:pt x="330" y="288"/>
                  </a:lnTo>
                  <a:lnTo>
                    <a:pt x="328" y="288"/>
                  </a:lnTo>
                  <a:lnTo>
                    <a:pt x="324" y="287"/>
                  </a:lnTo>
                  <a:lnTo>
                    <a:pt x="324" y="285"/>
                  </a:lnTo>
                  <a:lnTo>
                    <a:pt x="328" y="279"/>
                  </a:lnTo>
                  <a:lnTo>
                    <a:pt x="330" y="275"/>
                  </a:lnTo>
                  <a:lnTo>
                    <a:pt x="334" y="273"/>
                  </a:lnTo>
                  <a:lnTo>
                    <a:pt x="336" y="269"/>
                  </a:lnTo>
                  <a:lnTo>
                    <a:pt x="336" y="268"/>
                  </a:lnTo>
                  <a:lnTo>
                    <a:pt x="340" y="264"/>
                  </a:lnTo>
                  <a:lnTo>
                    <a:pt x="340" y="262"/>
                  </a:lnTo>
                  <a:lnTo>
                    <a:pt x="340" y="260"/>
                  </a:lnTo>
                  <a:lnTo>
                    <a:pt x="340" y="256"/>
                  </a:lnTo>
                  <a:lnTo>
                    <a:pt x="340" y="254"/>
                  </a:lnTo>
                  <a:lnTo>
                    <a:pt x="340" y="251"/>
                  </a:lnTo>
                  <a:lnTo>
                    <a:pt x="340" y="249"/>
                  </a:lnTo>
                  <a:lnTo>
                    <a:pt x="341" y="245"/>
                  </a:lnTo>
                  <a:lnTo>
                    <a:pt x="343" y="239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2"/>
                  </a:lnTo>
                  <a:lnTo>
                    <a:pt x="341" y="230"/>
                  </a:lnTo>
                  <a:lnTo>
                    <a:pt x="341" y="226"/>
                  </a:lnTo>
                  <a:lnTo>
                    <a:pt x="341" y="224"/>
                  </a:lnTo>
                  <a:lnTo>
                    <a:pt x="340" y="220"/>
                  </a:lnTo>
                  <a:lnTo>
                    <a:pt x="334" y="213"/>
                  </a:lnTo>
                  <a:lnTo>
                    <a:pt x="334" y="211"/>
                  </a:lnTo>
                  <a:lnTo>
                    <a:pt x="330" y="205"/>
                  </a:lnTo>
                  <a:lnTo>
                    <a:pt x="330" y="201"/>
                  </a:lnTo>
                  <a:lnTo>
                    <a:pt x="328" y="199"/>
                  </a:lnTo>
                  <a:lnTo>
                    <a:pt x="328" y="196"/>
                  </a:lnTo>
                  <a:lnTo>
                    <a:pt x="328" y="194"/>
                  </a:lnTo>
                  <a:lnTo>
                    <a:pt x="324" y="192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19" y="182"/>
                  </a:lnTo>
                  <a:lnTo>
                    <a:pt x="317" y="182"/>
                  </a:lnTo>
                  <a:lnTo>
                    <a:pt x="315" y="182"/>
                  </a:lnTo>
                  <a:lnTo>
                    <a:pt x="311" y="182"/>
                  </a:lnTo>
                  <a:lnTo>
                    <a:pt x="309" y="182"/>
                  </a:lnTo>
                  <a:lnTo>
                    <a:pt x="303" y="182"/>
                  </a:lnTo>
                  <a:lnTo>
                    <a:pt x="303" y="186"/>
                  </a:lnTo>
                  <a:lnTo>
                    <a:pt x="300" y="186"/>
                  </a:lnTo>
                  <a:lnTo>
                    <a:pt x="298" y="188"/>
                  </a:lnTo>
                  <a:lnTo>
                    <a:pt x="294" y="188"/>
                  </a:lnTo>
                  <a:lnTo>
                    <a:pt x="292" y="192"/>
                  </a:lnTo>
                  <a:lnTo>
                    <a:pt x="290" y="194"/>
                  </a:lnTo>
                  <a:lnTo>
                    <a:pt x="286" y="194"/>
                  </a:lnTo>
                  <a:lnTo>
                    <a:pt x="285" y="196"/>
                  </a:lnTo>
                  <a:lnTo>
                    <a:pt x="281" y="196"/>
                  </a:lnTo>
                  <a:lnTo>
                    <a:pt x="279" y="196"/>
                  </a:lnTo>
                  <a:lnTo>
                    <a:pt x="275" y="199"/>
                  </a:lnTo>
                  <a:lnTo>
                    <a:pt x="269" y="199"/>
                  </a:lnTo>
                  <a:lnTo>
                    <a:pt x="269" y="201"/>
                  </a:lnTo>
                  <a:lnTo>
                    <a:pt x="267" y="201"/>
                  </a:lnTo>
                  <a:lnTo>
                    <a:pt x="266" y="201"/>
                  </a:lnTo>
                  <a:lnTo>
                    <a:pt x="262" y="201"/>
                  </a:lnTo>
                  <a:lnTo>
                    <a:pt x="260" y="201"/>
                  </a:lnTo>
                  <a:lnTo>
                    <a:pt x="256" y="205"/>
                  </a:lnTo>
                  <a:lnTo>
                    <a:pt x="254" y="205"/>
                  </a:lnTo>
                  <a:lnTo>
                    <a:pt x="250" y="205"/>
                  </a:lnTo>
                  <a:lnTo>
                    <a:pt x="249" y="205"/>
                  </a:lnTo>
                  <a:lnTo>
                    <a:pt x="245" y="205"/>
                  </a:lnTo>
                  <a:lnTo>
                    <a:pt x="243" y="205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5" y="205"/>
                  </a:lnTo>
                  <a:lnTo>
                    <a:pt x="235" y="207"/>
                  </a:lnTo>
                  <a:lnTo>
                    <a:pt x="231" y="207"/>
                  </a:lnTo>
                  <a:lnTo>
                    <a:pt x="230" y="207"/>
                  </a:lnTo>
                  <a:lnTo>
                    <a:pt x="226" y="207"/>
                  </a:lnTo>
                  <a:lnTo>
                    <a:pt x="224" y="207"/>
                  </a:lnTo>
                  <a:lnTo>
                    <a:pt x="224" y="211"/>
                  </a:lnTo>
                  <a:lnTo>
                    <a:pt x="220" y="211"/>
                  </a:lnTo>
                  <a:lnTo>
                    <a:pt x="218" y="211"/>
                  </a:lnTo>
                  <a:lnTo>
                    <a:pt x="216" y="213"/>
                  </a:lnTo>
                  <a:lnTo>
                    <a:pt x="212" y="213"/>
                  </a:lnTo>
                  <a:lnTo>
                    <a:pt x="211" y="213"/>
                  </a:lnTo>
                  <a:lnTo>
                    <a:pt x="211" y="216"/>
                  </a:lnTo>
                  <a:lnTo>
                    <a:pt x="207" y="216"/>
                  </a:lnTo>
                  <a:lnTo>
                    <a:pt x="205" y="216"/>
                  </a:lnTo>
                  <a:lnTo>
                    <a:pt x="201" y="216"/>
                  </a:lnTo>
                  <a:lnTo>
                    <a:pt x="199" y="216"/>
                  </a:lnTo>
                  <a:lnTo>
                    <a:pt x="195" y="218"/>
                  </a:lnTo>
                  <a:lnTo>
                    <a:pt x="194" y="218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82" y="218"/>
                  </a:lnTo>
                  <a:lnTo>
                    <a:pt x="182" y="220"/>
                  </a:lnTo>
                  <a:lnTo>
                    <a:pt x="180" y="220"/>
                  </a:lnTo>
                  <a:lnTo>
                    <a:pt x="175" y="224"/>
                  </a:lnTo>
                  <a:lnTo>
                    <a:pt x="173" y="226"/>
                  </a:lnTo>
                  <a:lnTo>
                    <a:pt x="169" y="226"/>
                  </a:lnTo>
                  <a:lnTo>
                    <a:pt x="167" y="230"/>
                  </a:lnTo>
                  <a:lnTo>
                    <a:pt x="163" y="230"/>
                  </a:lnTo>
                  <a:lnTo>
                    <a:pt x="163" y="232"/>
                  </a:lnTo>
                  <a:lnTo>
                    <a:pt x="161" y="235"/>
                  </a:lnTo>
                  <a:lnTo>
                    <a:pt x="158" y="237"/>
                  </a:lnTo>
                  <a:lnTo>
                    <a:pt x="158" y="239"/>
                  </a:lnTo>
                  <a:lnTo>
                    <a:pt x="158" y="243"/>
                  </a:lnTo>
                  <a:lnTo>
                    <a:pt x="156" y="243"/>
                  </a:lnTo>
                  <a:lnTo>
                    <a:pt x="156" y="245"/>
                  </a:lnTo>
                  <a:lnTo>
                    <a:pt x="156" y="249"/>
                  </a:lnTo>
                  <a:lnTo>
                    <a:pt x="152" y="251"/>
                  </a:lnTo>
                  <a:lnTo>
                    <a:pt x="152" y="254"/>
                  </a:lnTo>
                  <a:lnTo>
                    <a:pt x="152" y="256"/>
                  </a:lnTo>
                  <a:lnTo>
                    <a:pt x="150" y="256"/>
                  </a:lnTo>
                  <a:lnTo>
                    <a:pt x="150" y="260"/>
                  </a:lnTo>
                  <a:lnTo>
                    <a:pt x="150" y="262"/>
                  </a:lnTo>
                  <a:lnTo>
                    <a:pt x="148" y="264"/>
                  </a:lnTo>
                  <a:lnTo>
                    <a:pt x="148" y="268"/>
                  </a:lnTo>
                  <a:lnTo>
                    <a:pt x="144" y="269"/>
                  </a:lnTo>
                  <a:lnTo>
                    <a:pt x="144" y="273"/>
                  </a:lnTo>
                  <a:lnTo>
                    <a:pt x="142" y="275"/>
                  </a:lnTo>
                  <a:lnTo>
                    <a:pt x="139" y="279"/>
                  </a:lnTo>
                  <a:lnTo>
                    <a:pt x="137" y="281"/>
                  </a:lnTo>
                  <a:lnTo>
                    <a:pt x="137" y="285"/>
                  </a:lnTo>
                  <a:lnTo>
                    <a:pt x="133" y="287"/>
                  </a:lnTo>
                  <a:lnTo>
                    <a:pt x="131" y="288"/>
                  </a:lnTo>
                  <a:lnTo>
                    <a:pt x="125" y="292"/>
                  </a:lnTo>
                  <a:lnTo>
                    <a:pt x="123" y="292"/>
                  </a:lnTo>
                  <a:lnTo>
                    <a:pt x="123" y="294"/>
                  </a:lnTo>
                  <a:lnTo>
                    <a:pt x="118" y="294"/>
                  </a:lnTo>
                  <a:lnTo>
                    <a:pt x="114" y="298"/>
                  </a:lnTo>
                  <a:lnTo>
                    <a:pt x="112" y="298"/>
                  </a:lnTo>
                  <a:lnTo>
                    <a:pt x="103" y="300"/>
                  </a:lnTo>
                  <a:lnTo>
                    <a:pt x="101" y="300"/>
                  </a:lnTo>
                  <a:lnTo>
                    <a:pt x="99" y="300"/>
                  </a:lnTo>
                  <a:lnTo>
                    <a:pt x="99" y="304"/>
                  </a:lnTo>
                  <a:lnTo>
                    <a:pt x="95" y="304"/>
                  </a:lnTo>
                  <a:lnTo>
                    <a:pt x="93" y="304"/>
                  </a:lnTo>
                  <a:lnTo>
                    <a:pt x="87" y="304"/>
                  </a:lnTo>
                  <a:lnTo>
                    <a:pt x="84" y="304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0" y="305"/>
                  </a:lnTo>
                  <a:lnTo>
                    <a:pt x="68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3" y="305"/>
                  </a:lnTo>
                  <a:lnTo>
                    <a:pt x="49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0" y="305"/>
                  </a:lnTo>
                  <a:lnTo>
                    <a:pt x="34" y="305"/>
                  </a:lnTo>
                  <a:lnTo>
                    <a:pt x="32" y="305"/>
                  </a:lnTo>
                  <a:lnTo>
                    <a:pt x="29" y="305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1" y="305"/>
                  </a:lnTo>
                  <a:lnTo>
                    <a:pt x="19" y="305"/>
                  </a:lnTo>
                  <a:lnTo>
                    <a:pt x="0" y="311"/>
                  </a:lnTo>
                  <a:lnTo>
                    <a:pt x="4" y="304"/>
                  </a:lnTo>
                  <a:lnTo>
                    <a:pt x="13" y="294"/>
                  </a:lnTo>
                  <a:lnTo>
                    <a:pt x="19" y="288"/>
                  </a:lnTo>
                  <a:lnTo>
                    <a:pt x="25" y="281"/>
                  </a:lnTo>
                  <a:lnTo>
                    <a:pt x="29" y="273"/>
                  </a:lnTo>
                  <a:lnTo>
                    <a:pt x="38" y="268"/>
                  </a:lnTo>
                  <a:lnTo>
                    <a:pt x="44" y="260"/>
                  </a:lnTo>
                  <a:lnTo>
                    <a:pt x="49" y="251"/>
                  </a:lnTo>
                  <a:lnTo>
                    <a:pt x="57" y="245"/>
                  </a:lnTo>
                  <a:lnTo>
                    <a:pt x="63" y="237"/>
                  </a:lnTo>
                  <a:lnTo>
                    <a:pt x="68" y="230"/>
                  </a:lnTo>
                  <a:lnTo>
                    <a:pt x="76" y="224"/>
                  </a:lnTo>
                  <a:lnTo>
                    <a:pt x="82" y="216"/>
                  </a:lnTo>
                  <a:lnTo>
                    <a:pt x="87" y="211"/>
                  </a:lnTo>
                  <a:lnTo>
                    <a:pt x="89" y="205"/>
                  </a:lnTo>
                  <a:lnTo>
                    <a:pt x="95" y="201"/>
                  </a:lnTo>
                  <a:lnTo>
                    <a:pt x="101" y="194"/>
                  </a:lnTo>
                  <a:lnTo>
                    <a:pt x="106" y="188"/>
                  </a:lnTo>
                  <a:lnTo>
                    <a:pt x="114" y="180"/>
                  </a:lnTo>
                  <a:lnTo>
                    <a:pt x="120" y="173"/>
                  </a:lnTo>
                  <a:lnTo>
                    <a:pt x="125" y="167"/>
                  </a:lnTo>
                  <a:lnTo>
                    <a:pt x="127" y="163"/>
                  </a:lnTo>
                  <a:lnTo>
                    <a:pt x="133" y="163"/>
                  </a:lnTo>
                  <a:lnTo>
                    <a:pt x="142" y="167"/>
                  </a:lnTo>
                  <a:lnTo>
                    <a:pt x="148" y="167"/>
                  </a:lnTo>
                  <a:lnTo>
                    <a:pt x="150" y="158"/>
                  </a:lnTo>
                  <a:lnTo>
                    <a:pt x="150" y="152"/>
                  </a:lnTo>
                  <a:lnTo>
                    <a:pt x="152" y="144"/>
                  </a:lnTo>
                  <a:lnTo>
                    <a:pt x="156" y="137"/>
                  </a:lnTo>
                  <a:lnTo>
                    <a:pt x="156" y="133"/>
                  </a:lnTo>
                  <a:lnTo>
                    <a:pt x="158" y="133"/>
                  </a:lnTo>
                  <a:lnTo>
                    <a:pt x="161" y="131"/>
                  </a:lnTo>
                  <a:lnTo>
                    <a:pt x="163" y="131"/>
                  </a:lnTo>
                  <a:lnTo>
                    <a:pt x="163" y="127"/>
                  </a:lnTo>
                  <a:lnTo>
                    <a:pt x="167" y="127"/>
                  </a:lnTo>
                  <a:lnTo>
                    <a:pt x="169" y="125"/>
                  </a:lnTo>
                  <a:lnTo>
                    <a:pt x="173" y="125"/>
                  </a:lnTo>
                  <a:lnTo>
                    <a:pt x="175" y="124"/>
                  </a:lnTo>
                  <a:lnTo>
                    <a:pt x="176" y="120"/>
                  </a:lnTo>
                  <a:lnTo>
                    <a:pt x="180" y="118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12"/>
                  </a:lnTo>
                  <a:lnTo>
                    <a:pt x="194" y="108"/>
                  </a:lnTo>
                  <a:lnTo>
                    <a:pt x="195" y="108"/>
                  </a:lnTo>
                  <a:lnTo>
                    <a:pt x="199" y="108"/>
                  </a:lnTo>
                  <a:lnTo>
                    <a:pt x="201" y="106"/>
                  </a:lnTo>
                  <a:lnTo>
                    <a:pt x="205" y="106"/>
                  </a:lnTo>
                  <a:lnTo>
                    <a:pt x="207" y="106"/>
                  </a:lnTo>
                  <a:lnTo>
                    <a:pt x="211" y="105"/>
                  </a:lnTo>
                  <a:lnTo>
                    <a:pt x="212" y="101"/>
                  </a:lnTo>
                  <a:lnTo>
                    <a:pt x="216" y="101"/>
                  </a:lnTo>
                  <a:lnTo>
                    <a:pt x="218" y="101"/>
                  </a:lnTo>
                  <a:lnTo>
                    <a:pt x="220" y="99"/>
                  </a:lnTo>
                  <a:lnTo>
                    <a:pt x="224" y="95"/>
                  </a:lnTo>
                  <a:lnTo>
                    <a:pt x="226" y="95"/>
                  </a:lnTo>
                  <a:lnTo>
                    <a:pt x="230" y="93"/>
                  </a:lnTo>
                  <a:lnTo>
                    <a:pt x="231" y="93"/>
                  </a:lnTo>
                  <a:lnTo>
                    <a:pt x="235" y="89"/>
                  </a:lnTo>
                  <a:lnTo>
                    <a:pt x="237" y="89"/>
                  </a:lnTo>
                  <a:lnTo>
                    <a:pt x="241" y="88"/>
                  </a:lnTo>
                  <a:lnTo>
                    <a:pt x="243" y="88"/>
                  </a:lnTo>
                  <a:lnTo>
                    <a:pt x="245" y="84"/>
                  </a:lnTo>
                  <a:lnTo>
                    <a:pt x="249" y="82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6" y="76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4"/>
                  </a:lnTo>
                  <a:lnTo>
                    <a:pt x="266" y="70"/>
                  </a:lnTo>
                  <a:lnTo>
                    <a:pt x="267" y="70"/>
                  </a:lnTo>
                  <a:lnTo>
                    <a:pt x="269" y="69"/>
                  </a:lnTo>
                  <a:lnTo>
                    <a:pt x="273" y="69"/>
                  </a:lnTo>
                  <a:lnTo>
                    <a:pt x="275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1" y="63"/>
                  </a:lnTo>
                  <a:lnTo>
                    <a:pt x="285" y="63"/>
                  </a:lnTo>
                  <a:lnTo>
                    <a:pt x="290" y="63"/>
                  </a:lnTo>
                  <a:lnTo>
                    <a:pt x="292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0" y="59"/>
                  </a:lnTo>
                  <a:lnTo>
                    <a:pt x="303" y="59"/>
                  </a:lnTo>
                  <a:lnTo>
                    <a:pt x="305" y="57"/>
                  </a:lnTo>
                  <a:lnTo>
                    <a:pt x="309" y="57"/>
                  </a:lnTo>
                  <a:lnTo>
                    <a:pt x="315" y="57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2" y="55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4" y="55"/>
                  </a:lnTo>
                  <a:lnTo>
                    <a:pt x="336" y="55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2"/>
                  </a:lnTo>
                  <a:lnTo>
                    <a:pt x="347" y="52"/>
                  </a:lnTo>
                  <a:lnTo>
                    <a:pt x="353" y="52"/>
                  </a:lnTo>
                  <a:lnTo>
                    <a:pt x="355" y="50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4" y="50"/>
                  </a:lnTo>
                  <a:lnTo>
                    <a:pt x="366" y="46"/>
                  </a:lnTo>
                  <a:lnTo>
                    <a:pt x="368" y="46"/>
                  </a:lnTo>
                  <a:lnTo>
                    <a:pt x="372" y="46"/>
                  </a:lnTo>
                  <a:lnTo>
                    <a:pt x="377" y="46"/>
                  </a:lnTo>
                  <a:lnTo>
                    <a:pt x="379" y="46"/>
                  </a:lnTo>
                  <a:lnTo>
                    <a:pt x="383" y="44"/>
                  </a:lnTo>
                  <a:lnTo>
                    <a:pt x="385" y="44"/>
                  </a:lnTo>
                  <a:lnTo>
                    <a:pt x="389" y="44"/>
                  </a:lnTo>
                  <a:lnTo>
                    <a:pt x="393" y="44"/>
                  </a:lnTo>
                  <a:lnTo>
                    <a:pt x="396" y="44"/>
                  </a:lnTo>
                  <a:lnTo>
                    <a:pt x="398" y="44"/>
                  </a:lnTo>
                  <a:lnTo>
                    <a:pt x="402" y="40"/>
                  </a:lnTo>
                  <a:lnTo>
                    <a:pt x="404" y="40"/>
                  </a:lnTo>
                  <a:lnTo>
                    <a:pt x="410" y="40"/>
                  </a:lnTo>
                  <a:lnTo>
                    <a:pt x="413" y="40"/>
                  </a:lnTo>
                  <a:lnTo>
                    <a:pt x="415" y="40"/>
                  </a:lnTo>
                  <a:lnTo>
                    <a:pt x="417" y="40"/>
                  </a:lnTo>
                  <a:lnTo>
                    <a:pt x="421" y="38"/>
                  </a:lnTo>
                  <a:lnTo>
                    <a:pt x="427" y="38"/>
                  </a:lnTo>
                  <a:lnTo>
                    <a:pt x="429" y="38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8" y="38"/>
                  </a:lnTo>
                  <a:lnTo>
                    <a:pt x="440" y="36"/>
                  </a:lnTo>
                  <a:lnTo>
                    <a:pt x="448" y="36"/>
                  </a:lnTo>
                  <a:lnTo>
                    <a:pt x="453" y="33"/>
                  </a:lnTo>
                  <a:lnTo>
                    <a:pt x="453" y="33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48" y="482"/>
              <a:ext cx="1670" cy="1956"/>
            </a:xfrm>
            <a:custGeom>
              <a:avLst/>
              <a:gdLst>
                <a:gd name="T0" fmla="*/ 1418 w 1670"/>
                <a:gd name="T1" fmla="*/ 1298 h 1956"/>
                <a:gd name="T2" fmla="*/ 1276 w 1670"/>
                <a:gd name="T3" fmla="*/ 1323 h 1956"/>
                <a:gd name="T4" fmla="*/ 1232 w 1670"/>
                <a:gd name="T5" fmla="*/ 1389 h 1956"/>
                <a:gd name="T6" fmla="*/ 1158 w 1670"/>
                <a:gd name="T7" fmla="*/ 1457 h 1956"/>
                <a:gd name="T8" fmla="*/ 1067 w 1670"/>
                <a:gd name="T9" fmla="*/ 1476 h 1956"/>
                <a:gd name="T10" fmla="*/ 974 w 1670"/>
                <a:gd name="T11" fmla="*/ 1476 h 1956"/>
                <a:gd name="T12" fmla="*/ 957 w 1670"/>
                <a:gd name="T13" fmla="*/ 1531 h 1956"/>
                <a:gd name="T14" fmla="*/ 925 w 1670"/>
                <a:gd name="T15" fmla="*/ 1626 h 1956"/>
                <a:gd name="T16" fmla="*/ 893 w 1670"/>
                <a:gd name="T17" fmla="*/ 1736 h 1956"/>
                <a:gd name="T18" fmla="*/ 809 w 1670"/>
                <a:gd name="T19" fmla="*/ 1723 h 1956"/>
                <a:gd name="T20" fmla="*/ 707 w 1670"/>
                <a:gd name="T21" fmla="*/ 1662 h 1956"/>
                <a:gd name="T22" fmla="*/ 627 w 1670"/>
                <a:gd name="T23" fmla="*/ 1679 h 1956"/>
                <a:gd name="T24" fmla="*/ 574 w 1670"/>
                <a:gd name="T25" fmla="*/ 1726 h 1956"/>
                <a:gd name="T26" fmla="*/ 512 w 1670"/>
                <a:gd name="T27" fmla="*/ 1787 h 1956"/>
                <a:gd name="T28" fmla="*/ 421 w 1670"/>
                <a:gd name="T29" fmla="*/ 1798 h 1956"/>
                <a:gd name="T30" fmla="*/ 339 w 1670"/>
                <a:gd name="T31" fmla="*/ 1874 h 1956"/>
                <a:gd name="T32" fmla="*/ 277 w 1670"/>
                <a:gd name="T33" fmla="*/ 1948 h 1956"/>
                <a:gd name="T34" fmla="*/ 176 w 1670"/>
                <a:gd name="T35" fmla="*/ 1942 h 1956"/>
                <a:gd name="T36" fmla="*/ 34 w 1670"/>
                <a:gd name="T37" fmla="*/ 1861 h 1956"/>
                <a:gd name="T38" fmla="*/ 55 w 1670"/>
                <a:gd name="T39" fmla="*/ 1702 h 1956"/>
                <a:gd name="T40" fmla="*/ 93 w 1670"/>
                <a:gd name="T41" fmla="*/ 1632 h 1956"/>
                <a:gd name="T42" fmla="*/ 98 w 1670"/>
                <a:gd name="T43" fmla="*/ 1569 h 1956"/>
                <a:gd name="T44" fmla="*/ 66 w 1670"/>
                <a:gd name="T45" fmla="*/ 1527 h 1956"/>
                <a:gd name="T46" fmla="*/ 112 w 1670"/>
                <a:gd name="T47" fmla="*/ 1484 h 1956"/>
                <a:gd name="T48" fmla="*/ 197 w 1670"/>
                <a:gd name="T49" fmla="*/ 1459 h 1956"/>
                <a:gd name="T50" fmla="*/ 269 w 1670"/>
                <a:gd name="T51" fmla="*/ 1402 h 1956"/>
                <a:gd name="T52" fmla="*/ 318 w 1670"/>
                <a:gd name="T53" fmla="*/ 1372 h 1956"/>
                <a:gd name="T54" fmla="*/ 314 w 1670"/>
                <a:gd name="T55" fmla="*/ 1296 h 1956"/>
                <a:gd name="T56" fmla="*/ 358 w 1670"/>
                <a:gd name="T57" fmla="*/ 1236 h 1956"/>
                <a:gd name="T58" fmla="*/ 417 w 1670"/>
                <a:gd name="T59" fmla="*/ 1179 h 1956"/>
                <a:gd name="T60" fmla="*/ 375 w 1670"/>
                <a:gd name="T61" fmla="*/ 1103 h 1956"/>
                <a:gd name="T62" fmla="*/ 358 w 1670"/>
                <a:gd name="T63" fmla="*/ 1048 h 1956"/>
                <a:gd name="T64" fmla="*/ 377 w 1670"/>
                <a:gd name="T65" fmla="*/ 955 h 1956"/>
                <a:gd name="T66" fmla="*/ 405 w 1670"/>
                <a:gd name="T67" fmla="*/ 807 h 1956"/>
                <a:gd name="T68" fmla="*/ 388 w 1670"/>
                <a:gd name="T69" fmla="*/ 695 h 1956"/>
                <a:gd name="T70" fmla="*/ 436 w 1670"/>
                <a:gd name="T71" fmla="*/ 652 h 1956"/>
                <a:gd name="T72" fmla="*/ 479 w 1670"/>
                <a:gd name="T73" fmla="*/ 597 h 1956"/>
                <a:gd name="T74" fmla="*/ 498 w 1670"/>
                <a:gd name="T75" fmla="*/ 527 h 1956"/>
                <a:gd name="T76" fmla="*/ 445 w 1670"/>
                <a:gd name="T77" fmla="*/ 470 h 1956"/>
                <a:gd name="T78" fmla="*/ 457 w 1670"/>
                <a:gd name="T79" fmla="*/ 390 h 1956"/>
                <a:gd name="T80" fmla="*/ 487 w 1670"/>
                <a:gd name="T81" fmla="*/ 341 h 1956"/>
                <a:gd name="T82" fmla="*/ 523 w 1670"/>
                <a:gd name="T83" fmla="*/ 303 h 1956"/>
                <a:gd name="T84" fmla="*/ 544 w 1670"/>
                <a:gd name="T85" fmla="*/ 254 h 1956"/>
                <a:gd name="T86" fmla="*/ 589 w 1670"/>
                <a:gd name="T87" fmla="*/ 224 h 1956"/>
                <a:gd name="T88" fmla="*/ 646 w 1670"/>
                <a:gd name="T89" fmla="*/ 197 h 1956"/>
                <a:gd name="T90" fmla="*/ 682 w 1670"/>
                <a:gd name="T91" fmla="*/ 163 h 1956"/>
                <a:gd name="T92" fmla="*/ 701 w 1670"/>
                <a:gd name="T93" fmla="*/ 119 h 1956"/>
                <a:gd name="T94" fmla="*/ 758 w 1670"/>
                <a:gd name="T95" fmla="*/ 112 h 1956"/>
                <a:gd name="T96" fmla="*/ 821 w 1670"/>
                <a:gd name="T97" fmla="*/ 93 h 1956"/>
                <a:gd name="T98" fmla="*/ 862 w 1670"/>
                <a:gd name="T99" fmla="*/ 91 h 1956"/>
                <a:gd name="T100" fmla="*/ 908 w 1670"/>
                <a:gd name="T101" fmla="*/ 81 h 1956"/>
                <a:gd name="T102" fmla="*/ 927 w 1670"/>
                <a:gd name="T103" fmla="*/ 36 h 1956"/>
                <a:gd name="T104" fmla="*/ 980 w 1670"/>
                <a:gd name="T105" fmla="*/ 0 h 1956"/>
                <a:gd name="T106" fmla="*/ 1048 w 1670"/>
                <a:gd name="T107" fmla="*/ 0 h 1956"/>
                <a:gd name="T108" fmla="*/ 1198 w 1670"/>
                <a:gd name="T109" fmla="*/ 117 h 1956"/>
                <a:gd name="T110" fmla="*/ 1412 w 1670"/>
                <a:gd name="T111" fmla="*/ 676 h 1956"/>
                <a:gd name="T112" fmla="*/ 1467 w 1670"/>
                <a:gd name="T113" fmla="*/ 709 h 1956"/>
                <a:gd name="T114" fmla="*/ 1568 w 1670"/>
                <a:gd name="T115" fmla="*/ 720 h 1956"/>
                <a:gd name="T116" fmla="*/ 1606 w 1670"/>
                <a:gd name="T117" fmla="*/ 781 h 1956"/>
                <a:gd name="T118" fmla="*/ 1670 w 1670"/>
                <a:gd name="T119" fmla="*/ 824 h 1956"/>
                <a:gd name="T120" fmla="*/ 1636 w 1670"/>
                <a:gd name="T121" fmla="*/ 972 h 1956"/>
                <a:gd name="T122" fmla="*/ 1651 w 1670"/>
                <a:gd name="T123" fmla="*/ 110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0" h="1956">
                  <a:moveTo>
                    <a:pt x="1604" y="1179"/>
                  </a:moveTo>
                  <a:lnTo>
                    <a:pt x="1598" y="1184"/>
                  </a:lnTo>
                  <a:lnTo>
                    <a:pt x="1585" y="1184"/>
                  </a:lnTo>
                  <a:lnTo>
                    <a:pt x="1585" y="1186"/>
                  </a:lnTo>
                  <a:lnTo>
                    <a:pt x="1573" y="1198"/>
                  </a:lnTo>
                  <a:lnTo>
                    <a:pt x="1566" y="1203"/>
                  </a:lnTo>
                  <a:lnTo>
                    <a:pt x="1560" y="1211"/>
                  </a:lnTo>
                  <a:lnTo>
                    <a:pt x="1554" y="1211"/>
                  </a:lnTo>
                  <a:lnTo>
                    <a:pt x="1549" y="1215"/>
                  </a:lnTo>
                  <a:lnTo>
                    <a:pt x="1543" y="1215"/>
                  </a:lnTo>
                  <a:lnTo>
                    <a:pt x="1541" y="1215"/>
                  </a:lnTo>
                  <a:lnTo>
                    <a:pt x="1537" y="1217"/>
                  </a:lnTo>
                  <a:lnTo>
                    <a:pt x="1532" y="1222"/>
                  </a:lnTo>
                  <a:lnTo>
                    <a:pt x="1513" y="1239"/>
                  </a:lnTo>
                  <a:lnTo>
                    <a:pt x="1494" y="1253"/>
                  </a:lnTo>
                  <a:lnTo>
                    <a:pt x="1480" y="1260"/>
                  </a:lnTo>
                  <a:lnTo>
                    <a:pt x="1463" y="1270"/>
                  </a:lnTo>
                  <a:lnTo>
                    <a:pt x="1454" y="1277"/>
                  </a:lnTo>
                  <a:lnTo>
                    <a:pt x="1444" y="1279"/>
                  </a:lnTo>
                  <a:lnTo>
                    <a:pt x="1443" y="1283"/>
                  </a:lnTo>
                  <a:lnTo>
                    <a:pt x="1437" y="1285"/>
                  </a:lnTo>
                  <a:lnTo>
                    <a:pt x="1431" y="1289"/>
                  </a:lnTo>
                  <a:lnTo>
                    <a:pt x="1425" y="1294"/>
                  </a:lnTo>
                  <a:lnTo>
                    <a:pt x="1424" y="1296"/>
                  </a:lnTo>
                  <a:lnTo>
                    <a:pt x="1418" y="1298"/>
                  </a:lnTo>
                  <a:lnTo>
                    <a:pt x="1418" y="1302"/>
                  </a:lnTo>
                  <a:lnTo>
                    <a:pt x="1414" y="1308"/>
                  </a:lnTo>
                  <a:lnTo>
                    <a:pt x="1412" y="1308"/>
                  </a:lnTo>
                  <a:lnTo>
                    <a:pt x="1410" y="1308"/>
                  </a:lnTo>
                  <a:lnTo>
                    <a:pt x="1407" y="1309"/>
                  </a:lnTo>
                  <a:lnTo>
                    <a:pt x="1405" y="1309"/>
                  </a:lnTo>
                  <a:lnTo>
                    <a:pt x="1401" y="1309"/>
                  </a:lnTo>
                  <a:lnTo>
                    <a:pt x="1399" y="1308"/>
                  </a:lnTo>
                  <a:lnTo>
                    <a:pt x="1395" y="1308"/>
                  </a:lnTo>
                  <a:lnTo>
                    <a:pt x="1393" y="1309"/>
                  </a:lnTo>
                  <a:lnTo>
                    <a:pt x="1388" y="1304"/>
                  </a:lnTo>
                  <a:lnTo>
                    <a:pt x="1380" y="1302"/>
                  </a:lnTo>
                  <a:lnTo>
                    <a:pt x="1369" y="1298"/>
                  </a:lnTo>
                  <a:lnTo>
                    <a:pt x="1365" y="1290"/>
                  </a:lnTo>
                  <a:lnTo>
                    <a:pt x="1336" y="1285"/>
                  </a:lnTo>
                  <a:lnTo>
                    <a:pt x="1300" y="1266"/>
                  </a:lnTo>
                  <a:lnTo>
                    <a:pt x="1287" y="1298"/>
                  </a:lnTo>
                  <a:lnTo>
                    <a:pt x="1287" y="1302"/>
                  </a:lnTo>
                  <a:lnTo>
                    <a:pt x="1287" y="1304"/>
                  </a:lnTo>
                  <a:lnTo>
                    <a:pt x="1283" y="1309"/>
                  </a:lnTo>
                  <a:lnTo>
                    <a:pt x="1281" y="1313"/>
                  </a:lnTo>
                  <a:lnTo>
                    <a:pt x="1281" y="1315"/>
                  </a:lnTo>
                  <a:lnTo>
                    <a:pt x="1278" y="1321"/>
                  </a:lnTo>
                  <a:lnTo>
                    <a:pt x="1276" y="1321"/>
                  </a:lnTo>
                  <a:lnTo>
                    <a:pt x="1276" y="1323"/>
                  </a:lnTo>
                  <a:lnTo>
                    <a:pt x="1272" y="1326"/>
                  </a:lnTo>
                  <a:lnTo>
                    <a:pt x="1272" y="1328"/>
                  </a:lnTo>
                  <a:lnTo>
                    <a:pt x="1266" y="1334"/>
                  </a:lnTo>
                  <a:lnTo>
                    <a:pt x="1264" y="1338"/>
                  </a:lnTo>
                  <a:lnTo>
                    <a:pt x="1264" y="1342"/>
                  </a:lnTo>
                  <a:lnTo>
                    <a:pt x="1259" y="1351"/>
                  </a:lnTo>
                  <a:lnTo>
                    <a:pt x="1257" y="1351"/>
                  </a:lnTo>
                  <a:lnTo>
                    <a:pt x="1251" y="1351"/>
                  </a:lnTo>
                  <a:lnTo>
                    <a:pt x="1247" y="1357"/>
                  </a:lnTo>
                  <a:lnTo>
                    <a:pt x="1245" y="1359"/>
                  </a:lnTo>
                  <a:lnTo>
                    <a:pt x="1245" y="1362"/>
                  </a:lnTo>
                  <a:lnTo>
                    <a:pt x="1247" y="1364"/>
                  </a:lnTo>
                  <a:lnTo>
                    <a:pt x="1245" y="1364"/>
                  </a:lnTo>
                  <a:lnTo>
                    <a:pt x="1245" y="1366"/>
                  </a:lnTo>
                  <a:lnTo>
                    <a:pt x="1242" y="1366"/>
                  </a:lnTo>
                  <a:lnTo>
                    <a:pt x="1242" y="1370"/>
                  </a:lnTo>
                  <a:lnTo>
                    <a:pt x="1240" y="1370"/>
                  </a:lnTo>
                  <a:lnTo>
                    <a:pt x="1240" y="1372"/>
                  </a:lnTo>
                  <a:lnTo>
                    <a:pt x="1238" y="1378"/>
                  </a:lnTo>
                  <a:lnTo>
                    <a:pt x="1234" y="1378"/>
                  </a:lnTo>
                  <a:lnTo>
                    <a:pt x="1238" y="1378"/>
                  </a:lnTo>
                  <a:lnTo>
                    <a:pt x="1234" y="1381"/>
                  </a:lnTo>
                  <a:lnTo>
                    <a:pt x="1234" y="1385"/>
                  </a:lnTo>
                  <a:lnTo>
                    <a:pt x="1232" y="1385"/>
                  </a:lnTo>
                  <a:lnTo>
                    <a:pt x="1232" y="1389"/>
                  </a:lnTo>
                  <a:lnTo>
                    <a:pt x="1228" y="1389"/>
                  </a:lnTo>
                  <a:lnTo>
                    <a:pt x="1223" y="1395"/>
                  </a:lnTo>
                  <a:lnTo>
                    <a:pt x="1221" y="1395"/>
                  </a:lnTo>
                  <a:lnTo>
                    <a:pt x="1221" y="1400"/>
                  </a:lnTo>
                  <a:lnTo>
                    <a:pt x="1217" y="1402"/>
                  </a:lnTo>
                  <a:lnTo>
                    <a:pt x="1209" y="1402"/>
                  </a:lnTo>
                  <a:lnTo>
                    <a:pt x="1213" y="1406"/>
                  </a:lnTo>
                  <a:lnTo>
                    <a:pt x="1207" y="1416"/>
                  </a:lnTo>
                  <a:lnTo>
                    <a:pt x="1202" y="1427"/>
                  </a:lnTo>
                  <a:lnTo>
                    <a:pt x="1204" y="1429"/>
                  </a:lnTo>
                  <a:lnTo>
                    <a:pt x="1198" y="1435"/>
                  </a:lnTo>
                  <a:lnTo>
                    <a:pt x="1192" y="1435"/>
                  </a:lnTo>
                  <a:lnTo>
                    <a:pt x="1183" y="1435"/>
                  </a:lnTo>
                  <a:lnTo>
                    <a:pt x="1177" y="1435"/>
                  </a:lnTo>
                  <a:lnTo>
                    <a:pt x="1170" y="1435"/>
                  </a:lnTo>
                  <a:lnTo>
                    <a:pt x="1166" y="1438"/>
                  </a:lnTo>
                  <a:lnTo>
                    <a:pt x="1166" y="1440"/>
                  </a:lnTo>
                  <a:lnTo>
                    <a:pt x="1170" y="1446"/>
                  </a:lnTo>
                  <a:lnTo>
                    <a:pt x="1166" y="1450"/>
                  </a:lnTo>
                  <a:lnTo>
                    <a:pt x="1166" y="1452"/>
                  </a:lnTo>
                  <a:lnTo>
                    <a:pt x="1164" y="1452"/>
                  </a:lnTo>
                  <a:lnTo>
                    <a:pt x="1164" y="1453"/>
                  </a:lnTo>
                  <a:lnTo>
                    <a:pt x="1160" y="1453"/>
                  </a:lnTo>
                  <a:lnTo>
                    <a:pt x="1160" y="1457"/>
                  </a:lnTo>
                  <a:lnTo>
                    <a:pt x="1158" y="1457"/>
                  </a:lnTo>
                  <a:lnTo>
                    <a:pt x="1158" y="1463"/>
                  </a:lnTo>
                  <a:lnTo>
                    <a:pt x="1158" y="1465"/>
                  </a:lnTo>
                  <a:lnTo>
                    <a:pt x="1158" y="1469"/>
                  </a:lnTo>
                  <a:lnTo>
                    <a:pt x="1145" y="1469"/>
                  </a:lnTo>
                  <a:lnTo>
                    <a:pt x="1135" y="1465"/>
                  </a:lnTo>
                  <a:lnTo>
                    <a:pt x="1130" y="1465"/>
                  </a:lnTo>
                  <a:lnTo>
                    <a:pt x="1128" y="1465"/>
                  </a:lnTo>
                  <a:lnTo>
                    <a:pt x="1124" y="1465"/>
                  </a:lnTo>
                  <a:lnTo>
                    <a:pt x="1120" y="1465"/>
                  </a:lnTo>
                  <a:lnTo>
                    <a:pt x="1115" y="1465"/>
                  </a:lnTo>
                  <a:lnTo>
                    <a:pt x="1111" y="1465"/>
                  </a:lnTo>
                  <a:lnTo>
                    <a:pt x="1109" y="1465"/>
                  </a:lnTo>
                  <a:lnTo>
                    <a:pt x="1105" y="1465"/>
                  </a:lnTo>
                  <a:lnTo>
                    <a:pt x="1099" y="1465"/>
                  </a:lnTo>
                  <a:lnTo>
                    <a:pt x="1096" y="1465"/>
                  </a:lnTo>
                  <a:lnTo>
                    <a:pt x="1092" y="1465"/>
                  </a:lnTo>
                  <a:lnTo>
                    <a:pt x="1090" y="1465"/>
                  </a:lnTo>
                  <a:lnTo>
                    <a:pt x="1086" y="1465"/>
                  </a:lnTo>
                  <a:lnTo>
                    <a:pt x="1084" y="1465"/>
                  </a:lnTo>
                  <a:lnTo>
                    <a:pt x="1079" y="1469"/>
                  </a:lnTo>
                  <a:lnTo>
                    <a:pt x="1075" y="1471"/>
                  </a:lnTo>
                  <a:lnTo>
                    <a:pt x="1073" y="1471"/>
                  </a:lnTo>
                  <a:lnTo>
                    <a:pt x="1071" y="1474"/>
                  </a:lnTo>
                  <a:lnTo>
                    <a:pt x="1071" y="1476"/>
                  </a:lnTo>
                  <a:lnTo>
                    <a:pt x="1067" y="1476"/>
                  </a:lnTo>
                  <a:lnTo>
                    <a:pt x="1061" y="1476"/>
                  </a:lnTo>
                  <a:lnTo>
                    <a:pt x="1060" y="1478"/>
                  </a:lnTo>
                  <a:lnTo>
                    <a:pt x="1056" y="1478"/>
                  </a:lnTo>
                  <a:lnTo>
                    <a:pt x="1054" y="1482"/>
                  </a:lnTo>
                  <a:lnTo>
                    <a:pt x="1050" y="1482"/>
                  </a:lnTo>
                  <a:lnTo>
                    <a:pt x="1048" y="1484"/>
                  </a:lnTo>
                  <a:lnTo>
                    <a:pt x="1046" y="1484"/>
                  </a:lnTo>
                  <a:lnTo>
                    <a:pt x="1041" y="1488"/>
                  </a:lnTo>
                  <a:lnTo>
                    <a:pt x="1037" y="1488"/>
                  </a:lnTo>
                  <a:lnTo>
                    <a:pt x="1035" y="1488"/>
                  </a:lnTo>
                  <a:lnTo>
                    <a:pt x="1031" y="1489"/>
                  </a:lnTo>
                  <a:lnTo>
                    <a:pt x="1025" y="1489"/>
                  </a:lnTo>
                  <a:lnTo>
                    <a:pt x="1022" y="1489"/>
                  </a:lnTo>
                  <a:lnTo>
                    <a:pt x="1012" y="1489"/>
                  </a:lnTo>
                  <a:lnTo>
                    <a:pt x="1006" y="1489"/>
                  </a:lnTo>
                  <a:lnTo>
                    <a:pt x="1005" y="1488"/>
                  </a:lnTo>
                  <a:lnTo>
                    <a:pt x="999" y="1488"/>
                  </a:lnTo>
                  <a:lnTo>
                    <a:pt x="997" y="1484"/>
                  </a:lnTo>
                  <a:lnTo>
                    <a:pt x="991" y="1484"/>
                  </a:lnTo>
                  <a:lnTo>
                    <a:pt x="991" y="1482"/>
                  </a:lnTo>
                  <a:lnTo>
                    <a:pt x="986" y="1482"/>
                  </a:lnTo>
                  <a:lnTo>
                    <a:pt x="982" y="1478"/>
                  </a:lnTo>
                  <a:lnTo>
                    <a:pt x="980" y="1478"/>
                  </a:lnTo>
                  <a:lnTo>
                    <a:pt x="976" y="1478"/>
                  </a:lnTo>
                  <a:lnTo>
                    <a:pt x="974" y="1476"/>
                  </a:lnTo>
                  <a:lnTo>
                    <a:pt x="972" y="1476"/>
                  </a:lnTo>
                  <a:lnTo>
                    <a:pt x="969" y="1474"/>
                  </a:lnTo>
                  <a:lnTo>
                    <a:pt x="967" y="1474"/>
                  </a:lnTo>
                  <a:lnTo>
                    <a:pt x="963" y="1474"/>
                  </a:lnTo>
                  <a:lnTo>
                    <a:pt x="961" y="1476"/>
                  </a:lnTo>
                  <a:lnTo>
                    <a:pt x="957" y="1476"/>
                  </a:lnTo>
                  <a:lnTo>
                    <a:pt x="957" y="1478"/>
                  </a:lnTo>
                  <a:lnTo>
                    <a:pt x="957" y="1482"/>
                  </a:lnTo>
                  <a:lnTo>
                    <a:pt x="957" y="1484"/>
                  </a:lnTo>
                  <a:lnTo>
                    <a:pt x="957" y="1488"/>
                  </a:lnTo>
                  <a:lnTo>
                    <a:pt x="957" y="1489"/>
                  </a:lnTo>
                  <a:lnTo>
                    <a:pt x="957" y="1493"/>
                  </a:lnTo>
                  <a:lnTo>
                    <a:pt x="955" y="1495"/>
                  </a:lnTo>
                  <a:lnTo>
                    <a:pt x="955" y="1497"/>
                  </a:lnTo>
                  <a:lnTo>
                    <a:pt x="957" y="1501"/>
                  </a:lnTo>
                  <a:lnTo>
                    <a:pt x="957" y="1503"/>
                  </a:lnTo>
                  <a:lnTo>
                    <a:pt x="957" y="1507"/>
                  </a:lnTo>
                  <a:lnTo>
                    <a:pt x="957" y="1508"/>
                  </a:lnTo>
                  <a:lnTo>
                    <a:pt x="957" y="1512"/>
                  </a:lnTo>
                  <a:lnTo>
                    <a:pt x="957" y="1514"/>
                  </a:lnTo>
                  <a:lnTo>
                    <a:pt x="957" y="1518"/>
                  </a:lnTo>
                  <a:lnTo>
                    <a:pt x="957" y="1522"/>
                  </a:lnTo>
                  <a:lnTo>
                    <a:pt x="957" y="1525"/>
                  </a:lnTo>
                  <a:lnTo>
                    <a:pt x="957" y="1527"/>
                  </a:lnTo>
                  <a:lnTo>
                    <a:pt x="957" y="1531"/>
                  </a:lnTo>
                  <a:lnTo>
                    <a:pt x="957" y="1533"/>
                  </a:lnTo>
                  <a:lnTo>
                    <a:pt x="957" y="1537"/>
                  </a:lnTo>
                  <a:lnTo>
                    <a:pt x="957" y="1539"/>
                  </a:lnTo>
                  <a:lnTo>
                    <a:pt x="957" y="1544"/>
                  </a:lnTo>
                  <a:lnTo>
                    <a:pt x="955" y="1550"/>
                  </a:lnTo>
                  <a:lnTo>
                    <a:pt x="952" y="1556"/>
                  </a:lnTo>
                  <a:lnTo>
                    <a:pt x="952" y="1561"/>
                  </a:lnTo>
                  <a:lnTo>
                    <a:pt x="950" y="1565"/>
                  </a:lnTo>
                  <a:lnTo>
                    <a:pt x="950" y="1569"/>
                  </a:lnTo>
                  <a:lnTo>
                    <a:pt x="950" y="1577"/>
                  </a:lnTo>
                  <a:lnTo>
                    <a:pt x="948" y="1580"/>
                  </a:lnTo>
                  <a:lnTo>
                    <a:pt x="948" y="1582"/>
                  </a:lnTo>
                  <a:lnTo>
                    <a:pt x="948" y="1586"/>
                  </a:lnTo>
                  <a:lnTo>
                    <a:pt x="944" y="1588"/>
                  </a:lnTo>
                  <a:lnTo>
                    <a:pt x="942" y="1590"/>
                  </a:lnTo>
                  <a:lnTo>
                    <a:pt x="942" y="1594"/>
                  </a:lnTo>
                  <a:lnTo>
                    <a:pt x="942" y="1596"/>
                  </a:lnTo>
                  <a:lnTo>
                    <a:pt x="938" y="1599"/>
                  </a:lnTo>
                  <a:lnTo>
                    <a:pt x="936" y="1601"/>
                  </a:lnTo>
                  <a:lnTo>
                    <a:pt x="933" y="1607"/>
                  </a:lnTo>
                  <a:lnTo>
                    <a:pt x="931" y="1611"/>
                  </a:lnTo>
                  <a:lnTo>
                    <a:pt x="927" y="1613"/>
                  </a:lnTo>
                  <a:lnTo>
                    <a:pt x="927" y="1618"/>
                  </a:lnTo>
                  <a:lnTo>
                    <a:pt x="925" y="1620"/>
                  </a:lnTo>
                  <a:lnTo>
                    <a:pt x="925" y="1626"/>
                  </a:lnTo>
                  <a:lnTo>
                    <a:pt x="923" y="1632"/>
                  </a:lnTo>
                  <a:lnTo>
                    <a:pt x="919" y="1637"/>
                  </a:lnTo>
                  <a:lnTo>
                    <a:pt x="917" y="1639"/>
                  </a:lnTo>
                  <a:lnTo>
                    <a:pt x="917" y="1643"/>
                  </a:lnTo>
                  <a:lnTo>
                    <a:pt x="914" y="1649"/>
                  </a:lnTo>
                  <a:lnTo>
                    <a:pt x="912" y="1654"/>
                  </a:lnTo>
                  <a:lnTo>
                    <a:pt x="908" y="1656"/>
                  </a:lnTo>
                  <a:lnTo>
                    <a:pt x="908" y="1658"/>
                  </a:lnTo>
                  <a:lnTo>
                    <a:pt x="906" y="1668"/>
                  </a:lnTo>
                  <a:lnTo>
                    <a:pt x="906" y="1673"/>
                  </a:lnTo>
                  <a:lnTo>
                    <a:pt x="902" y="1675"/>
                  </a:lnTo>
                  <a:lnTo>
                    <a:pt x="902" y="1681"/>
                  </a:lnTo>
                  <a:lnTo>
                    <a:pt x="900" y="1687"/>
                  </a:lnTo>
                  <a:lnTo>
                    <a:pt x="900" y="1692"/>
                  </a:lnTo>
                  <a:lnTo>
                    <a:pt x="898" y="1694"/>
                  </a:lnTo>
                  <a:lnTo>
                    <a:pt x="898" y="1700"/>
                  </a:lnTo>
                  <a:lnTo>
                    <a:pt x="898" y="1702"/>
                  </a:lnTo>
                  <a:lnTo>
                    <a:pt x="895" y="1707"/>
                  </a:lnTo>
                  <a:lnTo>
                    <a:pt x="895" y="1711"/>
                  </a:lnTo>
                  <a:lnTo>
                    <a:pt x="895" y="1713"/>
                  </a:lnTo>
                  <a:lnTo>
                    <a:pt x="893" y="1719"/>
                  </a:lnTo>
                  <a:lnTo>
                    <a:pt x="893" y="1723"/>
                  </a:lnTo>
                  <a:lnTo>
                    <a:pt x="893" y="1726"/>
                  </a:lnTo>
                  <a:lnTo>
                    <a:pt x="893" y="1732"/>
                  </a:lnTo>
                  <a:lnTo>
                    <a:pt x="893" y="1736"/>
                  </a:lnTo>
                  <a:lnTo>
                    <a:pt x="889" y="1738"/>
                  </a:lnTo>
                  <a:lnTo>
                    <a:pt x="887" y="1738"/>
                  </a:lnTo>
                  <a:lnTo>
                    <a:pt x="883" y="1738"/>
                  </a:lnTo>
                  <a:lnTo>
                    <a:pt x="881" y="1738"/>
                  </a:lnTo>
                  <a:lnTo>
                    <a:pt x="876" y="1742"/>
                  </a:lnTo>
                  <a:lnTo>
                    <a:pt x="874" y="1742"/>
                  </a:lnTo>
                  <a:lnTo>
                    <a:pt x="870" y="1742"/>
                  </a:lnTo>
                  <a:lnTo>
                    <a:pt x="868" y="1742"/>
                  </a:lnTo>
                  <a:lnTo>
                    <a:pt x="862" y="1742"/>
                  </a:lnTo>
                  <a:lnTo>
                    <a:pt x="857" y="1738"/>
                  </a:lnTo>
                  <a:lnTo>
                    <a:pt x="855" y="1738"/>
                  </a:lnTo>
                  <a:lnTo>
                    <a:pt x="855" y="1736"/>
                  </a:lnTo>
                  <a:lnTo>
                    <a:pt x="849" y="1736"/>
                  </a:lnTo>
                  <a:lnTo>
                    <a:pt x="845" y="1732"/>
                  </a:lnTo>
                  <a:lnTo>
                    <a:pt x="843" y="1732"/>
                  </a:lnTo>
                  <a:lnTo>
                    <a:pt x="840" y="1732"/>
                  </a:lnTo>
                  <a:lnTo>
                    <a:pt x="838" y="1732"/>
                  </a:lnTo>
                  <a:lnTo>
                    <a:pt x="834" y="1730"/>
                  </a:lnTo>
                  <a:lnTo>
                    <a:pt x="832" y="1726"/>
                  </a:lnTo>
                  <a:lnTo>
                    <a:pt x="826" y="1726"/>
                  </a:lnTo>
                  <a:lnTo>
                    <a:pt x="821" y="1726"/>
                  </a:lnTo>
                  <a:lnTo>
                    <a:pt x="821" y="1724"/>
                  </a:lnTo>
                  <a:lnTo>
                    <a:pt x="815" y="1724"/>
                  </a:lnTo>
                  <a:lnTo>
                    <a:pt x="813" y="1724"/>
                  </a:lnTo>
                  <a:lnTo>
                    <a:pt x="809" y="1723"/>
                  </a:lnTo>
                  <a:lnTo>
                    <a:pt x="807" y="1723"/>
                  </a:lnTo>
                  <a:lnTo>
                    <a:pt x="802" y="1719"/>
                  </a:lnTo>
                  <a:lnTo>
                    <a:pt x="800" y="1717"/>
                  </a:lnTo>
                  <a:lnTo>
                    <a:pt x="796" y="1713"/>
                  </a:lnTo>
                  <a:lnTo>
                    <a:pt x="796" y="1711"/>
                  </a:lnTo>
                  <a:lnTo>
                    <a:pt x="790" y="1706"/>
                  </a:lnTo>
                  <a:lnTo>
                    <a:pt x="788" y="1702"/>
                  </a:lnTo>
                  <a:lnTo>
                    <a:pt x="785" y="1700"/>
                  </a:lnTo>
                  <a:lnTo>
                    <a:pt x="785" y="1694"/>
                  </a:lnTo>
                  <a:lnTo>
                    <a:pt x="781" y="1692"/>
                  </a:lnTo>
                  <a:lnTo>
                    <a:pt x="775" y="1687"/>
                  </a:lnTo>
                  <a:lnTo>
                    <a:pt x="771" y="1683"/>
                  </a:lnTo>
                  <a:lnTo>
                    <a:pt x="769" y="1683"/>
                  </a:lnTo>
                  <a:lnTo>
                    <a:pt x="764" y="1681"/>
                  </a:lnTo>
                  <a:lnTo>
                    <a:pt x="760" y="1679"/>
                  </a:lnTo>
                  <a:lnTo>
                    <a:pt x="756" y="1679"/>
                  </a:lnTo>
                  <a:lnTo>
                    <a:pt x="747" y="1673"/>
                  </a:lnTo>
                  <a:lnTo>
                    <a:pt x="745" y="1673"/>
                  </a:lnTo>
                  <a:lnTo>
                    <a:pt x="739" y="1670"/>
                  </a:lnTo>
                  <a:lnTo>
                    <a:pt x="735" y="1670"/>
                  </a:lnTo>
                  <a:lnTo>
                    <a:pt x="732" y="1668"/>
                  </a:lnTo>
                  <a:lnTo>
                    <a:pt x="726" y="1668"/>
                  </a:lnTo>
                  <a:lnTo>
                    <a:pt x="720" y="1664"/>
                  </a:lnTo>
                  <a:lnTo>
                    <a:pt x="711" y="1664"/>
                  </a:lnTo>
                  <a:lnTo>
                    <a:pt x="707" y="1662"/>
                  </a:lnTo>
                  <a:lnTo>
                    <a:pt x="701" y="1662"/>
                  </a:lnTo>
                  <a:lnTo>
                    <a:pt x="697" y="1662"/>
                  </a:lnTo>
                  <a:lnTo>
                    <a:pt x="696" y="1662"/>
                  </a:lnTo>
                  <a:lnTo>
                    <a:pt x="696" y="1664"/>
                  </a:lnTo>
                  <a:lnTo>
                    <a:pt x="690" y="1662"/>
                  </a:lnTo>
                  <a:lnTo>
                    <a:pt x="684" y="1662"/>
                  </a:lnTo>
                  <a:lnTo>
                    <a:pt x="682" y="1662"/>
                  </a:lnTo>
                  <a:lnTo>
                    <a:pt x="678" y="1662"/>
                  </a:lnTo>
                  <a:lnTo>
                    <a:pt x="671" y="1662"/>
                  </a:lnTo>
                  <a:lnTo>
                    <a:pt x="665" y="1662"/>
                  </a:lnTo>
                  <a:lnTo>
                    <a:pt x="661" y="1662"/>
                  </a:lnTo>
                  <a:lnTo>
                    <a:pt x="660" y="1662"/>
                  </a:lnTo>
                  <a:lnTo>
                    <a:pt x="658" y="1658"/>
                  </a:lnTo>
                  <a:lnTo>
                    <a:pt x="654" y="1658"/>
                  </a:lnTo>
                  <a:lnTo>
                    <a:pt x="652" y="1658"/>
                  </a:lnTo>
                  <a:lnTo>
                    <a:pt x="642" y="1658"/>
                  </a:lnTo>
                  <a:lnTo>
                    <a:pt x="641" y="1662"/>
                  </a:lnTo>
                  <a:lnTo>
                    <a:pt x="637" y="1662"/>
                  </a:lnTo>
                  <a:lnTo>
                    <a:pt x="635" y="1664"/>
                  </a:lnTo>
                  <a:lnTo>
                    <a:pt x="635" y="1668"/>
                  </a:lnTo>
                  <a:lnTo>
                    <a:pt x="633" y="1668"/>
                  </a:lnTo>
                  <a:lnTo>
                    <a:pt x="633" y="1670"/>
                  </a:lnTo>
                  <a:lnTo>
                    <a:pt x="629" y="1673"/>
                  </a:lnTo>
                  <a:lnTo>
                    <a:pt x="627" y="1675"/>
                  </a:lnTo>
                  <a:lnTo>
                    <a:pt x="627" y="1679"/>
                  </a:lnTo>
                  <a:lnTo>
                    <a:pt x="624" y="1681"/>
                  </a:lnTo>
                  <a:lnTo>
                    <a:pt x="622" y="1683"/>
                  </a:lnTo>
                  <a:lnTo>
                    <a:pt x="622" y="1687"/>
                  </a:lnTo>
                  <a:lnTo>
                    <a:pt x="618" y="1688"/>
                  </a:lnTo>
                  <a:lnTo>
                    <a:pt x="616" y="1692"/>
                  </a:lnTo>
                  <a:lnTo>
                    <a:pt x="616" y="1694"/>
                  </a:lnTo>
                  <a:lnTo>
                    <a:pt x="616" y="1698"/>
                  </a:lnTo>
                  <a:lnTo>
                    <a:pt x="614" y="1698"/>
                  </a:lnTo>
                  <a:lnTo>
                    <a:pt x="614" y="1702"/>
                  </a:lnTo>
                  <a:lnTo>
                    <a:pt x="610" y="1706"/>
                  </a:lnTo>
                  <a:lnTo>
                    <a:pt x="608" y="1706"/>
                  </a:lnTo>
                  <a:lnTo>
                    <a:pt x="608" y="1707"/>
                  </a:lnTo>
                  <a:lnTo>
                    <a:pt x="605" y="1711"/>
                  </a:lnTo>
                  <a:lnTo>
                    <a:pt x="605" y="1713"/>
                  </a:lnTo>
                  <a:lnTo>
                    <a:pt x="603" y="1717"/>
                  </a:lnTo>
                  <a:lnTo>
                    <a:pt x="603" y="1723"/>
                  </a:lnTo>
                  <a:lnTo>
                    <a:pt x="599" y="1724"/>
                  </a:lnTo>
                  <a:lnTo>
                    <a:pt x="599" y="1726"/>
                  </a:lnTo>
                  <a:lnTo>
                    <a:pt x="597" y="1726"/>
                  </a:lnTo>
                  <a:lnTo>
                    <a:pt x="597" y="1730"/>
                  </a:lnTo>
                  <a:lnTo>
                    <a:pt x="593" y="1736"/>
                  </a:lnTo>
                  <a:lnTo>
                    <a:pt x="589" y="1736"/>
                  </a:lnTo>
                  <a:lnTo>
                    <a:pt x="586" y="1732"/>
                  </a:lnTo>
                  <a:lnTo>
                    <a:pt x="580" y="1726"/>
                  </a:lnTo>
                  <a:lnTo>
                    <a:pt x="574" y="1726"/>
                  </a:lnTo>
                  <a:lnTo>
                    <a:pt x="572" y="1730"/>
                  </a:lnTo>
                  <a:lnTo>
                    <a:pt x="569" y="1730"/>
                  </a:lnTo>
                  <a:lnTo>
                    <a:pt x="567" y="1730"/>
                  </a:lnTo>
                  <a:lnTo>
                    <a:pt x="567" y="1732"/>
                  </a:lnTo>
                  <a:lnTo>
                    <a:pt x="565" y="1732"/>
                  </a:lnTo>
                  <a:lnTo>
                    <a:pt x="561" y="1732"/>
                  </a:lnTo>
                  <a:lnTo>
                    <a:pt x="559" y="1736"/>
                  </a:lnTo>
                  <a:lnTo>
                    <a:pt x="555" y="1736"/>
                  </a:lnTo>
                  <a:lnTo>
                    <a:pt x="553" y="1742"/>
                  </a:lnTo>
                  <a:lnTo>
                    <a:pt x="548" y="1743"/>
                  </a:lnTo>
                  <a:lnTo>
                    <a:pt x="544" y="1751"/>
                  </a:lnTo>
                  <a:lnTo>
                    <a:pt x="544" y="1760"/>
                  </a:lnTo>
                  <a:lnTo>
                    <a:pt x="544" y="1762"/>
                  </a:lnTo>
                  <a:lnTo>
                    <a:pt x="544" y="1768"/>
                  </a:lnTo>
                  <a:lnTo>
                    <a:pt x="542" y="1770"/>
                  </a:lnTo>
                  <a:lnTo>
                    <a:pt x="540" y="1770"/>
                  </a:lnTo>
                  <a:lnTo>
                    <a:pt x="536" y="1774"/>
                  </a:lnTo>
                  <a:lnTo>
                    <a:pt x="534" y="1776"/>
                  </a:lnTo>
                  <a:lnTo>
                    <a:pt x="531" y="1779"/>
                  </a:lnTo>
                  <a:lnTo>
                    <a:pt x="529" y="1779"/>
                  </a:lnTo>
                  <a:lnTo>
                    <a:pt x="525" y="1781"/>
                  </a:lnTo>
                  <a:lnTo>
                    <a:pt x="523" y="1781"/>
                  </a:lnTo>
                  <a:lnTo>
                    <a:pt x="519" y="1785"/>
                  </a:lnTo>
                  <a:lnTo>
                    <a:pt x="517" y="1787"/>
                  </a:lnTo>
                  <a:lnTo>
                    <a:pt x="512" y="1787"/>
                  </a:lnTo>
                  <a:lnTo>
                    <a:pt x="510" y="1787"/>
                  </a:lnTo>
                  <a:lnTo>
                    <a:pt x="506" y="1791"/>
                  </a:lnTo>
                  <a:lnTo>
                    <a:pt x="504" y="1791"/>
                  </a:lnTo>
                  <a:lnTo>
                    <a:pt x="500" y="1791"/>
                  </a:lnTo>
                  <a:lnTo>
                    <a:pt x="498" y="1793"/>
                  </a:lnTo>
                  <a:lnTo>
                    <a:pt x="495" y="1793"/>
                  </a:lnTo>
                  <a:lnTo>
                    <a:pt x="493" y="1795"/>
                  </a:lnTo>
                  <a:lnTo>
                    <a:pt x="487" y="1798"/>
                  </a:lnTo>
                  <a:lnTo>
                    <a:pt x="481" y="1798"/>
                  </a:lnTo>
                  <a:lnTo>
                    <a:pt x="479" y="1800"/>
                  </a:lnTo>
                  <a:lnTo>
                    <a:pt x="476" y="1800"/>
                  </a:lnTo>
                  <a:lnTo>
                    <a:pt x="474" y="1800"/>
                  </a:lnTo>
                  <a:lnTo>
                    <a:pt x="470" y="1798"/>
                  </a:lnTo>
                  <a:lnTo>
                    <a:pt x="466" y="1798"/>
                  </a:lnTo>
                  <a:lnTo>
                    <a:pt x="460" y="1798"/>
                  </a:lnTo>
                  <a:lnTo>
                    <a:pt x="457" y="1798"/>
                  </a:lnTo>
                  <a:lnTo>
                    <a:pt x="455" y="1798"/>
                  </a:lnTo>
                  <a:lnTo>
                    <a:pt x="451" y="1798"/>
                  </a:lnTo>
                  <a:lnTo>
                    <a:pt x="449" y="1798"/>
                  </a:lnTo>
                  <a:lnTo>
                    <a:pt x="445" y="1798"/>
                  </a:lnTo>
                  <a:lnTo>
                    <a:pt x="443" y="1798"/>
                  </a:lnTo>
                  <a:lnTo>
                    <a:pt x="438" y="1798"/>
                  </a:lnTo>
                  <a:lnTo>
                    <a:pt x="430" y="1798"/>
                  </a:lnTo>
                  <a:lnTo>
                    <a:pt x="426" y="1798"/>
                  </a:lnTo>
                  <a:lnTo>
                    <a:pt x="421" y="1798"/>
                  </a:lnTo>
                  <a:lnTo>
                    <a:pt x="417" y="1800"/>
                  </a:lnTo>
                  <a:lnTo>
                    <a:pt x="413" y="1800"/>
                  </a:lnTo>
                  <a:lnTo>
                    <a:pt x="407" y="1800"/>
                  </a:lnTo>
                  <a:lnTo>
                    <a:pt x="405" y="1804"/>
                  </a:lnTo>
                  <a:lnTo>
                    <a:pt x="402" y="1810"/>
                  </a:lnTo>
                  <a:lnTo>
                    <a:pt x="400" y="1812"/>
                  </a:lnTo>
                  <a:lnTo>
                    <a:pt x="394" y="1814"/>
                  </a:lnTo>
                  <a:lnTo>
                    <a:pt x="392" y="1819"/>
                  </a:lnTo>
                  <a:lnTo>
                    <a:pt x="388" y="1825"/>
                  </a:lnTo>
                  <a:lnTo>
                    <a:pt x="388" y="1829"/>
                  </a:lnTo>
                  <a:lnTo>
                    <a:pt x="387" y="1834"/>
                  </a:lnTo>
                  <a:lnTo>
                    <a:pt x="387" y="1836"/>
                  </a:lnTo>
                  <a:lnTo>
                    <a:pt x="383" y="1842"/>
                  </a:lnTo>
                  <a:lnTo>
                    <a:pt x="381" y="1844"/>
                  </a:lnTo>
                  <a:lnTo>
                    <a:pt x="381" y="1850"/>
                  </a:lnTo>
                  <a:lnTo>
                    <a:pt x="375" y="1853"/>
                  </a:lnTo>
                  <a:lnTo>
                    <a:pt x="371" y="1855"/>
                  </a:lnTo>
                  <a:lnTo>
                    <a:pt x="369" y="1855"/>
                  </a:lnTo>
                  <a:lnTo>
                    <a:pt x="368" y="1855"/>
                  </a:lnTo>
                  <a:lnTo>
                    <a:pt x="364" y="1859"/>
                  </a:lnTo>
                  <a:lnTo>
                    <a:pt x="358" y="1861"/>
                  </a:lnTo>
                  <a:lnTo>
                    <a:pt x="351" y="1863"/>
                  </a:lnTo>
                  <a:lnTo>
                    <a:pt x="347" y="1868"/>
                  </a:lnTo>
                  <a:lnTo>
                    <a:pt x="345" y="1872"/>
                  </a:lnTo>
                  <a:lnTo>
                    <a:pt x="339" y="1874"/>
                  </a:lnTo>
                  <a:lnTo>
                    <a:pt x="337" y="1878"/>
                  </a:lnTo>
                  <a:lnTo>
                    <a:pt x="333" y="1880"/>
                  </a:lnTo>
                  <a:lnTo>
                    <a:pt x="332" y="1886"/>
                  </a:lnTo>
                  <a:lnTo>
                    <a:pt x="326" y="1887"/>
                  </a:lnTo>
                  <a:lnTo>
                    <a:pt x="324" y="1891"/>
                  </a:lnTo>
                  <a:lnTo>
                    <a:pt x="324" y="1893"/>
                  </a:lnTo>
                  <a:lnTo>
                    <a:pt x="320" y="1897"/>
                  </a:lnTo>
                  <a:lnTo>
                    <a:pt x="318" y="1899"/>
                  </a:lnTo>
                  <a:lnTo>
                    <a:pt x="318" y="1903"/>
                  </a:lnTo>
                  <a:lnTo>
                    <a:pt x="314" y="1904"/>
                  </a:lnTo>
                  <a:lnTo>
                    <a:pt x="314" y="1906"/>
                  </a:lnTo>
                  <a:lnTo>
                    <a:pt x="313" y="1912"/>
                  </a:lnTo>
                  <a:lnTo>
                    <a:pt x="309" y="1916"/>
                  </a:lnTo>
                  <a:lnTo>
                    <a:pt x="303" y="1923"/>
                  </a:lnTo>
                  <a:lnTo>
                    <a:pt x="303" y="1927"/>
                  </a:lnTo>
                  <a:lnTo>
                    <a:pt x="303" y="1931"/>
                  </a:lnTo>
                  <a:lnTo>
                    <a:pt x="303" y="1935"/>
                  </a:lnTo>
                  <a:lnTo>
                    <a:pt x="303" y="1937"/>
                  </a:lnTo>
                  <a:lnTo>
                    <a:pt x="299" y="1942"/>
                  </a:lnTo>
                  <a:lnTo>
                    <a:pt x="296" y="1946"/>
                  </a:lnTo>
                  <a:lnTo>
                    <a:pt x="294" y="1948"/>
                  </a:lnTo>
                  <a:lnTo>
                    <a:pt x="290" y="1948"/>
                  </a:lnTo>
                  <a:lnTo>
                    <a:pt x="284" y="1948"/>
                  </a:lnTo>
                  <a:lnTo>
                    <a:pt x="278" y="1948"/>
                  </a:lnTo>
                  <a:lnTo>
                    <a:pt x="277" y="1948"/>
                  </a:lnTo>
                  <a:lnTo>
                    <a:pt x="275" y="1948"/>
                  </a:lnTo>
                  <a:lnTo>
                    <a:pt x="271" y="1948"/>
                  </a:lnTo>
                  <a:lnTo>
                    <a:pt x="265" y="1948"/>
                  </a:lnTo>
                  <a:lnTo>
                    <a:pt x="263" y="1950"/>
                  </a:lnTo>
                  <a:lnTo>
                    <a:pt x="260" y="1950"/>
                  </a:lnTo>
                  <a:lnTo>
                    <a:pt x="254" y="1954"/>
                  </a:lnTo>
                  <a:lnTo>
                    <a:pt x="250" y="1954"/>
                  </a:lnTo>
                  <a:lnTo>
                    <a:pt x="250" y="1956"/>
                  </a:lnTo>
                  <a:lnTo>
                    <a:pt x="244" y="1956"/>
                  </a:lnTo>
                  <a:lnTo>
                    <a:pt x="241" y="1954"/>
                  </a:lnTo>
                  <a:lnTo>
                    <a:pt x="235" y="1954"/>
                  </a:lnTo>
                  <a:lnTo>
                    <a:pt x="229" y="1954"/>
                  </a:lnTo>
                  <a:lnTo>
                    <a:pt x="222" y="1954"/>
                  </a:lnTo>
                  <a:lnTo>
                    <a:pt x="216" y="1950"/>
                  </a:lnTo>
                  <a:lnTo>
                    <a:pt x="214" y="1950"/>
                  </a:lnTo>
                  <a:lnTo>
                    <a:pt x="208" y="1950"/>
                  </a:lnTo>
                  <a:lnTo>
                    <a:pt x="205" y="1950"/>
                  </a:lnTo>
                  <a:lnTo>
                    <a:pt x="203" y="1948"/>
                  </a:lnTo>
                  <a:lnTo>
                    <a:pt x="201" y="1948"/>
                  </a:lnTo>
                  <a:lnTo>
                    <a:pt x="197" y="1948"/>
                  </a:lnTo>
                  <a:lnTo>
                    <a:pt x="189" y="1946"/>
                  </a:lnTo>
                  <a:lnTo>
                    <a:pt x="186" y="1946"/>
                  </a:lnTo>
                  <a:lnTo>
                    <a:pt x="184" y="1942"/>
                  </a:lnTo>
                  <a:lnTo>
                    <a:pt x="178" y="1942"/>
                  </a:lnTo>
                  <a:lnTo>
                    <a:pt x="176" y="1942"/>
                  </a:lnTo>
                  <a:lnTo>
                    <a:pt x="172" y="1942"/>
                  </a:lnTo>
                  <a:lnTo>
                    <a:pt x="170" y="1942"/>
                  </a:lnTo>
                  <a:lnTo>
                    <a:pt x="167" y="1942"/>
                  </a:lnTo>
                  <a:lnTo>
                    <a:pt x="165" y="1942"/>
                  </a:lnTo>
                  <a:lnTo>
                    <a:pt x="161" y="1942"/>
                  </a:lnTo>
                  <a:lnTo>
                    <a:pt x="159" y="1942"/>
                  </a:lnTo>
                  <a:lnTo>
                    <a:pt x="155" y="1941"/>
                  </a:lnTo>
                  <a:lnTo>
                    <a:pt x="153" y="1935"/>
                  </a:lnTo>
                  <a:lnTo>
                    <a:pt x="151" y="1931"/>
                  </a:lnTo>
                  <a:lnTo>
                    <a:pt x="148" y="1927"/>
                  </a:lnTo>
                  <a:lnTo>
                    <a:pt x="146" y="1922"/>
                  </a:lnTo>
                  <a:lnTo>
                    <a:pt x="140" y="1918"/>
                  </a:lnTo>
                  <a:lnTo>
                    <a:pt x="127" y="1904"/>
                  </a:lnTo>
                  <a:lnTo>
                    <a:pt x="121" y="1897"/>
                  </a:lnTo>
                  <a:lnTo>
                    <a:pt x="117" y="1893"/>
                  </a:lnTo>
                  <a:lnTo>
                    <a:pt x="112" y="1886"/>
                  </a:lnTo>
                  <a:lnTo>
                    <a:pt x="110" y="1880"/>
                  </a:lnTo>
                  <a:lnTo>
                    <a:pt x="98" y="1880"/>
                  </a:lnTo>
                  <a:lnTo>
                    <a:pt x="87" y="1878"/>
                  </a:lnTo>
                  <a:lnTo>
                    <a:pt x="77" y="1874"/>
                  </a:lnTo>
                  <a:lnTo>
                    <a:pt x="74" y="1874"/>
                  </a:lnTo>
                  <a:lnTo>
                    <a:pt x="66" y="1872"/>
                  </a:lnTo>
                  <a:lnTo>
                    <a:pt x="55" y="1868"/>
                  </a:lnTo>
                  <a:lnTo>
                    <a:pt x="43" y="1863"/>
                  </a:lnTo>
                  <a:lnTo>
                    <a:pt x="34" y="1861"/>
                  </a:lnTo>
                  <a:lnTo>
                    <a:pt x="28" y="1848"/>
                  </a:lnTo>
                  <a:lnTo>
                    <a:pt x="24" y="1836"/>
                  </a:lnTo>
                  <a:lnTo>
                    <a:pt x="19" y="1829"/>
                  </a:lnTo>
                  <a:lnTo>
                    <a:pt x="13" y="1823"/>
                  </a:lnTo>
                  <a:lnTo>
                    <a:pt x="5" y="1814"/>
                  </a:lnTo>
                  <a:lnTo>
                    <a:pt x="4" y="1812"/>
                  </a:lnTo>
                  <a:lnTo>
                    <a:pt x="0" y="1810"/>
                  </a:lnTo>
                  <a:lnTo>
                    <a:pt x="0" y="1800"/>
                  </a:lnTo>
                  <a:lnTo>
                    <a:pt x="5" y="1795"/>
                  </a:lnTo>
                  <a:lnTo>
                    <a:pt x="17" y="1787"/>
                  </a:lnTo>
                  <a:lnTo>
                    <a:pt x="36" y="1779"/>
                  </a:lnTo>
                  <a:lnTo>
                    <a:pt x="47" y="1766"/>
                  </a:lnTo>
                  <a:lnTo>
                    <a:pt x="53" y="1757"/>
                  </a:lnTo>
                  <a:lnTo>
                    <a:pt x="53" y="1755"/>
                  </a:lnTo>
                  <a:lnTo>
                    <a:pt x="53" y="1749"/>
                  </a:lnTo>
                  <a:lnTo>
                    <a:pt x="53" y="1747"/>
                  </a:lnTo>
                  <a:lnTo>
                    <a:pt x="55" y="1742"/>
                  </a:lnTo>
                  <a:lnTo>
                    <a:pt x="53" y="1736"/>
                  </a:lnTo>
                  <a:lnTo>
                    <a:pt x="53" y="1730"/>
                  </a:lnTo>
                  <a:lnTo>
                    <a:pt x="55" y="1724"/>
                  </a:lnTo>
                  <a:lnTo>
                    <a:pt x="55" y="1723"/>
                  </a:lnTo>
                  <a:lnTo>
                    <a:pt x="55" y="1717"/>
                  </a:lnTo>
                  <a:lnTo>
                    <a:pt x="55" y="1713"/>
                  </a:lnTo>
                  <a:lnTo>
                    <a:pt x="55" y="1707"/>
                  </a:lnTo>
                  <a:lnTo>
                    <a:pt x="55" y="1702"/>
                  </a:lnTo>
                  <a:lnTo>
                    <a:pt x="57" y="1698"/>
                  </a:lnTo>
                  <a:lnTo>
                    <a:pt x="60" y="1692"/>
                  </a:lnTo>
                  <a:lnTo>
                    <a:pt x="60" y="1687"/>
                  </a:lnTo>
                  <a:lnTo>
                    <a:pt x="60" y="1679"/>
                  </a:lnTo>
                  <a:lnTo>
                    <a:pt x="57" y="1675"/>
                  </a:lnTo>
                  <a:lnTo>
                    <a:pt x="55" y="1670"/>
                  </a:lnTo>
                  <a:lnTo>
                    <a:pt x="55" y="1664"/>
                  </a:lnTo>
                  <a:lnTo>
                    <a:pt x="55" y="1662"/>
                  </a:lnTo>
                  <a:lnTo>
                    <a:pt x="55" y="1658"/>
                  </a:lnTo>
                  <a:lnTo>
                    <a:pt x="55" y="1656"/>
                  </a:lnTo>
                  <a:lnTo>
                    <a:pt x="55" y="1649"/>
                  </a:lnTo>
                  <a:lnTo>
                    <a:pt x="55" y="1645"/>
                  </a:lnTo>
                  <a:lnTo>
                    <a:pt x="57" y="1643"/>
                  </a:lnTo>
                  <a:lnTo>
                    <a:pt x="60" y="1643"/>
                  </a:lnTo>
                  <a:lnTo>
                    <a:pt x="62" y="1643"/>
                  </a:lnTo>
                  <a:lnTo>
                    <a:pt x="66" y="1639"/>
                  </a:lnTo>
                  <a:lnTo>
                    <a:pt x="68" y="1639"/>
                  </a:lnTo>
                  <a:lnTo>
                    <a:pt x="72" y="1639"/>
                  </a:lnTo>
                  <a:lnTo>
                    <a:pt x="74" y="1639"/>
                  </a:lnTo>
                  <a:lnTo>
                    <a:pt x="77" y="1639"/>
                  </a:lnTo>
                  <a:lnTo>
                    <a:pt x="79" y="1639"/>
                  </a:lnTo>
                  <a:lnTo>
                    <a:pt x="81" y="1637"/>
                  </a:lnTo>
                  <a:lnTo>
                    <a:pt x="87" y="1633"/>
                  </a:lnTo>
                  <a:lnTo>
                    <a:pt x="91" y="1633"/>
                  </a:lnTo>
                  <a:lnTo>
                    <a:pt x="93" y="1632"/>
                  </a:lnTo>
                  <a:lnTo>
                    <a:pt x="96" y="1632"/>
                  </a:lnTo>
                  <a:lnTo>
                    <a:pt x="96" y="1630"/>
                  </a:lnTo>
                  <a:lnTo>
                    <a:pt x="98" y="1626"/>
                  </a:lnTo>
                  <a:lnTo>
                    <a:pt x="102" y="1624"/>
                  </a:lnTo>
                  <a:lnTo>
                    <a:pt x="104" y="1620"/>
                  </a:lnTo>
                  <a:lnTo>
                    <a:pt x="110" y="1618"/>
                  </a:lnTo>
                  <a:lnTo>
                    <a:pt x="112" y="1613"/>
                  </a:lnTo>
                  <a:lnTo>
                    <a:pt x="115" y="1613"/>
                  </a:lnTo>
                  <a:lnTo>
                    <a:pt x="121" y="1613"/>
                  </a:lnTo>
                  <a:lnTo>
                    <a:pt x="123" y="1611"/>
                  </a:lnTo>
                  <a:lnTo>
                    <a:pt x="123" y="1607"/>
                  </a:lnTo>
                  <a:lnTo>
                    <a:pt x="123" y="1601"/>
                  </a:lnTo>
                  <a:lnTo>
                    <a:pt x="123" y="1599"/>
                  </a:lnTo>
                  <a:lnTo>
                    <a:pt x="121" y="1594"/>
                  </a:lnTo>
                  <a:lnTo>
                    <a:pt x="117" y="1590"/>
                  </a:lnTo>
                  <a:lnTo>
                    <a:pt x="117" y="1588"/>
                  </a:lnTo>
                  <a:lnTo>
                    <a:pt x="115" y="1588"/>
                  </a:lnTo>
                  <a:lnTo>
                    <a:pt x="115" y="1586"/>
                  </a:lnTo>
                  <a:lnTo>
                    <a:pt x="112" y="1582"/>
                  </a:lnTo>
                  <a:lnTo>
                    <a:pt x="110" y="1582"/>
                  </a:lnTo>
                  <a:lnTo>
                    <a:pt x="106" y="1580"/>
                  </a:lnTo>
                  <a:lnTo>
                    <a:pt x="104" y="1577"/>
                  </a:lnTo>
                  <a:lnTo>
                    <a:pt x="102" y="1575"/>
                  </a:lnTo>
                  <a:lnTo>
                    <a:pt x="98" y="1571"/>
                  </a:lnTo>
                  <a:lnTo>
                    <a:pt x="98" y="1569"/>
                  </a:lnTo>
                  <a:lnTo>
                    <a:pt x="98" y="1565"/>
                  </a:lnTo>
                  <a:lnTo>
                    <a:pt x="102" y="1563"/>
                  </a:lnTo>
                  <a:lnTo>
                    <a:pt x="104" y="1561"/>
                  </a:lnTo>
                  <a:lnTo>
                    <a:pt x="104" y="1558"/>
                  </a:lnTo>
                  <a:lnTo>
                    <a:pt x="106" y="1556"/>
                  </a:lnTo>
                  <a:lnTo>
                    <a:pt x="106" y="1552"/>
                  </a:lnTo>
                  <a:lnTo>
                    <a:pt x="106" y="1550"/>
                  </a:lnTo>
                  <a:lnTo>
                    <a:pt x="110" y="1546"/>
                  </a:lnTo>
                  <a:lnTo>
                    <a:pt x="106" y="1544"/>
                  </a:lnTo>
                  <a:lnTo>
                    <a:pt x="106" y="1543"/>
                  </a:lnTo>
                  <a:lnTo>
                    <a:pt x="104" y="1539"/>
                  </a:lnTo>
                  <a:lnTo>
                    <a:pt x="102" y="1539"/>
                  </a:lnTo>
                  <a:lnTo>
                    <a:pt x="98" y="1543"/>
                  </a:lnTo>
                  <a:lnTo>
                    <a:pt x="96" y="1539"/>
                  </a:lnTo>
                  <a:lnTo>
                    <a:pt x="93" y="1537"/>
                  </a:lnTo>
                  <a:lnTo>
                    <a:pt x="91" y="1533"/>
                  </a:lnTo>
                  <a:lnTo>
                    <a:pt x="87" y="1531"/>
                  </a:lnTo>
                  <a:lnTo>
                    <a:pt x="85" y="1527"/>
                  </a:lnTo>
                  <a:lnTo>
                    <a:pt x="81" y="1527"/>
                  </a:lnTo>
                  <a:lnTo>
                    <a:pt x="79" y="1525"/>
                  </a:lnTo>
                  <a:lnTo>
                    <a:pt x="77" y="1525"/>
                  </a:lnTo>
                  <a:lnTo>
                    <a:pt x="74" y="1525"/>
                  </a:lnTo>
                  <a:lnTo>
                    <a:pt x="72" y="1527"/>
                  </a:lnTo>
                  <a:lnTo>
                    <a:pt x="68" y="1527"/>
                  </a:lnTo>
                  <a:lnTo>
                    <a:pt x="66" y="1527"/>
                  </a:lnTo>
                  <a:lnTo>
                    <a:pt x="62" y="1527"/>
                  </a:lnTo>
                  <a:lnTo>
                    <a:pt x="57" y="1525"/>
                  </a:lnTo>
                  <a:lnTo>
                    <a:pt x="57" y="1522"/>
                  </a:lnTo>
                  <a:lnTo>
                    <a:pt x="57" y="1520"/>
                  </a:lnTo>
                  <a:lnTo>
                    <a:pt x="55" y="1518"/>
                  </a:lnTo>
                  <a:lnTo>
                    <a:pt x="53" y="1518"/>
                  </a:lnTo>
                  <a:lnTo>
                    <a:pt x="47" y="1514"/>
                  </a:lnTo>
                  <a:lnTo>
                    <a:pt x="47" y="1512"/>
                  </a:lnTo>
                  <a:lnTo>
                    <a:pt x="49" y="1508"/>
                  </a:lnTo>
                  <a:lnTo>
                    <a:pt x="53" y="1507"/>
                  </a:lnTo>
                  <a:lnTo>
                    <a:pt x="55" y="1503"/>
                  </a:lnTo>
                  <a:lnTo>
                    <a:pt x="57" y="1503"/>
                  </a:lnTo>
                  <a:lnTo>
                    <a:pt x="60" y="1501"/>
                  </a:lnTo>
                  <a:lnTo>
                    <a:pt x="72" y="1497"/>
                  </a:lnTo>
                  <a:lnTo>
                    <a:pt x="77" y="1497"/>
                  </a:lnTo>
                  <a:lnTo>
                    <a:pt x="79" y="1497"/>
                  </a:lnTo>
                  <a:lnTo>
                    <a:pt x="81" y="1495"/>
                  </a:lnTo>
                  <a:lnTo>
                    <a:pt x="85" y="1495"/>
                  </a:lnTo>
                  <a:lnTo>
                    <a:pt x="87" y="1495"/>
                  </a:lnTo>
                  <a:lnTo>
                    <a:pt x="91" y="1493"/>
                  </a:lnTo>
                  <a:lnTo>
                    <a:pt x="96" y="1493"/>
                  </a:lnTo>
                  <a:lnTo>
                    <a:pt x="102" y="1489"/>
                  </a:lnTo>
                  <a:lnTo>
                    <a:pt x="106" y="1488"/>
                  </a:lnTo>
                  <a:lnTo>
                    <a:pt x="110" y="1488"/>
                  </a:lnTo>
                  <a:lnTo>
                    <a:pt x="112" y="1484"/>
                  </a:lnTo>
                  <a:lnTo>
                    <a:pt x="115" y="1484"/>
                  </a:lnTo>
                  <a:lnTo>
                    <a:pt x="117" y="1484"/>
                  </a:lnTo>
                  <a:lnTo>
                    <a:pt x="121" y="1484"/>
                  </a:lnTo>
                  <a:lnTo>
                    <a:pt x="127" y="1482"/>
                  </a:lnTo>
                  <a:lnTo>
                    <a:pt x="131" y="1478"/>
                  </a:lnTo>
                  <a:lnTo>
                    <a:pt x="134" y="1478"/>
                  </a:lnTo>
                  <a:lnTo>
                    <a:pt x="140" y="1476"/>
                  </a:lnTo>
                  <a:lnTo>
                    <a:pt x="142" y="1476"/>
                  </a:lnTo>
                  <a:lnTo>
                    <a:pt x="146" y="1474"/>
                  </a:lnTo>
                  <a:lnTo>
                    <a:pt x="151" y="1474"/>
                  </a:lnTo>
                  <a:lnTo>
                    <a:pt x="153" y="1471"/>
                  </a:lnTo>
                  <a:lnTo>
                    <a:pt x="155" y="1471"/>
                  </a:lnTo>
                  <a:lnTo>
                    <a:pt x="159" y="1471"/>
                  </a:lnTo>
                  <a:lnTo>
                    <a:pt x="161" y="1469"/>
                  </a:lnTo>
                  <a:lnTo>
                    <a:pt x="167" y="1469"/>
                  </a:lnTo>
                  <a:lnTo>
                    <a:pt x="170" y="1469"/>
                  </a:lnTo>
                  <a:lnTo>
                    <a:pt x="172" y="1469"/>
                  </a:lnTo>
                  <a:lnTo>
                    <a:pt x="176" y="1465"/>
                  </a:lnTo>
                  <a:lnTo>
                    <a:pt x="178" y="1465"/>
                  </a:lnTo>
                  <a:lnTo>
                    <a:pt x="184" y="1463"/>
                  </a:lnTo>
                  <a:lnTo>
                    <a:pt x="186" y="1463"/>
                  </a:lnTo>
                  <a:lnTo>
                    <a:pt x="189" y="1463"/>
                  </a:lnTo>
                  <a:lnTo>
                    <a:pt x="191" y="1459"/>
                  </a:lnTo>
                  <a:lnTo>
                    <a:pt x="195" y="1459"/>
                  </a:lnTo>
                  <a:lnTo>
                    <a:pt x="197" y="1459"/>
                  </a:lnTo>
                  <a:lnTo>
                    <a:pt x="201" y="1459"/>
                  </a:lnTo>
                  <a:lnTo>
                    <a:pt x="203" y="1459"/>
                  </a:lnTo>
                  <a:lnTo>
                    <a:pt x="205" y="1457"/>
                  </a:lnTo>
                  <a:lnTo>
                    <a:pt x="208" y="1457"/>
                  </a:lnTo>
                  <a:lnTo>
                    <a:pt x="210" y="1457"/>
                  </a:lnTo>
                  <a:lnTo>
                    <a:pt x="210" y="1453"/>
                  </a:lnTo>
                  <a:lnTo>
                    <a:pt x="214" y="1453"/>
                  </a:lnTo>
                  <a:lnTo>
                    <a:pt x="220" y="1450"/>
                  </a:lnTo>
                  <a:lnTo>
                    <a:pt x="225" y="1446"/>
                  </a:lnTo>
                  <a:lnTo>
                    <a:pt x="227" y="1444"/>
                  </a:lnTo>
                  <a:lnTo>
                    <a:pt x="229" y="1440"/>
                  </a:lnTo>
                  <a:lnTo>
                    <a:pt x="233" y="1438"/>
                  </a:lnTo>
                  <a:lnTo>
                    <a:pt x="235" y="1435"/>
                  </a:lnTo>
                  <a:lnTo>
                    <a:pt x="241" y="1433"/>
                  </a:lnTo>
                  <a:lnTo>
                    <a:pt x="244" y="1429"/>
                  </a:lnTo>
                  <a:lnTo>
                    <a:pt x="250" y="1425"/>
                  </a:lnTo>
                  <a:lnTo>
                    <a:pt x="250" y="1421"/>
                  </a:lnTo>
                  <a:lnTo>
                    <a:pt x="252" y="1419"/>
                  </a:lnTo>
                  <a:lnTo>
                    <a:pt x="254" y="1416"/>
                  </a:lnTo>
                  <a:lnTo>
                    <a:pt x="254" y="1414"/>
                  </a:lnTo>
                  <a:lnTo>
                    <a:pt x="258" y="1408"/>
                  </a:lnTo>
                  <a:lnTo>
                    <a:pt x="260" y="1408"/>
                  </a:lnTo>
                  <a:lnTo>
                    <a:pt x="263" y="1406"/>
                  </a:lnTo>
                  <a:lnTo>
                    <a:pt x="265" y="1402"/>
                  </a:lnTo>
                  <a:lnTo>
                    <a:pt x="269" y="1402"/>
                  </a:lnTo>
                  <a:lnTo>
                    <a:pt x="271" y="1402"/>
                  </a:lnTo>
                  <a:lnTo>
                    <a:pt x="277" y="1406"/>
                  </a:lnTo>
                  <a:lnTo>
                    <a:pt x="282" y="1406"/>
                  </a:lnTo>
                  <a:lnTo>
                    <a:pt x="284" y="1408"/>
                  </a:lnTo>
                  <a:lnTo>
                    <a:pt x="288" y="1408"/>
                  </a:lnTo>
                  <a:lnTo>
                    <a:pt x="290" y="1410"/>
                  </a:lnTo>
                  <a:lnTo>
                    <a:pt x="296" y="1410"/>
                  </a:lnTo>
                  <a:lnTo>
                    <a:pt x="299" y="1410"/>
                  </a:lnTo>
                  <a:lnTo>
                    <a:pt x="303" y="1410"/>
                  </a:lnTo>
                  <a:lnTo>
                    <a:pt x="307" y="1408"/>
                  </a:lnTo>
                  <a:lnTo>
                    <a:pt x="309" y="1408"/>
                  </a:lnTo>
                  <a:lnTo>
                    <a:pt x="313" y="1408"/>
                  </a:lnTo>
                  <a:lnTo>
                    <a:pt x="314" y="1408"/>
                  </a:lnTo>
                  <a:lnTo>
                    <a:pt x="320" y="1406"/>
                  </a:lnTo>
                  <a:lnTo>
                    <a:pt x="324" y="1402"/>
                  </a:lnTo>
                  <a:lnTo>
                    <a:pt x="326" y="1400"/>
                  </a:lnTo>
                  <a:lnTo>
                    <a:pt x="326" y="1397"/>
                  </a:lnTo>
                  <a:lnTo>
                    <a:pt x="326" y="1395"/>
                  </a:lnTo>
                  <a:lnTo>
                    <a:pt x="324" y="1389"/>
                  </a:lnTo>
                  <a:lnTo>
                    <a:pt x="320" y="1385"/>
                  </a:lnTo>
                  <a:lnTo>
                    <a:pt x="320" y="1383"/>
                  </a:lnTo>
                  <a:lnTo>
                    <a:pt x="320" y="1381"/>
                  </a:lnTo>
                  <a:lnTo>
                    <a:pt x="318" y="1376"/>
                  </a:lnTo>
                  <a:lnTo>
                    <a:pt x="320" y="1376"/>
                  </a:lnTo>
                  <a:lnTo>
                    <a:pt x="318" y="1372"/>
                  </a:lnTo>
                  <a:lnTo>
                    <a:pt x="318" y="1370"/>
                  </a:lnTo>
                  <a:lnTo>
                    <a:pt x="314" y="1364"/>
                  </a:lnTo>
                  <a:lnTo>
                    <a:pt x="313" y="1364"/>
                  </a:lnTo>
                  <a:lnTo>
                    <a:pt x="309" y="1359"/>
                  </a:lnTo>
                  <a:lnTo>
                    <a:pt x="309" y="1353"/>
                  </a:lnTo>
                  <a:lnTo>
                    <a:pt x="309" y="1351"/>
                  </a:lnTo>
                  <a:lnTo>
                    <a:pt x="309" y="1347"/>
                  </a:lnTo>
                  <a:lnTo>
                    <a:pt x="307" y="1345"/>
                  </a:lnTo>
                  <a:lnTo>
                    <a:pt x="307" y="1342"/>
                  </a:lnTo>
                  <a:lnTo>
                    <a:pt x="307" y="1340"/>
                  </a:lnTo>
                  <a:lnTo>
                    <a:pt x="307" y="1334"/>
                  </a:lnTo>
                  <a:lnTo>
                    <a:pt x="307" y="1332"/>
                  </a:lnTo>
                  <a:lnTo>
                    <a:pt x="307" y="1328"/>
                  </a:lnTo>
                  <a:lnTo>
                    <a:pt x="303" y="1326"/>
                  </a:lnTo>
                  <a:lnTo>
                    <a:pt x="303" y="1323"/>
                  </a:lnTo>
                  <a:lnTo>
                    <a:pt x="303" y="1321"/>
                  </a:lnTo>
                  <a:lnTo>
                    <a:pt x="301" y="1315"/>
                  </a:lnTo>
                  <a:lnTo>
                    <a:pt x="301" y="1313"/>
                  </a:lnTo>
                  <a:lnTo>
                    <a:pt x="301" y="1308"/>
                  </a:lnTo>
                  <a:lnTo>
                    <a:pt x="303" y="1304"/>
                  </a:lnTo>
                  <a:lnTo>
                    <a:pt x="303" y="1302"/>
                  </a:lnTo>
                  <a:lnTo>
                    <a:pt x="307" y="1302"/>
                  </a:lnTo>
                  <a:lnTo>
                    <a:pt x="309" y="1298"/>
                  </a:lnTo>
                  <a:lnTo>
                    <a:pt x="313" y="1296"/>
                  </a:lnTo>
                  <a:lnTo>
                    <a:pt x="314" y="1296"/>
                  </a:lnTo>
                  <a:lnTo>
                    <a:pt x="318" y="1294"/>
                  </a:lnTo>
                  <a:lnTo>
                    <a:pt x="320" y="1294"/>
                  </a:lnTo>
                  <a:lnTo>
                    <a:pt x="324" y="1290"/>
                  </a:lnTo>
                  <a:lnTo>
                    <a:pt x="326" y="1290"/>
                  </a:lnTo>
                  <a:lnTo>
                    <a:pt x="328" y="1289"/>
                  </a:lnTo>
                  <a:lnTo>
                    <a:pt x="332" y="1285"/>
                  </a:lnTo>
                  <a:lnTo>
                    <a:pt x="333" y="1285"/>
                  </a:lnTo>
                  <a:lnTo>
                    <a:pt x="337" y="1285"/>
                  </a:lnTo>
                  <a:lnTo>
                    <a:pt x="339" y="1283"/>
                  </a:lnTo>
                  <a:lnTo>
                    <a:pt x="343" y="1279"/>
                  </a:lnTo>
                  <a:lnTo>
                    <a:pt x="345" y="1279"/>
                  </a:lnTo>
                  <a:lnTo>
                    <a:pt x="345" y="1277"/>
                  </a:lnTo>
                  <a:lnTo>
                    <a:pt x="347" y="1277"/>
                  </a:lnTo>
                  <a:lnTo>
                    <a:pt x="347" y="1273"/>
                  </a:lnTo>
                  <a:lnTo>
                    <a:pt x="351" y="1272"/>
                  </a:lnTo>
                  <a:lnTo>
                    <a:pt x="351" y="1270"/>
                  </a:lnTo>
                  <a:lnTo>
                    <a:pt x="352" y="1266"/>
                  </a:lnTo>
                  <a:lnTo>
                    <a:pt x="352" y="1264"/>
                  </a:lnTo>
                  <a:lnTo>
                    <a:pt x="352" y="1260"/>
                  </a:lnTo>
                  <a:lnTo>
                    <a:pt x="352" y="1254"/>
                  </a:lnTo>
                  <a:lnTo>
                    <a:pt x="352" y="1253"/>
                  </a:lnTo>
                  <a:lnTo>
                    <a:pt x="352" y="1249"/>
                  </a:lnTo>
                  <a:lnTo>
                    <a:pt x="356" y="1245"/>
                  </a:lnTo>
                  <a:lnTo>
                    <a:pt x="356" y="1239"/>
                  </a:lnTo>
                  <a:lnTo>
                    <a:pt x="358" y="1236"/>
                  </a:lnTo>
                  <a:lnTo>
                    <a:pt x="358" y="1234"/>
                  </a:lnTo>
                  <a:lnTo>
                    <a:pt x="362" y="1230"/>
                  </a:lnTo>
                  <a:lnTo>
                    <a:pt x="362" y="1228"/>
                  </a:lnTo>
                  <a:lnTo>
                    <a:pt x="364" y="1228"/>
                  </a:lnTo>
                  <a:lnTo>
                    <a:pt x="364" y="1226"/>
                  </a:lnTo>
                  <a:lnTo>
                    <a:pt x="368" y="1222"/>
                  </a:lnTo>
                  <a:lnTo>
                    <a:pt x="369" y="1220"/>
                  </a:lnTo>
                  <a:lnTo>
                    <a:pt x="371" y="1220"/>
                  </a:lnTo>
                  <a:lnTo>
                    <a:pt x="371" y="1217"/>
                  </a:lnTo>
                  <a:lnTo>
                    <a:pt x="377" y="1215"/>
                  </a:lnTo>
                  <a:lnTo>
                    <a:pt x="377" y="1211"/>
                  </a:lnTo>
                  <a:lnTo>
                    <a:pt x="381" y="1211"/>
                  </a:lnTo>
                  <a:lnTo>
                    <a:pt x="383" y="1209"/>
                  </a:lnTo>
                  <a:lnTo>
                    <a:pt x="387" y="1205"/>
                  </a:lnTo>
                  <a:lnTo>
                    <a:pt x="388" y="1203"/>
                  </a:lnTo>
                  <a:lnTo>
                    <a:pt x="392" y="1203"/>
                  </a:lnTo>
                  <a:lnTo>
                    <a:pt x="394" y="1201"/>
                  </a:lnTo>
                  <a:lnTo>
                    <a:pt x="396" y="1198"/>
                  </a:lnTo>
                  <a:lnTo>
                    <a:pt x="400" y="1196"/>
                  </a:lnTo>
                  <a:lnTo>
                    <a:pt x="402" y="1196"/>
                  </a:lnTo>
                  <a:lnTo>
                    <a:pt x="407" y="1190"/>
                  </a:lnTo>
                  <a:lnTo>
                    <a:pt x="411" y="1186"/>
                  </a:lnTo>
                  <a:lnTo>
                    <a:pt x="413" y="1184"/>
                  </a:lnTo>
                  <a:lnTo>
                    <a:pt x="417" y="1181"/>
                  </a:lnTo>
                  <a:lnTo>
                    <a:pt x="417" y="1179"/>
                  </a:lnTo>
                  <a:lnTo>
                    <a:pt x="419" y="1179"/>
                  </a:lnTo>
                  <a:lnTo>
                    <a:pt x="419" y="1173"/>
                  </a:lnTo>
                  <a:lnTo>
                    <a:pt x="419" y="1171"/>
                  </a:lnTo>
                  <a:lnTo>
                    <a:pt x="419" y="1167"/>
                  </a:lnTo>
                  <a:lnTo>
                    <a:pt x="419" y="1165"/>
                  </a:lnTo>
                  <a:lnTo>
                    <a:pt x="419" y="1162"/>
                  </a:lnTo>
                  <a:lnTo>
                    <a:pt x="417" y="1160"/>
                  </a:lnTo>
                  <a:lnTo>
                    <a:pt x="417" y="1158"/>
                  </a:lnTo>
                  <a:lnTo>
                    <a:pt x="417" y="1154"/>
                  </a:lnTo>
                  <a:lnTo>
                    <a:pt x="413" y="1152"/>
                  </a:lnTo>
                  <a:lnTo>
                    <a:pt x="411" y="1146"/>
                  </a:lnTo>
                  <a:lnTo>
                    <a:pt x="411" y="1143"/>
                  </a:lnTo>
                  <a:lnTo>
                    <a:pt x="411" y="1141"/>
                  </a:lnTo>
                  <a:lnTo>
                    <a:pt x="407" y="1135"/>
                  </a:lnTo>
                  <a:lnTo>
                    <a:pt x="407" y="1129"/>
                  </a:lnTo>
                  <a:lnTo>
                    <a:pt x="405" y="1128"/>
                  </a:lnTo>
                  <a:lnTo>
                    <a:pt x="402" y="1124"/>
                  </a:lnTo>
                  <a:lnTo>
                    <a:pt x="402" y="1122"/>
                  </a:lnTo>
                  <a:lnTo>
                    <a:pt x="400" y="1118"/>
                  </a:lnTo>
                  <a:lnTo>
                    <a:pt x="396" y="1112"/>
                  </a:lnTo>
                  <a:lnTo>
                    <a:pt x="394" y="1112"/>
                  </a:lnTo>
                  <a:lnTo>
                    <a:pt x="392" y="1109"/>
                  </a:lnTo>
                  <a:lnTo>
                    <a:pt x="387" y="1105"/>
                  </a:lnTo>
                  <a:lnTo>
                    <a:pt x="381" y="1103"/>
                  </a:lnTo>
                  <a:lnTo>
                    <a:pt x="375" y="1103"/>
                  </a:lnTo>
                  <a:lnTo>
                    <a:pt x="371" y="1103"/>
                  </a:lnTo>
                  <a:lnTo>
                    <a:pt x="369" y="1103"/>
                  </a:lnTo>
                  <a:lnTo>
                    <a:pt x="368" y="1103"/>
                  </a:lnTo>
                  <a:lnTo>
                    <a:pt x="364" y="1103"/>
                  </a:lnTo>
                  <a:lnTo>
                    <a:pt x="358" y="1103"/>
                  </a:lnTo>
                  <a:lnTo>
                    <a:pt x="356" y="1103"/>
                  </a:lnTo>
                  <a:lnTo>
                    <a:pt x="352" y="1105"/>
                  </a:lnTo>
                  <a:lnTo>
                    <a:pt x="351" y="1103"/>
                  </a:lnTo>
                  <a:lnTo>
                    <a:pt x="347" y="1103"/>
                  </a:lnTo>
                  <a:lnTo>
                    <a:pt x="345" y="1103"/>
                  </a:lnTo>
                  <a:lnTo>
                    <a:pt x="337" y="1103"/>
                  </a:lnTo>
                  <a:lnTo>
                    <a:pt x="337" y="1099"/>
                  </a:lnTo>
                  <a:lnTo>
                    <a:pt x="339" y="1097"/>
                  </a:lnTo>
                  <a:lnTo>
                    <a:pt x="339" y="1093"/>
                  </a:lnTo>
                  <a:lnTo>
                    <a:pt x="343" y="1091"/>
                  </a:lnTo>
                  <a:lnTo>
                    <a:pt x="343" y="1086"/>
                  </a:lnTo>
                  <a:lnTo>
                    <a:pt x="343" y="1084"/>
                  </a:lnTo>
                  <a:lnTo>
                    <a:pt x="347" y="1078"/>
                  </a:lnTo>
                  <a:lnTo>
                    <a:pt x="347" y="1074"/>
                  </a:lnTo>
                  <a:lnTo>
                    <a:pt x="347" y="1069"/>
                  </a:lnTo>
                  <a:lnTo>
                    <a:pt x="351" y="1067"/>
                  </a:lnTo>
                  <a:lnTo>
                    <a:pt x="351" y="1061"/>
                  </a:lnTo>
                  <a:lnTo>
                    <a:pt x="352" y="1055"/>
                  </a:lnTo>
                  <a:lnTo>
                    <a:pt x="356" y="1050"/>
                  </a:lnTo>
                  <a:lnTo>
                    <a:pt x="358" y="1048"/>
                  </a:lnTo>
                  <a:lnTo>
                    <a:pt x="358" y="1046"/>
                  </a:lnTo>
                  <a:lnTo>
                    <a:pt x="362" y="1042"/>
                  </a:lnTo>
                  <a:lnTo>
                    <a:pt x="364" y="1037"/>
                  </a:lnTo>
                  <a:lnTo>
                    <a:pt x="364" y="1035"/>
                  </a:lnTo>
                  <a:lnTo>
                    <a:pt x="368" y="1031"/>
                  </a:lnTo>
                  <a:lnTo>
                    <a:pt x="369" y="1029"/>
                  </a:lnTo>
                  <a:lnTo>
                    <a:pt x="371" y="1025"/>
                  </a:lnTo>
                  <a:lnTo>
                    <a:pt x="371" y="1023"/>
                  </a:lnTo>
                  <a:lnTo>
                    <a:pt x="375" y="1023"/>
                  </a:lnTo>
                  <a:lnTo>
                    <a:pt x="375" y="1021"/>
                  </a:lnTo>
                  <a:lnTo>
                    <a:pt x="377" y="1021"/>
                  </a:lnTo>
                  <a:lnTo>
                    <a:pt x="381" y="1016"/>
                  </a:lnTo>
                  <a:lnTo>
                    <a:pt x="381" y="1004"/>
                  </a:lnTo>
                  <a:lnTo>
                    <a:pt x="381" y="999"/>
                  </a:lnTo>
                  <a:lnTo>
                    <a:pt x="381" y="997"/>
                  </a:lnTo>
                  <a:lnTo>
                    <a:pt x="381" y="991"/>
                  </a:lnTo>
                  <a:lnTo>
                    <a:pt x="381" y="987"/>
                  </a:lnTo>
                  <a:lnTo>
                    <a:pt x="377" y="982"/>
                  </a:lnTo>
                  <a:lnTo>
                    <a:pt x="377" y="980"/>
                  </a:lnTo>
                  <a:lnTo>
                    <a:pt x="377" y="974"/>
                  </a:lnTo>
                  <a:lnTo>
                    <a:pt x="377" y="972"/>
                  </a:lnTo>
                  <a:lnTo>
                    <a:pt x="377" y="966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7" y="955"/>
                  </a:lnTo>
                  <a:lnTo>
                    <a:pt x="377" y="953"/>
                  </a:lnTo>
                  <a:lnTo>
                    <a:pt x="377" y="947"/>
                  </a:lnTo>
                  <a:lnTo>
                    <a:pt x="377" y="942"/>
                  </a:lnTo>
                  <a:lnTo>
                    <a:pt x="377" y="938"/>
                  </a:lnTo>
                  <a:lnTo>
                    <a:pt x="377" y="929"/>
                  </a:lnTo>
                  <a:lnTo>
                    <a:pt x="381" y="923"/>
                  </a:lnTo>
                  <a:lnTo>
                    <a:pt x="377" y="919"/>
                  </a:lnTo>
                  <a:lnTo>
                    <a:pt x="381" y="913"/>
                  </a:lnTo>
                  <a:lnTo>
                    <a:pt x="381" y="910"/>
                  </a:lnTo>
                  <a:lnTo>
                    <a:pt x="381" y="906"/>
                  </a:lnTo>
                  <a:lnTo>
                    <a:pt x="381" y="904"/>
                  </a:lnTo>
                  <a:lnTo>
                    <a:pt x="381" y="900"/>
                  </a:lnTo>
                  <a:lnTo>
                    <a:pt x="381" y="898"/>
                  </a:lnTo>
                  <a:lnTo>
                    <a:pt x="383" y="894"/>
                  </a:lnTo>
                  <a:lnTo>
                    <a:pt x="383" y="885"/>
                  </a:lnTo>
                  <a:lnTo>
                    <a:pt x="387" y="874"/>
                  </a:lnTo>
                  <a:lnTo>
                    <a:pt x="388" y="868"/>
                  </a:lnTo>
                  <a:lnTo>
                    <a:pt x="388" y="862"/>
                  </a:lnTo>
                  <a:lnTo>
                    <a:pt x="392" y="860"/>
                  </a:lnTo>
                  <a:lnTo>
                    <a:pt x="392" y="855"/>
                  </a:lnTo>
                  <a:lnTo>
                    <a:pt x="394" y="849"/>
                  </a:lnTo>
                  <a:lnTo>
                    <a:pt x="396" y="832"/>
                  </a:lnTo>
                  <a:lnTo>
                    <a:pt x="400" y="820"/>
                  </a:lnTo>
                  <a:lnTo>
                    <a:pt x="402" y="817"/>
                  </a:lnTo>
                  <a:lnTo>
                    <a:pt x="405" y="807"/>
                  </a:lnTo>
                  <a:lnTo>
                    <a:pt x="405" y="800"/>
                  </a:lnTo>
                  <a:lnTo>
                    <a:pt x="407" y="796"/>
                  </a:lnTo>
                  <a:lnTo>
                    <a:pt x="407" y="792"/>
                  </a:lnTo>
                  <a:lnTo>
                    <a:pt x="407" y="788"/>
                  </a:lnTo>
                  <a:lnTo>
                    <a:pt x="407" y="786"/>
                  </a:lnTo>
                  <a:lnTo>
                    <a:pt x="407" y="783"/>
                  </a:lnTo>
                  <a:lnTo>
                    <a:pt x="407" y="781"/>
                  </a:lnTo>
                  <a:lnTo>
                    <a:pt x="407" y="775"/>
                  </a:lnTo>
                  <a:lnTo>
                    <a:pt x="407" y="769"/>
                  </a:lnTo>
                  <a:lnTo>
                    <a:pt x="411" y="762"/>
                  </a:lnTo>
                  <a:lnTo>
                    <a:pt x="411" y="756"/>
                  </a:lnTo>
                  <a:lnTo>
                    <a:pt x="411" y="752"/>
                  </a:lnTo>
                  <a:lnTo>
                    <a:pt x="407" y="745"/>
                  </a:lnTo>
                  <a:lnTo>
                    <a:pt x="407" y="743"/>
                  </a:lnTo>
                  <a:lnTo>
                    <a:pt x="407" y="737"/>
                  </a:lnTo>
                  <a:lnTo>
                    <a:pt x="405" y="733"/>
                  </a:lnTo>
                  <a:lnTo>
                    <a:pt x="402" y="726"/>
                  </a:lnTo>
                  <a:lnTo>
                    <a:pt x="400" y="720"/>
                  </a:lnTo>
                  <a:lnTo>
                    <a:pt x="396" y="714"/>
                  </a:lnTo>
                  <a:lnTo>
                    <a:pt x="394" y="712"/>
                  </a:lnTo>
                  <a:lnTo>
                    <a:pt x="394" y="707"/>
                  </a:lnTo>
                  <a:lnTo>
                    <a:pt x="392" y="705"/>
                  </a:lnTo>
                  <a:lnTo>
                    <a:pt x="392" y="701"/>
                  </a:lnTo>
                  <a:lnTo>
                    <a:pt x="392" y="699"/>
                  </a:lnTo>
                  <a:lnTo>
                    <a:pt x="388" y="695"/>
                  </a:lnTo>
                  <a:lnTo>
                    <a:pt x="388" y="690"/>
                  </a:lnTo>
                  <a:lnTo>
                    <a:pt x="387" y="688"/>
                  </a:lnTo>
                  <a:lnTo>
                    <a:pt x="387" y="684"/>
                  </a:lnTo>
                  <a:lnTo>
                    <a:pt x="387" y="682"/>
                  </a:lnTo>
                  <a:lnTo>
                    <a:pt x="388" y="682"/>
                  </a:lnTo>
                  <a:lnTo>
                    <a:pt x="388" y="680"/>
                  </a:lnTo>
                  <a:lnTo>
                    <a:pt x="392" y="676"/>
                  </a:lnTo>
                  <a:lnTo>
                    <a:pt x="394" y="675"/>
                  </a:lnTo>
                  <a:lnTo>
                    <a:pt x="396" y="675"/>
                  </a:lnTo>
                  <a:lnTo>
                    <a:pt x="400" y="671"/>
                  </a:lnTo>
                  <a:lnTo>
                    <a:pt x="402" y="669"/>
                  </a:lnTo>
                  <a:lnTo>
                    <a:pt x="405" y="665"/>
                  </a:lnTo>
                  <a:lnTo>
                    <a:pt x="407" y="665"/>
                  </a:lnTo>
                  <a:lnTo>
                    <a:pt x="411" y="665"/>
                  </a:lnTo>
                  <a:lnTo>
                    <a:pt x="413" y="663"/>
                  </a:lnTo>
                  <a:lnTo>
                    <a:pt x="417" y="663"/>
                  </a:lnTo>
                  <a:lnTo>
                    <a:pt x="419" y="663"/>
                  </a:lnTo>
                  <a:lnTo>
                    <a:pt x="421" y="661"/>
                  </a:lnTo>
                  <a:lnTo>
                    <a:pt x="424" y="661"/>
                  </a:lnTo>
                  <a:lnTo>
                    <a:pt x="424" y="658"/>
                  </a:lnTo>
                  <a:lnTo>
                    <a:pt x="426" y="658"/>
                  </a:lnTo>
                  <a:lnTo>
                    <a:pt x="430" y="656"/>
                  </a:lnTo>
                  <a:lnTo>
                    <a:pt x="430" y="652"/>
                  </a:lnTo>
                  <a:lnTo>
                    <a:pt x="432" y="652"/>
                  </a:lnTo>
                  <a:lnTo>
                    <a:pt x="436" y="652"/>
                  </a:lnTo>
                  <a:lnTo>
                    <a:pt x="438" y="652"/>
                  </a:lnTo>
                  <a:lnTo>
                    <a:pt x="438" y="650"/>
                  </a:lnTo>
                  <a:lnTo>
                    <a:pt x="442" y="650"/>
                  </a:lnTo>
                  <a:lnTo>
                    <a:pt x="443" y="646"/>
                  </a:lnTo>
                  <a:lnTo>
                    <a:pt x="445" y="644"/>
                  </a:lnTo>
                  <a:lnTo>
                    <a:pt x="451" y="639"/>
                  </a:lnTo>
                  <a:lnTo>
                    <a:pt x="455" y="639"/>
                  </a:lnTo>
                  <a:lnTo>
                    <a:pt x="457" y="633"/>
                  </a:lnTo>
                  <a:lnTo>
                    <a:pt x="460" y="633"/>
                  </a:lnTo>
                  <a:lnTo>
                    <a:pt x="460" y="631"/>
                  </a:lnTo>
                  <a:lnTo>
                    <a:pt x="460" y="627"/>
                  </a:lnTo>
                  <a:lnTo>
                    <a:pt x="460" y="625"/>
                  </a:lnTo>
                  <a:lnTo>
                    <a:pt x="462" y="622"/>
                  </a:lnTo>
                  <a:lnTo>
                    <a:pt x="466" y="620"/>
                  </a:lnTo>
                  <a:lnTo>
                    <a:pt x="466" y="616"/>
                  </a:lnTo>
                  <a:lnTo>
                    <a:pt x="468" y="614"/>
                  </a:lnTo>
                  <a:lnTo>
                    <a:pt x="470" y="614"/>
                  </a:lnTo>
                  <a:lnTo>
                    <a:pt x="470" y="612"/>
                  </a:lnTo>
                  <a:lnTo>
                    <a:pt x="474" y="608"/>
                  </a:lnTo>
                  <a:lnTo>
                    <a:pt x="474" y="606"/>
                  </a:lnTo>
                  <a:lnTo>
                    <a:pt x="476" y="606"/>
                  </a:lnTo>
                  <a:lnTo>
                    <a:pt x="476" y="603"/>
                  </a:lnTo>
                  <a:lnTo>
                    <a:pt x="476" y="601"/>
                  </a:lnTo>
                  <a:lnTo>
                    <a:pt x="479" y="601"/>
                  </a:lnTo>
                  <a:lnTo>
                    <a:pt x="479" y="597"/>
                  </a:lnTo>
                  <a:lnTo>
                    <a:pt x="479" y="595"/>
                  </a:lnTo>
                  <a:lnTo>
                    <a:pt x="481" y="589"/>
                  </a:lnTo>
                  <a:lnTo>
                    <a:pt x="481" y="587"/>
                  </a:lnTo>
                  <a:lnTo>
                    <a:pt x="481" y="584"/>
                  </a:lnTo>
                  <a:lnTo>
                    <a:pt x="485" y="584"/>
                  </a:lnTo>
                  <a:lnTo>
                    <a:pt x="487" y="578"/>
                  </a:lnTo>
                  <a:lnTo>
                    <a:pt x="491" y="576"/>
                  </a:lnTo>
                  <a:lnTo>
                    <a:pt x="493" y="576"/>
                  </a:lnTo>
                  <a:lnTo>
                    <a:pt x="495" y="572"/>
                  </a:lnTo>
                  <a:lnTo>
                    <a:pt x="495" y="570"/>
                  </a:lnTo>
                  <a:lnTo>
                    <a:pt x="498" y="570"/>
                  </a:lnTo>
                  <a:lnTo>
                    <a:pt x="500" y="568"/>
                  </a:lnTo>
                  <a:lnTo>
                    <a:pt x="504" y="565"/>
                  </a:lnTo>
                  <a:lnTo>
                    <a:pt x="504" y="563"/>
                  </a:lnTo>
                  <a:lnTo>
                    <a:pt x="504" y="559"/>
                  </a:lnTo>
                  <a:lnTo>
                    <a:pt x="506" y="557"/>
                  </a:lnTo>
                  <a:lnTo>
                    <a:pt x="506" y="553"/>
                  </a:lnTo>
                  <a:lnTo>
                    <a:pt x="506" y="551"/>
                  </a:lnTo>
                  <a:lnTo>
                    <a:pt x="506" y="548"/>
                  </a:lnTo>
                  <a:lnTo>
                    <a:pt x="506" y="546"/>
                  </a:lnTo>
                  <a:lnTo>
                    <a:pt x="506" y="544"/>
                  </a:lnTo>
                  <a:lnTo>
                    <a:pt x="506" y="540"/>
                  </a:lnTo>
                  <a:lnTo>
                    <a:pt x="504" y="538"/>
                  </a:lnTo>
                  <a:lnTo>
                    <a:pt x="500" y="532"/>
                  </a:lnTo>
                  <a:lnTo>
                    <a:pt x="498" y="527"/>
                  </a:lnTo>
                  <a:lnTo>
                    <a:pt x="495" y="525"/>
                  </a:lnTo>
                  <a:lnTo>
                    <a:pt x="493" y="521"/>
                  </a:lnTo>
                  <a:lnTo>
                    <a:pt x="491" y="521"/>
                  </a:lnTo>
                  <a:lnTo>
                    <a:pt x="491" y="519"/>
                  </a:lnTo>
                  <a:lnTo>
                    <a:pt x="487" y="519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5" y="513"/>
                  </a:lnTo>
                  <a:lnTo>
                    <a:pt x="481" y="510"/>
                  </a:lnTo>
                  <a:lnTo>
                    <a:pt x="479" y="510"/>
                  </a:lnTo>
                  <a:lnTo>
                    <a:pt x="479" y="508"/>
                  </a:lnTo>
                  <a:lnTo>
                    <a:pt x="476" y="504"/>
                  </a:lnTo>
                  <a:lnTo>
                    <a:pt x="474" y="502"/>
                  </a:lnTo>
                  <a:lnTo>
                    <a:pt x="470" y="500"/>
                  </a:lnTo>
                  <a:lnTo>
                    <a:pt x="470" y="496"/>
                  </a:lnTo>
                  <a:lnTo>
                    <a:pt x="468" y="495"/>
                  </a:lnTo>
                  <a:lnTo>
                    <a:pt x="466" y="495"/>
                  </a:lnTo>
                  <a:lnTo>
                    <a:pt x="462" y="491"/>
                  </a:lnTo>
                  <a:lnTo>
                    <a:pt x="460" y="485"/>
                  </a:lnTo>
                  <a:lnTo>
                    <a:pt x="457" y="483"/>
                  </a:lnTo>
                  <a:lnTo>
                    <a:pt x="455" y="479"/>
                  </a:lnTo>
                  <a:lnTo>
                    <a:pt x="451" y="477"/>
                  </a:lnTo>
                  <a:lnTo>
                    <a:pt x="451" y="476"/>
                  </a:lnTo>
                  <a:lnTo>
                    <a:pt x="449" y="472"/>
                  </a:lnTo>
                  <a:lnTo>
                    <a:pt x="445" y="470"/>
                  </a:lnTo>
                  <a:lnTo>
                    <a:pt x="445" y="466"/>
                  </a:lnTo>
                  <a:lnTo>
                    <a:pt x="443" y="466"/>
                  </a:lnTo>
                  <a:lnTo>
                    <a:pt x="443" y="464"/>
                  </a:lnTo>
                  <a:lnTo>
                    <a:pt x="443" y="460"/>
                  </a:lnTo>
                  <a:lnTo>
                    <a:pt x="442" y="459"/>
                  </a:lnTo>
                  <a:lnTo>
                    <a:pt x="442" y="453"/>
                  </a:lnTo>
                  <a:lnTo>
                    <a:pt x="438" y="451"/>
                  </a:lnTo>
                  <a:lnTo>
                    <a:pt x="438" y="447"/>
                  </a:lnTo>
                  <a:lnTo>
                    <a:pt x="438" y="445"/>
                  </a:lnTo>
                  <a:lnTo>
                    <a:pt x="438" y="441"/>
                  </a:lnTo>
                  <a:lnTo>
                    <a:pt x="438" y="436"/>
                  </a:lnTo>
                  <a:lnTo>
                    <a:pt x="438" y="432"/>
                  </a:lnTo>
                  <a:lnTo>
                    <a:pt x="442" y="428"/>
                  </a:lnTo>
                  <a:lnTo>
                    <a:pt x="443" y="426"/>
                  </a:lnTo>
                  <a:lnTo>
                    <a:pt x="443" y="423"/>
                  </a:lnTo>
                  <a:lnTo>
                    <a:pt x="445" y="421"/>
                  </a:lnTo>
                  <a:lnTo>
                    <a:pt x="449" y="417"/>
                  </a:lnTo>
                  <a:lnTo>
                    <a:pt x="449" y="415"/>
                  </a:lnTo>
                  <a:lnTo>
                    <a:pt x="451" y="407"/>
                  </a:lnTo>
                  <a:lnTo>
                    <a:pt x="455" y="404"/>
                  </a:lnTo>
                  <a:lnTo>
                    <a:pt x="455" y="402"/>
                  </a:lnTo>
                  <a:lnTo>
                    <a:pt x="455" y="398"/>
                  </a:lnTo>
                  <a:lnTo>
                    <a:pt x="457" y="396"/>
                  </a:lnTo>
                  <a:lnTo>
                    <a:pt x="457" y="392"/>
                  </a:lnTo>
                  <a:lnTo>
                    <a:pt x="457" y="390"/>
                  </a:lnTo>
                  <a:lnTo>
                    <a:pt x="460" y="388"/>
                  </a:lnTo>
                  <a:lnTo>
                    <a:pt x="460" y="385"/>
                  </a:lnTo>
                  <a:lnTo>
                    <a:pt x="460" y="383"/>
                  </a:lnTo>
                  <a:lnTo>
                    <a:pt x="460" y="379"/>
                  </a:lnTo>
                  <a:lnTo>
                    <a:pt x="460" y="377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0" y="368"/>
                  </a:lnTo>
                  <a:lnTo>
                    <a:pt x="460" y="366"/>
                  </a:lnTo>
                  <a:lnTo>
                    <a:pt x="460" y="364"/>
                  </a:lnTo>
                  <a:lnTo>
                    <a:pt x="460" y="360"/>
                  </a:lnTo>
                  <a:lnTo>
                    <a:pt x="460" y="358"/>
                  </a:lnTo>
                  <a:lnTo>
                    <a:pt x="457" y="354"/>
                  </a:lnTo>
                  <a:lnTo>
                    <a:pt x="457" y="352"/>
                  </a:lnTo>
                  <a:lnTo>
                    <a:pt x="457" y="349"/>
                  </a:lnTo>
                  <a:lnTo>
                    <a:pt x="457" y="339"/>
                  </a:lnTo>
                  <a:lnTo>
                    <a:pt x="460" y="339"/>
                  </a:lnTo>
                  <a:lnTo>
                    <a:pt x="462" y="339"/>
                  </a:lnTo>
                  <a:lnTo>
                    <a:pt x="466" y="339"/>
                  </a:lnTo>
                  <a:lnTo>
                    <a:pt x="468" y="339"/>
                  </a:lnTo>
                  <a:lnTo>
                    <a:pt x="474" y="339"/>
                  </a:lnTo>
                  <a:lnTo>
                    <a:pt x="476" y="339"/>
                  </a:lnTo>
                  <a:lnTo>
                    <a:pt x="479" y="339"/>
                  </a:lnTo>
                  <a:lnTo>
                    <a:pt x="481" y="339"/>
                  </a:lnTo>
                  <a:lnTo>
                    <a:pt x="487" y="341"/>
                  </a:lnTo>
                  <a:lnTo>
                    <a:pt x="491" y="341"/>
                  </a:lnTo>
                  <a:lnTo>
                    <a:pt x="493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0" y="347"/>
                  </a:lnTo>
                  <a:lnTo>
                    <a:pt x="504" y="347"/>
                  </a:lnTo>
                  <a:lnTo>
                    <a:pt x="504" y="345"/>
                  </a:lnTo>
                  <a:lnTo>
                    <a:pt x="506" y="341"/>
                  </a:lnTo>
                  <a:lnTo>
                    <a:pt x="504" y="339"/>
                  </a:lnTo>
                  <a:lnTo>
                    <a:pt x="506" y="335"/>
                  </a:lnTo>
                  <a:lnTo>
                    <a:pt x="506" y="333"/>
                  </a:lnTo>
                  <a:lnTo>
                    <a:pt x="510" y="333"/>
                  </a:lnTo>
                  <a:lnTo>
                    <a:pt x="510" y="328"/>
                  </a:lnTo>
                  <a:lnTo>
                    <a:pt x="510" y="324"/>
                  </a:lnTo>
                  <a:lnTo>
                    <a:pt x="510" y="322"/>
                  </a:lnTo>
                  <a:lnTo>
                    <a:pt x="510" y="320"/>
                  </a:lnTo>
                  <a:lnTo>
                    <a:pt x="510" y="314"/>
                  </a:lnTo>
                  <a:lnTo>
                    <a:pt x="510" y="311"/>
                  </a:lnTo>
                  <a:lnTo>
                    <a:pt x="510" y="309"/>
                  </a:lnTo>
                  <a:lnTo>
                    <a:pt x="512" y="309"/>
                  </a:lnTo>
                  <a:lnTo>
                    <a:pt x="512" y="305"/>
                  </a:lnTo>
                  <a:lnTo>
                    <a:pt x="515" y="305"/>
                  </a:lnTo>
                  <a:lnTo>
                    <a:pt x="517" y="303"/>
                  </a:lnTo>
                  <a:lnTo>
                    <a:pt x="519" y="303"/>
                  </a:lnTo>
                  <a:lnTo>
                    <a:pt x="523" y="303"/>
                  </a:lnTo>
                  <a:lnTo>
                    <a:pt x="525" y="303"/>
                  </a:lnTo>
                  <a:lnTo>
                    <a:pt x="529" y="303"/>
                  </a:lnTo>
                  <a:lnTo>
                    <a:pt x="531" y="299"/>
                  </a:lnTo>
                  <a:lnTo>
                    <a:pt x="534" y="299"/>
                  </a:lnTo>
                  <a:lnTo>
                    <a:pt x="536" y="297"/>
                  </a:lnTo>
                  <a:lnTo>
                    <a:pt x="536" y="296"/>
                  </a:lnTo>
                  <a:lnTo>
                    <a:pt x="536" y="292"/>
                  </a:lnTo>
                  <a:lnTo>
                    <a:pt x="536" y="290"/>
                  </a:lnTo>
                  <a:lnTo>
                    <a:pt x="540" y="286"/>
                  </a:lnTo>
                  <a:lnTo>
                    <a:pt x="542" y="284"/>
                  </a:lnTo>
                  <a:lnTo>
                    <a:pt x="542" y="280"/>
                  </a:lnTo>
                  <a:lnTo>
                    <a:pt x="540" y="278"/>
                  </a:lnTo>
                  <a:lnTo>
                    <a:pt x="536" y="278"/>
                  </a:lnTo>
                  <a:lnTo>
                    <a:pt x="534" y="278"/>
                  </a:lnTo>
                  <a:lnTo>
                    <a:pt x="531" y="277"/>
                  </a:lnTo>
                  <a:lnTo>
                    <a:pt x="531" y="273"/>
                  </a:lnTo>
                  <a:lnTo>
                    <a:pt x="534" y="271"/>
                  </a:lnTo>
                  <a:lnTo>
                    <a:pt x="536" y="271"/>
                  </a:lnTo>
                  <a:lnTo>
                    <a:pt x="540" y="267"/>
                  </a:lnTo>
                  <a:lnTo>
                    <a:pt x="540" y="265"/>
                  </a:lnTo>
                  <a:lnTo>
                    <a:pt x="542" y="261"/>
                  </a:lnTo>
                  <a:lnTo>
                    <a:pt x="544" y="261"/>
                  </a:lnTo>
                  <a:lnTo>
                    <a:pt x="548" y="260"/>
                  </a:lnTo>
                  <a:lnTo>
                    <a:pt x="548" y="256"/>
                  </a:lnTo>
                  <a:lnTo>
                    <a:pt x="544" y="254"/>
                  </a:lnTo>
                  <a:lnTo>
                    <a:pt x="548" y="252"/>
                  </a:lnTo>
                  <a:lnTo>
                    <a:pt x="550" y="248"/>
                  </a:lnTo>
                  <a:lnTo>
                    <a:pt x="553" y="248"/>
                  </a:lnTo>
                  <a:lnTo>
                    <a:pt x="553" y="246"/>
                  </a:lnTo>
                  <a:lnTo>
                    <a:pt x="553" y="242"/>
                  </a:lnTo>
                  <a:lnTo>
                    <a:pt x="555" y="241"/>
                  </a:lnTo>
                  <a:lnTo>
                    <a:pt x="559" y="241"/>
                  </a:lnTo>
                  <a:lnTo>
                    <a:pt x="561" y="237"/>
                  </a:lnTo>
                  <a:lnTo>
                    <a:pt x="561" y="235"/>
                  </a:lnTo>
                  <a:lnTo>
                    <a:pt x="561" y="231"/>
                  </a:lnTo>
                  <a:lnTo>
                    <a:pt x="565" y="229"/>
                  </a:lnTo>
                  <a:lnTo>
                    <a:pt x="567" y="229"/>
                  </a:lnTo>
                  <a:lnTo>
                    <a:pt x="569" y="231"/>
                  </a:lnTo>
                  <a:lnTo>
                    <a:pt x="574" y="231"/>
                  </a:lnTo>
                  <a:lnTo>
                    <a:pt x="578" y="231"/>
                  </a:lnTo>
                  <a:lnTo>
                    <a:pt x="578" y="229"/>
                  </a:lnTo>
                  <a:lnTo>
                    <a:pt x="580" y="227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0" y="218"/>
                  </a:lnTo>
                  <a:lnTo>
                    <a:pt x="584" y="216"/>
                  </a:lnTo>
                  <a:lnTo>
                    <a:pt x="586" y="216"/>
                  </a:lnTo>
                  <a:lnTo>
                    <a:pt x="589" y="216"/>
                  </a:lnTo>
                  <a:lnTo>
                    <a:pt x="589" y="218"/>
                  </a:lnTo>
                  <a:lnTo>
                    <a:pt x="589" y="224"/>
                  </a:lnTo>
                  <a:lnTo>
                    <a:pt x="591" y="227"/>
                  </a:lnTo>
                  <a:lnTo>
                    <a:pt x="593" y="227"/>
                  </a:lnTo>
                  <a:lnTo>
                    <a:pt x="597" y="227"/>
                  </a:lnTo>
                  <a:lnTo>
                    <a:pt x="597" y="229"/>
                  </a:lnTo>
                  <a:lnTo>
                    <a:pt x="603" y="229"/>
                  </a:lnTo>
                  <a:lnTo>
                    <a:pt x="605" y="229"/>
                  </a:lnTo>
                  <a:lnTo>
                    <a:pt x="608" y="227"/>
                  </a:lnTo>
                  <a:lnTo>
                    <a:pt x="610" y="224"/>
                  </a:lnTo>
                  <a:lnTo>
                    <a:pt x="610" y="222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6" y="212"/>
                  </a:lnTo>
                  <a:lnTo>
                    <a:pt x="618" y="210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7" y="212"/>
                  </a:lnTo>
                  <a:lnTo>
                    <a:pt x="629" y="210"/>
                  </a:lnTo>
                  <a:lnTo>
                    <a:pt x="633" y="210"/>
                  </a:lnTo>
                  <a:lnTo>
                    <a:pt x="633" y="208"/>
                  </a:lnTo>
                  <a:lnTo>
                    <a:pt x="635" y="205"/>
                  </a:lnTo>
                  <a:lnTo>
                    <a:pt x="637" y="205"/>
                  </a:lnTo>
                  <a:lnTo>
                    <a:pt x="641" y="203"/>
                  </a:lnTo>
                  <a:lnTo>
                    <a:pt x="642" y="203"/>
                  </a:lnTo>
                  <a:lnTo>
                    <a:pt x="642" y="199"/>
                  </a:lnTo>
                  <a:lnTo>
                    <a:pt x="646" y="197"/>
                  </a:lnTo>
                  <a:lnTo>
                    <a:pt x="646" y="193"/>
                  </a:lnTo>
                  <a:lnTo>
                    <a:pt x="646" y="191"/>
                  </a:lnTo>
                  <a:lnTo>
                    <a:pt x="648" y="188"/>
                  </a:lnTo>
                  <a:lnTo>
                    <a:pt x="652" y="188"/>
                  </a:lnTo>
                  <a:lnTo>
                    <a:pt x="652" y="186"/>
                  </a:lnTo>
                  <a:lnTo>
                    <a:pt x="654" y="184"/>
                  </a:lnTo>
                  <a:lnTo>
                    <a:pt x="654" y="180"/>
                  </a:lnTo>
                  <a:lnTo>
                    <a:pt x="658" y="178"/>
                  </a:lnTo>
                  <a:lnTo>
                    <a:pt x="660" y="174"/>
                  </a:lnTo>
                  <a:lnTo>
                    <a:pt x="661" y="174"/>
                  </a:lnTo>
                  <a:lnTo>
                    <a:pt x="665" y="178"/>
                  </a:lnTo>
                  <a:lnTo>
                    <a:pt x="665" y="180"/>
                  </a:lnTo>
                  <a:lnTo>
                    <a:pt x="667" y="184"/>
                  </a:lnTo>
                  <a:lnTo>
                    <a:pt x="671" y="184"/>
                  </a:lnTo>
                  <a:lnTo>
                    <a:pt x="673" y="184"/>
                  </a:lnTo>
                  <a:lnTo>
                    <a:pt x="677" y="180"/>
                  </a:lnTo>
                  <a:lnTo>
                    <a:pt x="673" y="178"/>
                  </a:lnTo>
                  <a:lnTo>
                    <a:pt x="673" y="174"/>
                  </a:lnTo>
                  <a:lnTo>
                    <a:pt x="671" y="172"/>
                  </a:lnTo>
                  <a:lnTo>
                    <a:pt x="671" y="169"/>
                  </a:lnTo>
                  <a:lnTo>
                    <a:pt x="671" y="167"/>
                  </a:lnTo>
                  <a:lnTo>
                    <a:pt x="673" y="167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82" y="163"/>
                  </a:lnTo>
                  <a:lnTo>
                    <a:pt x="684" y="163"/>
                  </a:lnTo>
                  <a:lnTo>
                    <a:pt x="686" y="163"/>
                  </a:lnTo>
                  <a:lnTo>
                    <a:pt x="686" y="161"/>
                  </a:lnTo>
                  <a:lnTo>
                    <a:pt x="690" y="159"/>
                  </a:lnTo>
                  <a:lnTo>
                    <a:pt x="686" y="155"/>
                  </a:lnTo>
                  <a:lnTo>
                    <a:pt x="686" y="153"/>
                  </a:lnTo>
                  <a:lnTo>
                    <a:pt x="686" y="150"/>
                  </a:lnTo>
                  <a:lnTo>
                    <a:pt x="690" y="150"/>
                  </a:lnTo>
                  <a:lnTo>
                    <a:pt x="692" y="148"/>
                  </a:lnTo>
                  <a:lnTo>
                    <a:pt x="692" y="144"/>
                  </a:lnTo>
                  <a:lnTo>
                    <a:pt x="696" y="142"/>
                  </a:lnTo>
                  <a:lnTo>
                    <a:pt x="697" y="142"/>
                  </a:lnTo>
                  <a:lnTo>
                    <a:pt x="701" y="142"/>
                  </a:lnTo>
                  <a:lnTo>
                    <a:pt x="703" y="142"/>
                  </a:lnTo>
                  <a:lnTo>
                    <a:pt x="707" y="140"/>
                  </a:lnTo>
                  <a:lnTo>
                    <a:pt x="707" y="136"/>
                  </a:lnTo>
                  <a:lnTo>
                    <a:pt x="707" y="134"/>
                  </a:lnTo>
                  <a:lnTo>
                    <a:pt x="707" y="131"/>
                  </a:lnTo>
                  <a:lnTo>
                    <a:pt x="703" y="129"/>
                  </a:lnTo>
                  <a:lnTo>
                    <a:pt x="701" y="129"/>
                  </a:lnTo>
                  <a:lnTo>
                    <a:pt x="697" y="125"/>
                  </a:lnTo>
                  <a:lnTo>
                    <a:pt x="696" y="123"/>
                  </a:lnTo>
                  <a:lnTo>
                    <a:pt x="696" y="119"/>
                  </a:lnTo>
                  <a:lnTo>
                    <a:pt x="697" y="117"/>
                  </a:lnTo>
                  <a:lnTo>
                    <a:pt x="701" y="119"/>
                  </a:lnTo>
                  <a:lnTo>
                    <a:pt x="703" y="119"/>
                  </a:lnTo>
                  <a:lnTo>
                    <a:pt x="707" y="123"/>
                  </a:lnTo>
                  <a:lnTo>
                    <a:pt x="707" y="125"/>
                  </a:lnTo>
                  <a:lnTo>
                    <a:pt x="709" y="125"/>
                  </a:lnTo>
                  <a:lnTo>
                    <a:pt x="711" y="125"/>
                  </a:lnTo>
                  <a:lnTo>
                    <a:pt x="715" y="125"/>
                  </a:lnTo>
                  <a:lnTo>
                    <a:pt x="715" y="123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20" y="116"/>
                  </a:lnTo>
                  <a:lnTo>
                    <a:pt x="722" y="117"/>
                  </a:lnTo>
                  <a:lnTo>
                    <a:pt x="722" y="119"/>
                  </a:lnTo>
                  <a:lnTo>
                    <a:pt x="726" y="119"/>
                  </a:lnTo>
                  <a:lnTo>
                    <a:pt x="728" y="119"/>
                  </a:lnTo>
                  <a:lnTo>
                    <a:pt x="732" y="119"/>
                  </a:lnTo>
                  <a:lnTo>
                    <a:pt x="735" y="119"/>
                  </a:lnTo>
                  <a:lnTo>
                    <a:pt x="739" y="119"/>
                  </a:lnTo>
                  <a:lnTo>
                    <a:pt x="741" y="117"/>
                  </a:lnTo>
                  <a:lnTo>
                    <a:pt x="745" y="117"/>
                  </a:lnTo>
                  <a:lnTo>
                    <a:pt x="745" y="116"/>
                  </a:lnTo>
                  <a:lnTo>
                    <a:pt x="747" y="112"/>
                  </a:lnTo>
                  <a:lnTo>
                    <a:pt x="751" y="112"/>
                  </a:lnTo>
                  <a:lnTo>
                    <a:pt x="752" y="110"/>
                  </a:lnTo>
                  <a:lnTo>
                    <a:pt x="756" y="112"/>
                  </a:lnTo>
                  <a:lnTo>
                    <a:pt x="758" y="112"/>
                  </a:lnTo>
                  <a:lnTo>
                    <a:pt x="758" y="110"/>
                  </a:lnTo>
                  <a:lnTo>
                    <a:pt x="760" y="106"/>
                  </a:lnTo>
                  <a:lnTo>
                    <a:pt x="766" y="106"/>
                  </a:lnTo>
                  <a:lnTo>
                    <a:pt x="769" y="104"/>
                  </a:lnTo>
                  <a:lnTo>
                    <a:pt x="771" y="104"/>
                  </a:lnTo>
                  <a:lnTo>
                    <a:pt x="775" y="104"/>
                  </a:lnTo>
                  <a:lnTo>
                    <a:pt x="777" y="104"/>
                  </a:lnTo>
                  <a:lnTo>
                    <a:pt x="781" y="104"/>
                  </a:lnTo>
                  <a:lnTo>
                    <a:pt x="783" y="100"/>
                  </a:lnTo>
                  <a:lnTo>
                    <a:pt x="783" y="98"/>
                  </a:lnTo>
                  <a:lnTo>
                    <a:pt x="785" y="95"/>
                  </a:lnTo>
                  <a:lnTo>
                    <a:pt x="788" y="95"/>
                  </a:lnTo>
                  <a:lnTo>
                    <a:pt x="790" y="93"/>
                  </a:lnTo>
                  <a:lnTo>
                    <a:pt x="794" y="95"/>
                  </a:lnTo>
                  <a:lnTo>
                    <a:pt x="796" y="95"/>
                  </a:lnTo>
                  <a:lnTo>
                    <a:pt x="800" y="95"/>
                  </a:lnTo>
                  <a:lnTo>
                    <a:pt x="802" y="93"/>
                  </a:lnTo>
                  <a:lnTo>
                    <a:pt x="802" y="91"/>
                  </a:lnTo>
                  <a:lnTo>
                    <a:pt x="806" y="91"/>
                  </a:lnTo>
                  <a:lnTo>
                    <a:pt x="809" y="91"/>
                  </a:lnTo>
                  <a:lnTo>
                    <a:pt x="813" y="87"/>
                  </a:lnTo>
                  <a:lnTo>
                    <a:pt x="819" y="87"/>
                  </a:lnTo>
                  <a:lnTo>
                    <a:pt x="821" y="87"/>
                  </a:lnTo>
                  <a:lnTo>
                    <a:pt x="821" y="91"/>
                  </a:lnTo>
                  <a:lnTo>
                    <a:pt x="821" y="93"/>
                  </a:lnTo>
                  <a:lnTo>
                    <a:pt x="819" y="93"/>
                  </a:lnTo>
                  <a:lnTo>
                    <a:pt x="819" y="95"/>
                  </a:lnTo>
                  <a:lnTo>
                    <a:pt x="819" y="98"/>
                  </a:lnTo>
                  <a:lnTo>
                    <a:pt x="821" y="98"/>
                  </a:lnTo>
                  <a:lnTo>
                    <a:pt x="824" y="100"/>
                  </a:lnTo>
                  <a:lnTo>
                    <a:pt x="830" y="100"/>
                  </a:lnTo>
                  <a:lnTo>
                    <a:pt x="832" y="100"/>
                  </a:lnTo>
                  <a:lnTo>
                    <a:pt x="834" y="98"/>
                  </a:lnTo>
                  <a:lnTo>
                    <a:pt x="838" y="98"/>
                  </a:lnTo>
                  <a:lnTo>
                    <a:pt x="838" y="95"/>
                  </a:lnTo>
                  <a:lnTo>
                    <a:pt x="840" y="95"/>
                  </a:lnTo>
                  <a:lnTo>
                    <a:pt x="843" y="95"/>
                  </a:lnTo>
                  <a:lnTo>
                    <a:pt x="843" y="98"/>
                  </a:lnTo>
                  <a:lnTo>
                    <a:pt x="843" y="100"/>
                  </a:lnTo>
                  <a:lnTo>
                    <a:pt x="845" y="104"/>
                  </a:lnTo>
                  <a:lnTo>
                    <a:pt x="849" y="100"/>
                  </a:lnTo>
                  <a:lnTo>
                    <a:pt x="851" y="100"/>
                  </a:lnTo>
                  <a:lnTo>
                    <a:pt x="851" y="95"/>
                  </a:lnTo>
                  <a:lnTo>
                    <a:pt x="851" y="93"/>
                  </a:lnTo>
                  <a:lnTo>
                    <a:pt x="849" y="91"/>
                  </a:lnTo>
                  <a:lnTo>
                    <a:pt x="851" y="87"/>
                  </a:lnTo>
                  <a:lnTo>
                    <a:pt x="855" y="87"/>
                  </a:lnTo>
                  <a:lnTo>
                    <a:pt x="857" y="87"/>
                  </a:lnTo>
                  <a:lnTo>
                    <a:pt x="859" y="87"/>
                  </a:lnTo>
                  <a:lnTo>
                    <a:pt x="862" y="91"/>
                  </a:lnTo>
                  <a:lnTo>
                    <a:pt x="862" y="93"/>
                  </a:lnTo>
                  <a:lnTo>
                    <a:pt x="859" y="95"/>
                  </a:lnTo>
                  <a:lnTo>
                    <a:pt x="859" y="98"/>
                  </a:lnTo>
                  <a:lnTo>
                    <a:pt x="859" y="100"/>
                  </a:lnTo>
                  <a:lnTo>
                    <a:pt x="862" y="100"/>
                  </a:lnTo>
                  <a:lnTo>
                    <a:pt x="864" y="98"/>
                  </a:lnTo>
                  <a:lnTo>
                    <a:pt x="868" y="98"/>
                  </a:lnTo>
                  <a:lnTo>
                    <a:pt x="870" y="95"/>
                  </a:lnTo>
                  <a:lnTo>
                    <a:pt x="874" y="93"/>
                  </a:lnTo>
                  <a:lnTo>
                    <a:pt x="876" y="93"/>
                  </a:lnTo>
                  <a:lnTo>
                    <a:pt x="879" y="95"/>
                  </a:lnTo>
                  <a:lnTo>
                    <a:pt x="879" y="98"/>
                  </a:lnTo>
                  <a:lnTo>
                    <a:pt x="881" y="98"/>
                  </a:lnTo>
                  <a:lnTo>
                    <a:pt x="883" y="98"/>
                  </a:lnTo>
                  <a:lnTo>
                    <a:pt x="887" y="98"/>
                  </a:lnTo>
                  <a:lnTo>
                    <a:pt x="889" y="95"/>
                  </a:lnTo>
                  <a:lnTo>
                    <a:pt x="889" y="93"/>
                  </a:lnTo>
                  <a:lnTo>
                    <a:pt x="893" y="91"/>
                  </a:lnTo>
                  <a:lnTo>
                    <a:pt x="893" y="87"/>
                  </a:lnTo>
                  <a:lnTo>
                    <a:pt x="895" y="85"/>
                  </a:lnTo>
                  <a:lnTo>
                    <a:pt x="898" y="85"/>
                  </a:lnTo>
                  <a:lnTo>
                    <a:pt x="900" y="85"/>
                  </a:lnTo>
                  <a:lnTo>
                    <a:pt x="902" y="85"/>
                  </a:lnTo>
                  <a:lnTo>
                    <a:pt x="906" y="81"/>
                  </a:lnTo>
                  <a:lnTo>
                    <a:pt x="908" y="81"/>
                  </a:lnTo>
                  <a:lnTo>
                    <a:pt x="908" y="80"/>
                  </a:lnTo>
                  <a:lnTo>
                    <a:pt x="908" y="76"/>
                  </a:lnTo>
                  <a:lnTo>
                    <a:pt x="906" y="76"/>
                  </a:lnTo>
                  <a:lnTo>
                    <a:pt x="902" y="74"/>
                  </a:lnTo>
                  <a:lnTo>
                    <a:pt x="900" y="74"/>
                  </a:lnTo>
                  <a:lnTo>
                    <a:pt x="900" y="72"/>
                  </a:lnTo>
                  <a:lnTo>
                    <a:pt x="900" y="68"/>
                  </a:lnTo>
                  <a:lnTo>
                    <a:pt x="902" y="66"/>
                  </a:lnTo>
                  <a:lnTo>
                    <a:pt x="906" y="66"/>
                  </a:lnTo>
                  <a:lnTo>
                    <a:pt x="908" y="66"/>
                  </a:lnTo>
                  <a:lnTo>
                    <a:pt x="912" y="66"/>
                  </a:lnTo>
                  <a:lnTo>
                    <a:pt x="914" y="62"/>
                  </a:lnTo>
                  <a:lnTo>
                    <a:pt x="917" y="62"/>
                  </a:lnTo>
                  <a:lnTo>
                    <a:pt x="917" y="61"/>
                  </a:lnTo>
                  <a:lnTo>
                    <a:pt x="914" y="57"/>
                  </a:lnTo>
                  <a:lnTo>
                    <a:pt x="914" y="55"/>
                  </a:lnTo>
                  <a:lnTo>
                    <a:pt x="912" y="51"/>
                  </a:lnTo>
                  <a:lnTo>
                    <a:pt x="912" y="49"/>
                  </a:lnTo>
                  <a:lnTo>
                    <a:pt x="914" y="47"/>
                  </a:lnTo>
                  <a:lnTo>
                    <a:pt x="917" y="47"/>
                  </a:lnTo>
                  <a:lnTo>
                    <a:pt x="919" y="43"/>
                  </a:lnTo>
                  <a:lnTo>
                    <a:pt x="919" y="42"/>
                  </a:lnTo>
                  <a:lnTo>
                    <a:pt x="923" y="38"/>
                  </a:lnTo>
                  <a:lnTo>
                    <a:pt x="925" y="36"/>
                  </a:lnTo>
                  <a:lnTo>
                    <a:pt x="927" y="36"/>
                  </a:lnTo>
                  <a:lnTo>
                    <a:pt x="931" y="32"/>
                  </a:lnTo>
                  <a:lnTo>
                    <a:pt x="931" y="30"/>
                  </a:lnTo>
                  <a:lnTo>
                    <a:pt x="933" y="26"/>
                  </a:lnTo>
                  <a:lnTo>
                    <a:pt x="933" y="25"/>
                  </a:lnTo>
                  <a:lnTo>
                    <a:pt x="936" y="25"/>
                  </a:lnTo>
                  <a:lnTo>
                    <a:pt x="942" y="25"/>
                  </a:lnTo>
                  <a:lnTo>
                    <a:pt x="942" y="23"/>
                  </a:lnTo>
                  <a:lnTo>
                    <a:pt x="944" y="23"/>
                  </a:lnTo>
                  <a:lnTo>
                    <a:pt x="948" y="19"/>
                  </a:lnTo>
                  <a:lnTo>
                    <a:pt x="950" y="17"/>
                  </a:lnTo>
                  <a:lnTo>
                    <a:pt x="950" y="13"/>
                  </a:lnTo>
                  <a:lnTo>
                    <a:pt x="950" y="11"/>
                  </a:lnTo>
                  <a:lnTo>
                    <a:pt x="952" y="11"/>
                  </a:lnTo>
                  <a:lnTo>
                    <a:pt x="955" y="7"/>
                  </a:lnTo>
                  <a:lnTo>
                    <a:pt x="957" y="7"/>
                  </a:lnTo>
                  <a:lnTo>
                    <a:pt x="957" y="6"/>
                  </a:lnTo>
                  <a:lnTo>
                    <a:pt x="961" y="4"/>
                  </a:lnTo>
                  <a:lnTo>
                    <a:pt x="963" y="4"/>
                  </a:lnTo>
                  <a:lnTo>
                    <a:pt x="963" y="0"/>
                  </a:lnTo>
                  <a:lnTo>
                    <a:pt x="967" y="0"/>
                  </a:lnTo>
                  <a:lnTo>
                    <a:pt x="969" y="0"/>
                  </a:lnTo>
                  <a:lnTo>
                    <a:pt x="972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2" y="0"/>
                  </a:lnTo>
                  <a:lnTo>
                    <a:pt x="986" y="0"/>
                  </a:lnTo>
                  <a:lnTo>
                    <a:pt x="988" y="0"/>
                  </a:lnTo>
                  <a:lnTo>
                    <a:pt x="991" y="0"/>
                  </a:lnTo>
                  <a:lnTo>
                    <a:pt x="993" y="0"/>
                  </a:lnTo>
                  <a:lnTo>
                    <a:pt x="997" y="0"/>
                  </a:lnTo>
                  <a:lnTo>
                    <a:pt x="999" y="0"/>
                  </a:lnTo>
                  <a:lnTo>
                    <a:pt x="1001" y="0"/>
                  </a:lnTo>
                  <a:lnTo>
                    <a:pt x="1005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2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22" y="0"/>
                  </a:lnTo>
                  <a:lnTo>
                    <a:pt x="1024" y="0"/>
                  </a:lnTo>
                  <a:lnTo>
                    <a:pt x="1025" y="0"/>
                  </a:lnTo>
                  <a:lnTo>
                    <a:pt x="1029" y="0"/>
                  </a:lnTo>
                  <a:lnTo>
                    <a:pt x="1031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41" y="0"/>
                  </a:lnTo>
                  <a:lnTo>
                    <a:pt x="1043" y="0"/>
                  </a:lnTo>
                  <a:lnTo>
                    <a:pt x="1046" y="0"/>
                  </a:lnTo>
                  <a:lnTo>
                    <a:pt x="1048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6" y="0"/>
                  </a:lnTo>
                  <a:lnTo>
                    <a:pt x="1060" y="0"/>
                  </a:lnTo>
                  <a:lnTo>
                    <a:pt x="1061" y="0"/>
                  </a:lnTo>
                  <a:lnTo>
                    <a:pt x="1065" y="0"/>
                  </a:lnTo>
                  <a:lnTo>
                    <a:pt x="1067" y="0"/>
                  </a:lnTo>
                  <a:lnTo>
                    <a:pt x="1071" y="4"/>
                  </a:lnTo>
                  <a:lnTo>
                    <a:pt x="1073" y="4"/>
                  </a:lnTo>
                  <a:lnTo>
                    <a:pt x="1075" y="4"/>
                  </a:lnTo>
                  <a:lnTo>
                    <a:pt x="1079" y="4"/>
                  </a:lnTo>
                  <a:lnTo>
                    <a:pt x="1080" y="4"/>
                  </a:lnTo>
                  <a:lnTo>
                    <a:pt x="1084" y="4"/>
                  </a:lnTo>
                  <a:lnTo>
                    <a:pt x="1086" y="4"/>
                  </a:lnTo>
                  <a:lnTo>
                    <a:pt x="1090" y="4"/>
                  </a:lnTo>
                  <a:lnTo>
                    <a:pt x="1092" y="4"/>
                  </a:lnTo>
                  <a:lnTo>
                    <a:pt x="1096" y="4"/>
                  </a:lnTo>
                  <a:lnTo>
                    <a:pt x="1097" y="4"/>
                  </a:lnTo>
                  <a:lnTo>
                    <a:pt x="1099" y="4"/>
                  </a:lnTo>
                  <a:lnTo>
                    <a:pt x="1103" y="4"/>
                  </a:lnTo>
                  <a:lnTo>
                    <a:pt x="1105" y="4"/>
                  </a:lnTo>
                  <a:lnTo>
                    <a:pt x="1109" y="4"/>
                  </a:lnTo>
                  <a:lnTo>
                    <a:pt x="1116" y="4"/>
                  </a:lnTo>
                  <a:lnTo>
                    <a:pt x="1158" y="61"/>
                  </a:lnTo>
                  <a:lnTo>
                    <a:pt x="1198" y="117"/>
                  </a:lnTo>
                  <a:lnTo>
                    <a:pt x="1240" y="174"/>
                  </a:lnTo>
                  <a:lnTo>
                    <a:pt x="1278" y="227"/>
                  </a:lnTo>
                  <a:lnTo>
                    <a:pt x="1314" y="278"/>
                  </a:lnTo>
                  <a:lnTo>
                    <a:pt x="1355" y="333"/>
                  </a:lnTo>
                  <a:lnTo>
                    <a:pt x="1374" y="421"/>
                  </a:lnTo>
                  <a:lnTo>
                    <a:pt x="1388" y="489"/>
                  </a:lnTo>
                  <a:lnTo>
                    <a:pt x="1405" y="559"/>
                  </a:lnTo>
                  <a:lnTo>
                    <a:pt x="1418" y="622"/>
                  </a:lnTo>
                  <a:lnTo>
                    <a:pt x="1418" y="640"/>
                  </a:lnTo>
                  <a:lnTo>
                    <a:pt x="1414" y="640"/>
                  </a:lnTo>
                  <a:lnTo>
                    <a:pt x="1412" y="640"/>
                  </a:lnTo>
                  <a:lnTo>
                    <a:pt x="1410" y="640"/>
                  </a:lnTo>
                  <a:lnTo>
                    <a:pt x="1410" y="644"/>
                  </a:lnTo>
                  <a:lnTo>
                    <a:pt x="1410" y="646"/>
                  </a:lnTo>
                  <a:lnTo>
                    <a:pt x="1410" y="650"/>
                  </a:lnTo>
                  <a:lnTo>
                    <a:pt x="1407" y="652"/>
                  </a:lnTo>
                  <a:lnTo>
                    <a:pt x="1405" y="652"/>
                  </a:lnTo>
                  <a:lnTo>
                    <a:pt x="1401" y="656"/>
                  </a:lnTo>
                  <a:lnTo>
                    <a:pt x="1401" y="658"/>
                  </a:lnTo>
                  <a:lnTo>
                    <a:pt x="1405" y="663"/>
                  </a:lnTo>
                  <a:lnTo>
                    <a:pt x="1407" y="671"/>
                  </a:lnTo>
                  <a:lnTo>
                    <a:pt x="1410" y="669"/>
                  </a:lnTo>
                  <a:lnTo>
                    <a:pt x="1412" y="669"/>
                  </a:lnTo>
                  <a:lnTo>
                    <a:pt x="1410" y="675"/>
                  </a:lnTo>
                  <a:lnTo>
                    <a:pt x="1412" y="676"/>
                  </a:lnTo>
                  <a:lnTo>
                    <a:pt x="1407" y="676"/>
                  </a:lnTo>
                  <a:lnTo>
                    <a:pt x="1407" y="680"/>
                  </a:lnTo>
                  <a:lnTo>
                    <a:pt x="1401" y="680"/>
                  </a:lnTo>
                  <a:lnTo>
                    <a:pt x="1401" y="682"/>
                  </a:lnTo>
                  <a:lnTo>
                    <a:pt x="1405" y="684"/>
                  </a:lnTo>
                  <a:lnTo>
                    <a:pt x="1401" y="688"/>
                  </a:lnTo>
                  <a:lnTo>
                    <a:pt x="1401" y="690"/>
                  </a:lnTo>
                  <a:lnTo>
                    <a:pt x="1410" y="690"/>
                  </a:lnTo>
                  <a:lnTo>
                    <a:pt x="1414" y="701"/>
                  </a:lnTo>
                  <a:lnTo>
                    <a:pt x="1420" y="705"/>
                  </a:lnTo>
                  <a:lnTo>
                    <a:pt x="1429" y="707"/>
                  </a:lnTo>
                  <a:lnTo>
                    <a:pt x="1425" y="712"/>
                  </a:lnTo>
                  <a:lnTo>
                    <a:pt x="1429" y="714"/>
                  </a:lnTo>
                  <a:lnTo>
                    <a:pt x="1435" y="714"/>
                  </a:lnTo>
                  <a:lnTo>
                    <a:pt x="1443" y="709"/>
                  </a:lnTo>
                  <a:lnTo>
                    <a:pt x="1444" y="709"/>
                  </a:lnTo>
                  <a:lnTo>
                    <a:pt x="1450" y="709"/>
                  </a:lnTo>
                  <a:lnTo>
                    <a:pt x="1458" y="709"/>
                  </a:lnTo>
                  <a:lnTo>
                    <a:pt x="1462" y="712"/>
                  </a:lnTo>
                  <a:lnTo>
                    <a:pt x="1462" y="718"/>
                  </a:lnTo>
                  <a:lnTo>
                    <a:pt x="1467" y="718"/>
                  </a:lnTo>
                  <a:lnTo>
                    <a:pt x="1467" y="714"/>
                  </a:lnTo>
                  <a:lnTo>
                    <a:pt x="1467" y="712"/>
                  </a:lnTo>
                  <a:lnTo>
                    <a:pt x="1463" y="709"/>
                  </a:lnTo>
                  <a:lnTo>
                    <a:pt x="1467" y="709"/>
                  </a:lnTo>
                  <a:lnTo>
                    <a:pt x="1469" y="712"/>
                  </a:lnTo>
                  <a:lnTo>
                    <a:pt x="1469" y="714"/>
                  </a:lnTo>
                  <a:lnTo>
                    <a:pt x="1473" y="714"/>
                  </a:lnTo>
                  <a:lnTo>
                    <a:pt x="1479" y="714"/>
                  </a:lnTo>
                  <a:lnTo>
                    <a:pt x="1480" y="709"/>
                  </a:lnTo>
                  <a:lnTo>
                    <a:pt x="1482" y="707"/>
                  </a:lnTo>
                  <a:lnTo>
                    <a:pt x="1498" y="714"/>
                  </a:lnTo>
                  <a:lnTo>
                    <a:pt x="1503" y="712"/>
                  </a:lnTo>
                  <a:lnTo>
                    <a:pt x="1513" y="714"/>
                  </a:lnTo>
                  <a:lnTo>
                    <a:pt x="1516" y="712"/>
                  </a:lnTo>
                  <a:lnTo>
                    <a:pt x="1522" y="712"/>
                  </a:lnTo>
                  <a:lnTo>
                    <a:pt x="1524" y="712"/>
                  </a:lnTo>
                  <a:lnTo>
                    <a:pt x="1528" y="712"/>
                  </a:lnTo>
                  <a:lnTo>
                    <a:pt x="1532" y="714"/>
                  </a:lnTo>
                  <a:lnTo>
                    <a:pt x="1535" y="714"/>
                  </a:lnTo>
                  <a:lnTo>
                    <a:pt x="1537" y="709"/>
                  </a:lnTo>
                  <a:lnTo>
                    <a:pt x="1543" y="712"/>
                  </a:lnTo>
                  <a:lnTo>
                    <a:pt x="1547" y="714"/>
                  </a:lnTo>
                  <a:lnTo>
                    <a:pt x="1547" y="720"/>
                  </a:lnTo>
                  <a:lnTo>
                    <a:pt x="1549" y="724"/>
                  </a:lnTo>
                  <a:lnTo>
                    <a:pt x="1553" y="714"/>
                  </a:lnTo>
                  <a:lnTo>
                    <a:pt x="1560" y="714"/>
                  </a:lnTo>
                  <a:lnTo>
                    <a:pt x="1562" y="720"/>
                  </a:lnTo>
                  <a:lnTo>
                    <a:pt x="1566" y="724"/>
                  </a:lnTo>
                  <a:lnTo>
                    <a:pt x="1568" y="720"/>
                  </a:lnTo>
                  <a:lnTo>
                    <a:pt x="1571" y="720"/>
                  </a:lnTo>
                  <a:lnTo>
                    <a:pt x="1568" y="726"/>
                  </a:lnTo>
                  <a:lnTo>
                    <a:pt x="1573" y="728"/>
                  </a:lnTo>
                  <a:lnTo>
                    <a:pt x="1577" y="731"/>
                  </a:lnTo>
                  <a:lnTo>
                    <a:pt x="1585" y="731"/>
                  </a:lnTo>
                  <a:lnTo>
                    <a:pt x="1587" y="733"/>
                  </a:lnTo>
                  <a:lnTo>
                    <a:pt x="1587" y="737"/>
                  </a:lnTo>
                  <a:lnTo>
                    <a:pt x="1587" y="739"/>
                  </a:lnTo>
                  <a:lnTo>
                    <a:pt x="1581" y="739"/>
                  </a:lnTo>
                  <a:lnTo>
                    <a:pt x="1585" y="745"/>
                  </a:lnTo>
                  <a:lnTo>
                    <a:pt x="1581" y="748"/>
                  </a:lnTo>
                  <a:lnTo>
                    <a:pt x="1581" y="750"/>
                  </a:lnTo>
                  <a:lnTo>
                    <a:pt x="1587" y="748"/>
                  </a:lnTo>
                  <a:lnTo>
                    <a:pt x="1590" y="752"/>
                  </a:lnTo>
                  <a:lnTo>
                    <a:pt x="1592" y="752"/>
                  </a:lnTo>
                  <a:lnTo>
                    <a:pt x="1602" y="758"/>
                  </a:lnTo>
                  <a:lnTo>
                    <a:pt x="1598" y="762"/>
                  </a:lnTo>
                  <a:lnTo>
                    <a:pt x="1602" y="767"/>
                  </a:lnTo>
                  <a:lnTo>
                    <a:pt x="1602" y="769"/>
                  </a:lnTo>
                  <a:lnTo>
                    <a:pt x="1604" y="773"/>
                  </a:lnTo>
                  <a:lnTo>
                    <a:pt x="1606" y="769"/>
                  </a:lnTo>
                  <a:lnTo>
                    <a:pt x="1604" y="777"/>
                  </a:lnTo>
                  <a:lnTo>
                    <a:pt x="1602" y="777"/>
                  </a:lnTo>
                  <a:lnTo>
                    <a:pt x="1602" y="781"/>
                  </a:lnTo>
                  <a:lnTo>
                    <a:pt x="1606" y="781"/>
                  </a:lnTo>
                  <a:lnTo>
                    <a:pt x="1606" y="783"/>
                  </a:lnTo>
                  <a:lnTo>
                    <a:pt x="1609" y="783"/>
                  </a:lnTo>
                  <a:lnTo>
                    <a:pt x="1611" y="786"/>
                  </a:lnTo>
                  <a:lnTo>
                    <a:pt x="1615" y="786"/>
                  </a:lnTo>
                  <a:lnTo>
                    <a:pt x="1617" y="786"/>
                  </a:lnTo>
                  <a:lnTo>
                    <a:pt x="1626" y="786"/>
                  </a:lnTo>
                  <a:lnTo>
                    <a:pt x="1626" y="792"/>
                  </a:lnTo>
                  <a:lnTo>
                    <a:pt x="1630" y="794"/>
                  </a:lnTo>
                  <a:lnTo>
                    <a:pt x="1634" y="802"/>
                  </a:lnTo>
                  <a:lnTo>
                    <a:pt x="1628" y="802"/>
                  </a:lnTo>
                  <a:lnTo>
                    <a:pt x="1634" y="805"/>
                  </a:lnTo>
                  <a:lnTo>
                    <a:pt x="1636" y="807"/>
                  </a:lnTo>
                  <a:lnTo>
                    <a:pt x="1645" y="811"/>
                  </a:lnTo>
                  <a:lnTo>
                    <a:pt x="1645" y="807"/>
                  </a:lnTo>
                  <a:lnTo>
                    <a:pt x="1645" y="805"/>
                  </a:lnTo>
                  <a:lnTo>
                    <a:pt x="1647" y="805"/>
                  </a:lnTo>
                  <a:lnTo>
                    <a:pt x="1651" y="805"/>
                  </a:lnTo>
                  <a:lnTo>
                    <a:pt x="1651" y="802"/>
                  </a:lnTo>
                  <a:lnTo>
                    <a:pt x="1655" y="802"/>
                  </a:lnTo>
                  <a:lnTo>
                    <a:pt x="1659" y="800"/>
                  </a:lnTo>
                  <a:lnTo>
                    <a:pt x="1664" y="805"/>
                  </a:lnTo>
                  <a:lnTo>
                    <a:pt x="1664" y="811"/>
                  </a:lnTo>
                  <a:lnTo>
                    <a:pt x="1666" y="813"/>
                  </a:lnTo>
                  <a:lnTo>
                    <a:pt x="1670" y="819"/>
                  </a:lnTo>
                  <a:lnTo>
                    <a:pt x="1670" y="824"/>
                  </a:lnTo>
                  <a:lnTo>
                    <a:pt x="1664" y="826"/>
                  </a:lnTo>
                  <a:lnTo>
                    <a:pt x="1659" y="832"/>
                  </a:lnTo>
                  <a:lnTo>
                    <a:pt x="1659" y="841"/>
                  </a:lnTo>
                  <a:lnTo>
                    <a:pt x="1659" y="845"/>
                  </a:lnTo>
                  <a:lnTo>
                    <a:pt x="1651" y="857"/>
                  </a:lnTo>
                  <a:lnTo>
                    <a:pt x="1647" y="860"/>
                  </a:lnTo>
                  <a:lnTo>
                    <a:pt x="1651" y="864"/>
                  </a:lnTo>
                  <a:lnTo>
                    <a:pt x="1655" y="868"/>
                  </a:lnTo>
                  <a:lnTo>
                    <a:pt x="1655" y="874"/>
                  </a:lnTo>
                  <a:lnTo>
                    <a:pt x="1647" y="875"/>
                  </a:lnTo>
                  <a:lnTo>
                    <a:pt x="1642" y="881"/>
                  </a:lnTo>
                  <a:lnTo>
                    <a:pt x="1642" y="889"/>
                  </a:lnTo>
                  <a:lnTo>
                    <a:pt x="1645" y="894"/>
                  </a:lnTo>
                  <a:lnTo>
                    <a:pt x="1647" y="910"/>
                  </a:lnTo>
                  <a:lnTo>
                    <a:pt x="1651" y="917"/>
                  </a:lnTo>
                  <a:lnTo>
                    <a:pt x="1651" y="919"/>
                  </a:lnTo>
                  <a:lnTo>
                    <a:pt x="1653" y="923"/>
                  </a:lnTo>
                  <a:lnTo>
                    <a:pt x="1659" y="925"/>
                  </a:lnTo>
                  <a:lnTo>
                    <a:pt x="1659" y="929"/>
                  </a:lnTo>
                  <a:lnTo>
                    <a:pt x="1659" y="936"/>
                  </a:lnTo>
                  <a:lnTo>
                    <a:pt x="1647" y="944"/>
                  </a:lnTo>
                  <a:lnTo>
                    <a:pt x="1653" y="955"/>
                  </a:lnTo>
                  <a:lnTo>
                    <a:pt x="1647" y="957"/>
                  </a:lnTo>
                  <a:lnTo>
                    <a:pt x="1640" y="968"/>
                  </a:lnTo>
                  <a:lnTo>
                    <a:pt x="1636" y="972"/>
                  </a:lnTo>
                  <a:lnTo>
                    <a:pt x="1630" y="978"/>
                  </a:lnTo>
                  <a:lnTo>
                    <a:pt x="1640" y="985"/>
                  </a:lnTo>
                  <a:lnTo>
                    <a:pt x="1634" y="991"/>
                  </a:lnTo>
                  <a:lnTo>
                    <a:pt x="1636" y="999"/>
                  </a:lnTo>
                  <a:lnTo>
                    <a:pt x="1634" y="1016"/>
                  </a:lnTo>
                  <a:lnTo>
                    <a:pt x="1636" y="1021"/>
                  </a:lnTo>
                  <a:lnTo>
                    <a:pt x="1630" y="1029"/>
                  </a:lnTo>
                  <a:lnTo>
                    <a:pt x="1628" y="1035"/>
                  </a:lnTo>
                  <a:lnTo>
                    <a:pt x="1623" y="1037"/>
                  </a:lnTo>
                  <a:lnTo>
                    <a:pt x="1621" y="1037"/>
                  </a:lnTo>
                  <a:lnTo>
                    <a:pt x="1617" y="1040"/>
                  </a:lnTo>
                  <a:lnTo>
                    <a:pt x="1615" y="1046"/>
                  </a:lnTo>
                  <a:lnTo>
                    <a:pt x="1604" y="1054"/>
                  </a:lnTo>
                  <a:lnTo>
                    <a:pt x="1606" y="1059"/>
                  </a:lnTo>
                  <a:lnTo>
                    <a:pt x="1611" y="1059"/>
                  </a:lnTo>
                  <a:lnTo>
                    <a:pt x="1621" y="1065"/>
                  </a:lnTo>
                  <a:lnTo>
                    <a:pt x="1626" y="1065"/>
                  </a:lnTo>
                  <a:lnTo>
                    <a:pt x="1630" y="1065"/>
                  </a:lnTo>
                  <a:lnTo>
                    <a:pt x="1634" y="1074"/>
                  </a:lnTo>
                  <a:lnTo>
                    <a:pt x="1640" y="1078"/>
                  </a:lnTo>
                  <a:lnTo>
                    <a:pt x="1645" y="1086"/>
                  </a:lnTo>
                  <a:lnTo>
                    <a:pt x="1651" y="1090"/>
                  </a:lnTo>
                  <a:lnTo>
                    <a:pt x="1653" y="1091"/>
                  </a:lnTo>
                  <a:lnTo>
                    <a:pt x="1651" y="1093"/>
                  </a:lnTo>
                  <a:lnTo>
                    <a:pt x="1651" y="1105"/>
                  </a:lnTo>
                  <a:lnTo>
                    <a:pt x="1655" y="1109"/>
                  </a:lnTo>
                  <a:lnTo>
                    <a:pt x="1655" y="1112"/>
                  </a:lnTo>
                  <a:lnTo>
                    <a:pt x="1653" y="1118"/>
                  </a:lnTo>
                  <a:lnTo>
                    <a:pt x="1653" y="1128"/>
                  </a:lnTo>
                  <a:lnTo>
                    <a:pt x="1651" y="1135"/>
                  </a:lnTo>
                  <a:lnTo>
                    <a:pt x="1645" y="1137"/>
                  </a:lnTo>
                  <a:lnTo>
                    <a:pt x="1640" y="1154"/>
                  </a:lnTo>
                  <a:lnTo>
                    <a:pt x="1636" y="1165"/>
                  </a:lnTo>
                  <a:lnTo>
                    <a:pt x="1630" y="1167"/>
                  </a:lnTo>
                  <a:lnTo>
                    <a:pt x="1626" y="1171"/>
                  </a:lnTo>
                  <a:lnTo>
                    <a:pt x="1621" y="1171"/>
                  </a:lnTo>
                  <a:lnTo>
                    <a:pt x="1611" y="1177"/>
                  </a:lnTo>
                  <a:lnTo>
                    <a:pt x="1604" y="1179"/>
                  </a:lnTo>
                  <a:lnTo>
                    <a:pt x="1604" y="1179"/>
                  </a:lnTo>
                  <a:close/>
                </a:path>
              </a:pathLst>
            </a:custGeom>
            <a:solidFill>
              <a:schemeClr val="tx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43" y="1947"/>
              <a:ext cx="1275" cy="1916"/>
            </a:xfrm>
            <a:custGeom>
              <a:avLst/>
              <a:gdLst>
                <a:gd name="T0" fmla="*/ 1096 w 1275"/>
                <a:gd name="T1" fmla="*/ 19 h 1916"/>
                <a:gd name="T2" fmla="*/ 1178 w 1275"/>
                <a:gd name="T3" fmla="*/ 6 h 1916"/>
                <a:gd name="T4" fmla="*/ 1275 w 1275"/>
                <a:gd name="T5" fmla="*/ 11 h 1916"/>
                <a:gd name="T6" fmla="*/ 1233 w 1275"/>
                <a:gd name="T7" fmla="*/ 72 h 1916"/>
                <a:gd name="T8" fmla="*/ 1214 w 1275"/>
                <a:gd name="T9" fmla="*/ 121 h 1916"/>
                <a:gd name="T10" fmla="*/ 1191 w 1275"/>
                <a:gd name="T11" fmla="*/ 165 h 1916"/>
                <a:gd name="T12" fmla="*/ 1191 w 1275"/>
                <a:gd name="T13" fmla="*/ 208 h 1916"/>
                <a:gd name="T14" fmla="*/ 1170 w 1275"/>
                <a:gd name="T15" fmla="*/ 237 h 1916"/>
                <a:gd name="T16" fmla="*/ 1172 w 1275"/>
                <a:gd name="T17" fmla="*/ 305 h 1916"/>
                <a:gd name="T18" fmla="*/ 1151 w 1275"/>
                <a:gd name="T19" fmla="*/ 377 h 1916"/>
                <a:gd name="T20" fmla="*/ 1130 w 1275"/>
                <a:gd name="T21" fmla="*/ 413 h 1916"/>
                <a:gd name="T22" fmla="*/ 1111 w 1275"/>
                <a:gd name="T23" fmla="*/ 439 h 1916"/>
                <a:gd name="T24" fmla="*/ 1087 w 1275"/>
                <a:gd name="T25" fmla="*/ 441 h 1916"/>
                <a:gd name="T26" fmla="*/ 1049 w 1275"/>
                <a:gd name="T27" fmla="*/ 447 h 1916"/>
                <a:gd name="T28" fmla="*/ 1017 w 1275"/>
                <a:gd name="T29" fmla="*/ 483 h 1916"/>
                <a:gd name="T30" fmla="*/ 1028 w 1275"/>
                <a:gd name="T31" fmla="*/ 612 h 1916"/>
                <a:gd name="T32" fmla="*/ 979 w 1275"/>
                <a:gd name="T33" fmla="*/ 743 h 1916"/>
                <a:gd name="T34" fmla="*/ 806 w 1275"/>
                <a:gd name="T35" fmla="*/ 832 h 1916"/>
                <a:gd name="T36" fmla="*/ 837 w 1275"/>
                <a:gd name="T37" fmla="*/ 900 h 1916"/>
                <a:gd name="T38" fmla="*/ 787 w 1275"/>
                <a:gd name="T39" fmla="*/ 1084 h 1916"/>
                <a:gd name="T40" fmla="*/ 772 w 1275"/>
                <a:gd name="T41" fmla="*/ 1163 h 1916"/>
                <a:gd name="T42" fmla="*/ 729 w 1275"/>
                <a:gd name="T43" fmla="*/ 1177 h 1916"/>
                <a:gd name="T44" fmla="*/ 708 w 1275"/>
                <a:gd name="T45" fmla="*/ 1220 h 1916"/>
                <a:gd name="T46" fmla="*/ 674 w 1275"/>
                <a:gd name="T47" fmla="*/ 1232 h 1916"/>
                <a:gd name="T48" fmla="*/ 666 w 1275"/>
                <a:gd name="T49" fmla="*/ 1247 h 1916"/>
                <a:gd name="T50" fmla="*/ 620 w 1275"/>
                <a:gd name="T51" fmla="*/ 1222 h 1916"/>
                <a:gd name="T52" fmla="*/ 512 w 1275"/>
                <a:gd name="T53" fmla="*/ 1326 h 1916"/>
                <a:gd name="T54" fmla="*/ 452 w 1275"/>
                <a:gd name="T55" fmla="*/ 1580 h 1916"/>
                <a:gd name="T56" fmla="*/ 365 w 1275"/>
                <a:gd name="T57" fmla="*/ 1741 h 1916"/>
                <a:gd name="T58" fmla="*/ 264 w 1275"/>
                <a:gd name="T59" fmla="*/ 1872 h 1916"/>
                <a:gd name="T60" fmla="*/ 228 w 1275"/>
                <a:gd name="T61" fmla="*/ 1776 h 1916"/>
                <a:gd name="T62" fmla="*/ 177 w 1275"/>
                <a:gd name="T63" fmla="*/ 1654 h 1916"/>
                <a:gd name="T64" fmla="*/ 99 w 1275"/>
                <a:gd name="T65" fmla="*/ 1643 h 1916"/>
                <a:gd name="T66" fmla="*/ 35 w 1275"/>
                <a:gd name="T67" fmla="*/ 1601 h 1916"/>
                <a:gd name="T68" fmla="*/ 6 w 1275"/>
                <a:gd name="T69" fmla="*/ 1537 h 1916"/>
                <a:gd name="T70" fmla="*/ 90 w 1275"/>
                <a:gd name="T71" fmla="*/ 1459 h 1916"/>
                <a:gd name="T72" fmla="*/ 154 w 1275"/>
                <a:gd name="T73" fmla="*/ 1359 h 1916"/>
                <a:gd name="T74" fmla="*/ 239 w 1275"/>
                <a:gd name="T75" fmla="*/ 1285 h 1916"/>
                <a:gd name="T76" fmla="*/ 277 w 1275"/>
                <a:gd name="T77" fmla="*/ 1135 h 1916"/>
                <a:gd name="T78" fmla="*/ 256 w 1275"/>
                <a:gd name="T79" fmla="*/ 1027 h 1916"/>
                <a:gd name="T80" fmla="*/ 190 w 1275"/>
                <a:gd name="T81" fmla="*/ 974 h 1916"/>
                <a:gd name="T82" fmla="*/ 173 w 1275"/>
                <a:gd name="T83" fmla="*/ 892 h 1916"/>
                <a:gd name="T84" fmla="*/ 116 w 1275"/>
                <a:gd name="T85" fmla="*/ 830 h 1916"/>
                <a:gd name="T86" fmla="*/ 55 w 1275"/>
                <a:gd name="T87" fmla="*/ 754 h 1916"/>
                <a:gd name="T88" fmla="*/ 128 w 1275"/>
                <a:gd name="T89" fmla="*/ 710 h 1916"/>
                <a:gd name="T90" fmla="*/ 201 w 1275"/>
                <a:gd name="T91" fmla="*/ 669 h 1916"/>
                <a:gd name="T92" fmla="*/ 272 w 1275"/>
                <a:gd name="T93" fmla="*/ 618 h 1916"/>
                <a:gd name="T94" fmla="*/ 275 w 1275"/>
                <a:gd name="T95" fmla="*/ 540 h 1916"/>
                <a:gd name="T96" fmla="*/ 289 w 1275"/>
                <a:gd name="T97" fmla="*/ 477 h 1916"/>
                <a:gd name="T98" fmla="*/ 380 w 1275"/>
                <a:gd name="T99" fmla="*/ 483 h 1916"/>
                <a:gd name="T100" fmla="*/ 431 w 1275"/>
                <a:gd name="T101" fmla="*/ 422 h 1916"/>
                <a:gd name="T102" fmla="*/ 499 w 1275"/>
                <a:gd name="T103" fmla="*/ 349 h 1916"/>
                <a:gd name="T104" fmla="*/ 584 w 1275"/>
                <a:gd name="T105" fmla="*/ 335 h 1916"/>
                <a:gd name="T106" fmla="*/ 649 w 1275"/>
                <a:gd name="T107" fmla="*/ 297 h 1916"/>
                <a:gd name="T108" fmla="*/ 708 w 1275"/>
                <a:gd name="T109" fmla="*/ 258 h 1916"/>
                <a:gd name="T110" fmla="*/ 740 w 1275"/>
                <a:gd name="T111" fmla="*/ 199 h 1916"/>
                <a:gd name="T112" fmla="*/ 831 w 1275"/>
                <a:gd name="T113" fmla="*/ 203 h 1916"/>
                <a:gd name="T114" fmla="*/ 914 w 1275"/>
                <a:gd name="T115" fmla="*/ 258 h 1916"/>
                <a:gd name="T116" fmla="*/ 988 w 1275"/>
                <a:gd name="T117" fmla="*/ 273 h 1916"/>
                <a:gd name="T118" fmla="*/ 1017 w 1275"/>
                <a:gd name="T119" fmla="*/ 189 h 1916"/>
                <a:gd name="T120" fmla="*/ 1055 w 1275"/>
                <a:gd name="T121" fmla="*/ 104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5" h="1916">
                  <a:moveTo>
                    <a:pt x="1062" y="36"/>
                  </a:moveTo>
                  <a:lnTo>
                    <a:pt x="1060" y="32"/>
                  </a:lnTo>
                  <a:lnTo>
                    <a:pt x="1060" y="30"/>
                  </a:lnTo>
                  <a:lnTo>
                    <a:pt x="1062" y="28"/>
                  </a:lnTo>
                  <a:lnTo>
                    <a:pt x="1062" y="24"/>
                  </a:lnTo>
                  <a:lnTo>
                    <a:pt x="1062" y="23"/>
                  </a:lnTo>
                  <a:lnTo>
                    <a:pt x="1062" y="19"/>
                  </a:lnTo>
                  <a:lnTo>
                    <a:pt x="1062" y="17"/>
                  </a:lnTo>
                  <a:lnTo>
                    <a:pt x="1062" y="13"/>
                  </a:lnTo>
                  <a:lnTo>
                    <a:pt x="1062" y="11"/>
                  </a:lnTo>
                  <a:lnTo>
                    <a:pt x="1066" y="11"/>
                  </a:lnTo>
                  <a:lnTo>
                    <a:pt x="1068" y="9"/>
                  </a:lnTo>
                  <a:lnTo>
                    <a:pt x="1072" y="9"/>
                  </a:lnTo>
                  <a:lnTo>
                    <a:pt x="1074" y="9"/>
                  </a:lnTo>
                  <a:lnTo>
                    <a:pt x="1077" y="11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5" y="13"/>
                  </a:lnTo>
                  <a:lnTo>
                    <a:pt x="1087" y="13"/>
                  </a:lnTo>
                  <a:lnTo>
                    <a:pt x="1091" y="17"/>
                  </a:lnTo>
                  <a:lnTo>
                    <a:pt x="1096" y="17"/>
                  </a:lnTo>
                  <a:lnTo>
                    <a:pt x="1096" y="19"/>
                  </a:lnTo>
                  <a:lnTo>
                    <a:pt x="1102" y="19"/>
                  </a:lnTo>
                  <a:lnTo>
                    <a:pt x="1104" y="23"/>
                  </a:lnTo>
                  <a:lnTo>
                    <a:pt x="1110" y="23"/>
                  </a:lnTo>
                  <a:lnTo>
                    <a:pt x="1111" y="24"/>
                  </a:lnTo>
                  <a:lnTo>
                    <a:pt x="1117" y="24"/>
                  </a:lnTo>
                  <a:lnTo>
                    <a:pt x="1127" y="24"/>
                  </a:lnTo>
                  <a:lnTo>
                    <a:pt x="1130" y="24"/>
                  </a:lnTo>
                  <a:lnTo>
                    <a:pt x="1136" y="24"/>
                  </a:lnTo>
                  <a:lnTo>
                    <a:pt x="1140" y="23"/>
                  </a:lnTo>
                  <a:lnTo>
                    <a:pt x="1142" y="23"/>
                  </a:lnTo>
                  <a:lnTo>
                    <a:pt x="1146" y="23"/>
                  </a:lnTo>
                  <a:lnTo>
                    <a:pt x="1151" y="19"/>
                  </a:lnTo>
                  <a:lnTo>
                    <a:pt x="1153" y="19"/>
                  </a:lnTo>
                  <a:lnTo>
                    <a:pt x="1155" y="17"/>
                  </a:lnTo>
                  <a:lnTo>
                    <a:pt x="1159" y="17"/>
                  </a:lnTo>
                  <a:lnTo>
                    <a:pt x="1161" y="13"/>
                  </a:lnTo>
                  <a:lnTo>
                    <a:pt x="1165" y="13"/>
                  </a:lnTo>
                  <a:lnTo>
                    <a:pt x="1166" y="11"/>
                  </a:lnTo>
                  <a:lnTo>
                    <a:pt x="1172" y="11"/>
                  </a:lnTo>
                  <a:lnTo>
                    <a:pt x="1176" y="11"/>
                  </a:lnTo>
                  <a:lnTo>
                    <a:pt x="1176" y="9"/>
                  </a:lnTo>
                  <a:lnTo>
                    <a:pt x="1178" y="6"/>
                  </a:lnTo>
                  <a:lnTo>
                    <a:pt x="1180" y="6"/>
                  </a:lnTo>
                  <a:lnTo>
                    <a:pt x="1184" y="4"/>
                  </a:lnTo>
                  <a:lnTo>
                    <a:pt x="1189" y="0"/>
                  </a:lnTo>
                  <a:lnTo>
                    <a:pt x="1191" y="0"/>
                  </a:lnTo>
                  <a:lnTo>
                    <a:pt x="1195" y="0"/>
                  </a:lnTo>
                  <a:lnTo>
                    <a:pt x="1197" y="0"/>
                  </a:lnTo>
                  <a:lnTo>
                    <a:pt x="1201" y="0"/>
                  </a:lnTo>
                  <a:lnTo>
                    <a:pt x="1204" y="0"/>
                  </a:lnTo>
                  <a:lnTo>
                    <a:pt x="1210" y="0"/>
                  </a:lnTo>
                  <a:lnTo>
                    <a:pt x="1214" y="0"/>
                  </a:lnTo>
                  <a:lnTo>
                    <a:pt x="1216" y="0"/>
                  </a:lnTo>
                  <a:lnTo>
                    <a:pt x="1220" y="0"/>
                  </a:lnTo>
                  <a:lnTo>
                    <a:pt x="1225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5" y="0"/>
                  </a:lnTo>
                  <a:lnTo>
                    <a:pt x="1240" y="0"/>
                  </a:lnTo>
                  <a:lnTo>
                    <a:pt x="1250" y="4"/>
                  </a:lnTo>
                  <a:lnTo>
                    <a:pt x="1263" y="4"/>
                  </a:lnTo>
                  <a:lnTo>
                    <a:pt x="1265" y="6"/>
                  </a:lnTo>
                  <a:lnTo>
                    <a:pt x="1269" y="6"/>
                  </a:lnTo>
                  <a:lnTo>
                    <a:pt x="1275" y="11"/>
                  </a:lnTo>
                  <a:lnTo>
                    <a:pt x="1275" y="13"/>
                  </a:lnTo>
                  <a:lnTo>
                    <a:pt x="1275" y="19"/>
                  </a:lnTo>
                  <a:lnTo>
                    <a:pt x="1269" y="24"/>
                  </a:lnTo>
                  <a:lnTo>
                    <a:pt x="1269" y="28"/>
                  </a:lnTo>
                  <a:lnTo>
                    <a:pt x="1265" y="32"/>
                  </a:lnTo>
                  <a:lnTo>
                    <a:pt x="1265" y="38"/>
                  </a:lnTo>
                  <a:lnTo>
                    <a:pt x="1265" y="43"/>
                  </a:lnTo>
                  <a:lnTo>
                    <a:pt x="1265" y="47"/>
                  </a:lnTo>
                  <a:lnTo>
                    <a:pt x="1263" y="47"/>
                  </a:lnTo>
                  <a:lnTo>
                    <a:pt x="1257" y="47"/>
                  </a:lnTo>
                  <a:lnTo>
                    <a:pt x="1257" y="49"/>
                  </a:lnTo>
                  <a:lnTo>
                    <a:pt x="1254" y="53"/>
                  </a:lnTo>
                  <a:lnTo>
                    <a:pt x="1252" y="53"/>
                  </a:lnTo>
                  <a:lnTo>
                    <a:pt x="1246" y="55"/>
                  </a:lnTo>
                  <a:lnTo>
                    <a:pt x="1246" y="57"/>
                  </a:lnTo>
                  <a:lnTo>
                    <a:pt x="1244" y="60"/>
                  </a:lnTo>
                  <a:lnTo>
                    <a:pt x="1244" y="62"/>
                  </a:lnTo>
                  <a:lnTo>
                    <a:pt x="1240" y="66"/>
                  </a:lnTo>
                  <a:lnTo>
                    <a:pt x="1240" y="68"/>
                  </a:lnTo>
                  <a:lnTo>
                    <a:pt x="1240" y="72"/>
                  </a:lnTo>
                  <a:lnTo>
                    <a:pt x="1235" y="72"/>
                  </a:lnTo>
                  <a:lnTo>
                    <a:pt x="1233" y="72"/>
                  </a:lnTo>
                  <a:lnTo>
                    <a:pt x="1229" y="72"/>
                  </a:lnTo>
                  <a:lnTo>
                    <a:pt x="1227" y="74"/>
                  </a:lnTo>
                  <a:lnTo>
                    <a:pt x="1227" y="78"/>
                  </a:lnTo>
                  <a:lnTo>
                    <a:pt x="1225" y="81"/>
                  </a:lnTo>
                  <a:lnTo>
                    <a:pt x="1225" y="85"/>
                  </a:lnTo>
                  <a:lnTo>
                    <a:pt x="1227" y="85"/>
                  </a:lnTo>
                  <a:lnTo>
                    <a:pt x="1229" y="85"/>
                  </a:lnTo>
                  <a:lnTo>
                    <a:pt x="1233" y="85"/>
                  </a:lnTo>
                  <a:lnTo>
                    <a:pt x="1233" y="87"/>
                  </a:lnTo>
                  <a:lnTo>
                    <a:pt x="1233" y="91"/>
                  </a:lnTo>
                  <a:lnTo>
                    <a:pt x="1229" y="91"/>
                  </a:lnTo>
                  <a:lnTo>
                    <a:pt x="1229" y="93"/>
                  </a:lnTo>
                  <a:lnTo>
                    <a:pt x="1227" y="93"/>
                  </a:lnTo>
                  <a:lnTo>
                    <a:pt x="1225" y="96"/>
                  </a:lnTo>
                  <a:lnTo>
                    <a:pt x="1225" y="98"/>
                  </a:lnTo>
                  <a:lnTo>
                    <a:pt x="1225" y="100"/>
                  </a:lnTo>
                  <a:lnTo>
                    <a:pt x="1221" y="106"/>
                  </a:lnTo>
                  <a:lnTo>
                    <a:pt x="1220" y="110"/>
                  </a:lnTo>
                  <a:lnTo>
                    <a:pt x="1220" y="115"/>
                  </a:lnTo>
                  <a:lnTo>
                    <a:pt x="1216" y="117"/>
                  </a:lnTo>
                  <a:lnTo>
                    <a:pt x="1214" y="117"/>
                  </a:lnTo>
                  <a:lnTo>
                    <a:pt x="1214" y="121"/>
                  </a:lnTo>
                  <a:lnTo>
                    <a:pt x="1216" y="123"/>
                  </a:lnTo>
                  <a:lnTo>
                    <a:pt x="1216" y="125"/>
                  </a:lnTo>
                  <a:lnTo>
                    <a:pt x="1214" y="125"/>
                  </a:lnTo>
                  <a:lnTo>
                    <a:pt x="1210" y="129"/>
                  </a:lnTo>
                  <a:lnTo>
                    <a:pt x="1208" y="129"/>
                  </a:lnTo>
                  <a:lnTo>
                    <a:pt x="1208" y="131"/>
                  </a:lnTo>
                  <a:lnTo>
                    <a:pt x="1204" y="134"/>
                  </a:lnTo>
                  <a:lnTo>
                    <a:pt x="1202" y="134"/>
                  </a:lnTo>
                  <a:lnTo>
                    <a:pt x="1201" y="134"/>
                  </a:lnTo>
                  <a:lnTo>
                    <a:pt x="1197" y="134"/>
                  </a:lnTo>
                  <a:lnTo>
                    <a:pt x="1195" y="136"/>
                  </a:lnTo>
                  <a:lnTo>
                    <a:pt x="1191" y="140"/>
                  </a:lnTo>
                  <a:lnTo>
                    <a:pt x="1191" y="142"/>
                  </a:lnTo>
                  <a:lnTo>
                    <a:pt x="1195" y="142"/>
                  </a:lnTo>
                  <a:lnTo>
                    <a:pt x="1197" y="146"/>
                  </a:lnTo>
                  <a:lnTo>
                    <a:pt x="1197" y="148"/>
                  </a:lnTo>
                  <a:lnTo>
                    <a:pt x="1197" y="150"/>
                  </a:lnTo>
                  <a:lnTo>
                    <a:pt x="1195" y="153"/>
                  </a:lnTo>
                  <a:lnTo>
                    <a:pt x="1191" y="155"/>
                  </a:lnTo>
                  <a:lnTo>
                    <a:pt x="1191" y="159"/>
                  </a:lnTo>
                  <a:lnTo>
                    <a:pt x="1191" y="161"/>
                  </a:lnTo>
                  <a:lnTo>
                    <a:pt x="1191" y="165"/>
                  </a:lnTo>
                  <a:lnTo>
                    <a:pt x="1191" y="167"/>
                  </a:lnTo>
                  <a:lnTo>
                    <a:pt x="1191" y="168"/>
                  </a:lnTo>
                  <a:lnTo>
                    <a:pt x="1191" y="172"/>
                  </a:lnTo>
                  <a:lnTo>
                    <a:pt x="1191" y="174"/>
                  </a:lnTo>
                  <a:lnTo>
                    <a:pt x="1189" y="172"/>
                  </a:lnTo>
                  <a:lnTo>
                    <a:pt x="1185" y="172"/>
                  </a:lnTo>
                  <a:lnTo>
                    <a:pt x="1184" y="172"/>
                  </a:lnTo>
                  <a:lnTo>
                    <a:pt x="1184" y="174"/>
                  </a:lnTo>
                  <a:lnTo>
                    <a:pt x="1185" y="178"/>
                  </a:lnTo>
                  <a:lnTo>
                    <a:pt x="1185" y="180"/>
                  </a:lnTo>
                  <a:lnTo>
                    <a:pt x="1185" y="184"/>
                  </a:lnTo>
                  <a:lnTo>
                    <a:pt x="1185" y="186"/>
                  </a:lnTo>
                  <a:lnTo>
                    <a:pt x="1185" y="189"/>
                  </a:lnTo>
                  <a:lnTo>
                    <a:pt x="1185" y="191"/>
                  </a:lnTo>
                  <a:lnTo>
                    <a:pt x="1189" y="191"/>
                  </a:lnTo>
                  <a:lnTo>
                    <a:pt x="1189" y="193"/>
                  </a:lnTo>
                  <a:lnTo>
                    <a:pt x="1185" y="197"/>
                  </a:lnTo>
                  <a:lnTo>
                    <a:pt x="1185" y="199"/>
                  </a:lnTo>
                  <a:lnTo>
                    <a:pt x="1185" y="203"/>
                  </a:lnTo>
                  <a:lnTo>
                    <a:pt x="1185" y="205"/>
                  </a:lnTo>
                  <a:lnTo>
                    <a:pt x="1185" y="210"/>
                  </a:lnTo>
                  <a:lnTo>
                    <a:pt x="1191" y="208"/>
                  </a:lnTo>
                  <a:lnTo>
                    <a:pt x="1191" y="210"/>
                  </a:lnTo>
                  <a:lnTo>
                    <a:pt x="1195" y="210"/>
                  </a:lnTo>
                  <a:lnTo>
                    <a:pt x="1195" y="214"/>
                  </a:lnTo>
                  <a:lnTo>
                    <a:pt x="1195" y="216"/>
                  </a:lnTo>
                  <a:lnTo>
                    <a:pt x="1197" y="216"/>
                  </a:lnTo>
                  <a:lnTo>
                    <a:pt x="1197" y="218"/>
                  </a:lnTo>
                  <a:lnTo>
                    <a:pt x="1197" y="222"/>
                  </a:lnTo>
                  <a:lnTo>
                    <a:pt x="1201" y="223"/>
                  </a:lnTo>
                  <a:lnTo>
                    <a:pt x="1201" y="227"/>
                  </a:lnTo>
                  <a:lnTo>
                    <a:pt x="1197" y="229"/>
                  </a:lnTo>
                  <a:lnTo>
                    <a:pt x="1195" y="229"/>
                  </a:lnTo>
                  <a:lnTo>
                    <a:pt x="1191" y="233"/>
                  </a:lnTo>
                  <a:lnTo>
                    <a:pt x="1189" y="233"/>
                  </a:lnTo>
                  <a:lnTo>
                    <a:pt x="1189" y="235"/>
                  </a:lnTo>
                  <a:lnTo>
                    <a:pt x="1185" y="233"/>
                  </a:lnTo>
                  <a:lnTo>
                    <a:pt x="1184" y="229"/>
                  </a:lnTo>
                  <a:lnTo>
                    <a:pt x="1178" y="233"/>
                  </a:lnTo>
                  <a:lnTo>
                    <a:pt x="1176" y="233"/>
                  </a:lnTo>
                  <a:lnTo>
                    <a:pt x="1170" y="229"/>
                  </a:lnTo>
                  <a:lnTo>
                    <a:pt x="1170" y="233"/>
                  </a:lnTo>
                  <a:lnTo>
                    <a:pt x="1170" y="235"/>
                  </a:lnTo>
                  <a:lnTo>
                    <a:pt x="1170" y="237"/>
                  </a:lnTo>
                  <a:lnTo>
                    <a:pt x="1170" y="241"/>
                  </a:lnTo>
                  <a:lnTo>
                    <a:pt x="1170" y="242"/>
                  </a:lnTo>
                  <a:lnTo>
                    <a:pt x="1170" y="246"/>
                  </a:lnTo>
                  <a:lnTo>
                    <a:pt x="1170" y="248"/>
                  </a:lnTo>
                  <a:lnTo>
                    <a:pt x="1166" y="248"/>
                  </a:lnTo>
                  <a:lnTo>
                    <a:pt x="1165" y="248"/>
                  </a:lnTo>
                  <a:lnTo>
                    <a:pt x="1165" y="252"/>
                  </a:lnTo>
                  <a:lnTo>
                    <a:pt x="1165" y="254"/>
                  </a:lnTo>
                  <a:lnTo>
                    <a:pt x="1165" y="258"/>
                  </a:lnTo>
                  <a:lnTo>
                    <a:pt x="1161" y="259"/>
                  </a:lnTo>
                  <a:lnTo>
                    <a:pt x="1161" y="261"/>
                  </a:lnTo>
                  <a:lnTo>
                    <a:pt x="1159" y="261"/>
                  </a:lnTo>
                  <a:lnTo>
                    <a:pt x="1159" y="265"/>
                  </a:lnTo>
                  <a:lnTo>
                    <a:pt x="1159" y="267"/>
                  </a:lnTo>
                  <a:lnTo>
                    <a:pt x="1161" y="286"/>
                  </a:lnTo>
                  <a:lnTo>
                    <a:pt x="1165" y="290"/>
                  </a:lnTo>
                  <a:lnTo>
                    <a:pt x="1165" y="292"/>
                  </a:lnTo>
                  <a:lnTo>
                    <a:pt x="1166" y="295"/>
                  </a:lnTo>
                  <a:lnTo>
                    <a:pt x="1166" y="297"/>
                  </a:lnTo>
                  <a:lnTo>
                    <a:pt x="1170" y="301"/>
                  </a:lnTo>
                  <a:lnTo>
                    <a:pt x="1170" y="303"/>
                  </a:lnTo>
                  <a:lnTo>
                    <a:pt x="1172" y="305"/>
                  </a:lnTo>
                  <a:lnTo>
                    <a:pt x="1172" y="311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5"/>
                  </a:lnTo>
                  <a:lnTo>
                    <a:pt x="1165" y="339"/>
                  </a:lnTo>
                  <a:lnTo>
                    <a:pt x="1161" y="341"/>
                  </a:lnTo>
                  <a:lnTo>
                    <a:pt x="1161" y="345"/>
                  </a:lnTo>
                  <a:lnTo>
                    <a:pt x="1159" y="349"/>
                  </a:lnTo>
                  <a:lnTo>
                    <a:pt x="1161" y="354"/>
                  </a:lnTo>
                  <a:lnTo>
                    <a:pt x="1161" y="358"/>
                  </a:lnTo>
                  <a:lnTo>
                    <a:pt x="1159" y="360"/>
                  </a:lnTo>
                  <a:lnTo>
                    <a:pt x="1159" y="364"/>
                  </a:lnTo>
                  <a:lnTo>
                    <a:pt x="1155" y="364"/>
                  </a:lnTo>
                  <a:lnTo>
                    <a:pt x="1153" y="364"/>
                  </a:lnTo>
                  <a:lnTo>
                    <a:pt x="1153" y="366"/>
                  </a:lnTo>
                  <a:lnTo>
                    <a:pt x="1151" y="366"/>
                  </a:lnTo>
                  <a:lnTo>
                    <a:pt x="1151" y="369"/>
                  </a:lnTo>
                  <a:lnTo>
                    <a:pt x="1148" y="369"/>
                  </a:lnTo>
                  <a:lnTo>
                    <a:pt x="1148" y="371"/>
                  </a:lnTo>
                  <a:lnTo>
                    <a:pt x="1148" y="373"/>
                  </a:lnTo>
                  <a:lnTo>
                    <a:pt x="1151" y="373"/>
                  </a:lnTo>
                  <a:lnTo>
                    <a:pt x="1151" y="377"/>
                  </a:lnTo>
                  <a:lnTo>
                    <a:pt x="1151" y="379"/>
                  </a:lnTo>
                  <a:lnTo>
                    <a:pt x="1151" y="383"/>
                  </a:lnTo>
                  <a:lnTo>
                    <a:pt x="1151" y="385"/>
                  </a:lnTo>
                  <a:lnTo>
                    <a:pt x="1151" y="388"/>
                  </a:lnTo>
                  <a:lnTo>
                    <a:pt x="1151" y="390"/>
                  </a:lnTo>
                  <a:lnTo>
                    <a:pt x="1151" y="394"/>
                  </a:lnTo>
                  <a:lnTo>
                    <a:pt x="1148" y="394"/>
                  </a:lnTo>
                  <a:lnTo>
                    <a:pt x="1148" y="396"/>
                  </a:lnTo>
                  <a:lnTo>
                    <a:pt x="1146" y="396"/>
                  </a:lnTo>
                  <a:lnTo>
                    <a:pt x="1142" y="396"/>
                  </a:lnTo>
                  <a:lnTo>
                    <a:pt x="1142" y="398"/>
                  </a:lnTo>
                  <a:lnTo>
                    <a:pt x="1140" y="398"/>
                  </a:lnTo>
                  <a:lnTo>
                    <a:pt x="1136" y="398"/>
                  </a:lnTo>
                  <a:lnTo>
                    <a:pt x="1136" y="396"/>
                  </a:lnTo>
                  <a:lnTo>
                    <a:pt x="1136" y="398"/>
                  </a:lnTo>
                  <a:lnTo>
                    <a:pt x="1134" y="398"/>
                  </a:lnTo>
                  <a:lnTo>
                    <a:pt x="1130" y="402"/>
                  </a:lnTo>
                  <a:lnTo>
                    <a:pt x="1130" y="403"/>
                  </a:lnTo>
                  <a:lnTo>
                    <a:pt x="1134" y="407"/>
                  </a:lnTo>
                  <a:lnTo>
                    <a:pt x="1130" y="407"/>
                  </a:lnTo>
                  <a:lnTo>
                    <a:pt x="1130" y="409"/>
                  </a:lnTo>
                  <a:lnTo>
                    <a:pt x="1130" y="413"/>
                  </a:lnTo>
                  <a:lnTo>
                    <a:pt x="1129" y="415"/>
                  </a:lnTo>
                  <a:lnTo>
                    <a:pt x="1127" y="413"/>
                  </a:lnTo>
                  <a:lnTo>
                    <a:pt x="1123" y="413"/>
                  </a:lnTo>
                  <a:lnTo>
                    <a:pt x="1123" y="415"/>
                  </a:lnTo>
                  <a:lnTo>
                    <a:pt x="1121" y="417"/>
                  </a:lnTo>
                  <a:lnTo>
                    <a:pt x="1117" y="417"/>
                  </a:lnTo>
                  <a:lnTo>
                    <a:pt x="1115" y="417"/>
                  </a:lnTo>
                  <a:lnTo>
                    <a:pt x="1111" y="417"/>
                  </a:lnTo>
                  <a:lnTo>
                    <a:pt x="1110" y="417"/>
                  </a:lnTo>
                  <a:lnTo>
                    <a:pt x="1110" y="421"/>
                  </a:lnTo>
                  <a:lnTo>
                    <a:pt x="1110" y="422"/>
                  </a:lnTo>
                  <a:lnTo>
                    <a:pt x="1111" y="422"/>
                  </a:lnTo>
                  <a:lnTo>
                    <a:pt x="1115" y="422"/>
                  </a:lnTo>
                  <a:lnTo>
                    <a:pt x="1115" y="426"/>
                  </a:lnTo>
                  <a:lnTo>
                    <a:pt x="1117" y="426"/>
                  </a:lnTo>
                  <a:lnTo>
                    <a:pt x="1115" y="426"/>
                  </a:lnTo>
                  <a:lnTo>
                    <a:pt x="1115" y="428"/>
                  </a:lnTo>
                  <a:lnTo>
                    <a:pt x="1115" y="432"/>
                  </a:lnTo>
                  <a:lnTo>
                    <a:pt x="1115" y="434"/>
                  </a:lnTo>
                  <a:lnTo>
                    <a:pt x="1115" y="438"/>
                  </a:lnTo>
                  <a:lnTo>
                    <a:pt x="1111" y="438"/>
                  </a:lnTo>
                  <a:lnTo>
                    <a:pt x="1111" y="439"/>
                  </a:lnTo>
                  <a:lnTo>
                    <a:pt x="1110" y="439"/>
                  </a:lnTo>
                  <a:lnTo>
                    <a:pt x="1106" y="439"/>
                  </a:lnTo>
                  <a:lnTo>
                    <a:pt x="1106" y="438"/>
                  </a:lnTo>
                  <a:lnTo>
                    <a:pt x="1104" y="438"/>
                  </a:lnTo>
                  <a:lnTo>
                    <a:pt x="1104" y="434"/>
                  </a:lnTo>
                  <a:lnTo>
                    <a:pt x="1102" y="438"/>
                  </a:lnTo>
                  <a:lnTo>
                    <a:pt x="1102" y="434"/>
                  </a:lnTo>
                  <a:lnTo>
                    <a:pt x="1098" y="434"/>
                  </a:lnTo>
                  <a:lnTo>
                    <a:pt x="1098" y="432"/>
                  </a:lnTo>
                  <a:lnTo>
                    <a:pt x="1096" y="432"/>
                  </a:lnTo>
                  <a:lnTo>
                    <a:pt x="1096" y="428"/>
                  </a:lnTo>
                  <a:lnTo>
                    <a:pt x="1093" y="432"/>
                  </a:lnTo>
                  <a:lnTo>
                    <a:pt x="1093" y="434"/>
                  </a:lnTo>
                  <a:lnTo>
                    <a:pt x="1093" y="438"/>
                  </a:lnTo>
                  <a:lnTo>
                    <a:pt x="1096" y="438"/>
                  </a:lnTo>
                  <a:lnTo>
                    <a:pt x="1096" y="439"/>
                  </a:lnTo>
                  <a:lnTo>
                    <a:pt x="1096" y="441"/>
                  </a:lnTo>
                  <a:lnTo>
                    <a:pt x="1093" y="441"/>
                  </a:lnTo>
                  <a:lnTo>
                    <a:pt x="1091" y="441"/>
                  </a:lnTo>
                  <a:lnTo>
                    <a:pt x="1091" y="439"/>
                  </a:lnTo>
                  <a:lnTo>
                    <a:pt x="1087" y="439"/>
                  </a:lnTo>
                  <a:lnTo>
                    <a:pt x="1087" y="441"/>
                  </a:lnTo>
                  <a:lnTo>
                    <a:pt x="1087" y="439"/>
                  </a:lnTo>
                  <a:lnTo>
                    <a:pt x="1085" y="439"/>
                  </a:lnTo>
                  <a:lnTo>
                    <a:pt x="1081" y="439"/>
                  </a:lnTo>
                  <a:lnTo>
                    <a:pt x="1079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77" y="445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8" y="445"/>
                  </a:lnTo>
                  <a:lnTo>
                    <a:pt x="1066" y="445"/>
                  </a:lnTo>
                  <a:lnTo>
                    <a:pt x="1068" y="445"/>
                  </a:lnTo>
                  <a:lnTo>
                    <a:pt x="1068" y="441"/>
                  </a:lnTo>
                  <a:lnTo>
                    <a:pt x="1066" y="439"/>
                  </a:lnTo>
                  <a:lnTo>
                    <a:pt x="1062" y="439"/>
                  </a:lnTo>
                  <a:lnTo>
                    <a:pt x="1062" y="441"/>
                  </a:lnTo>
                  <a:lnTo>
                    <a:pt x="1060" y="441"/>
                  </a:lnTo>
                  <a:lnTo>
                    <a:pt x="1057" y="441"/>
                  </a:lnTo>
                  <a:lnTo>
                    <a:pt x="1057" y="445"/>
                  </a:lnTo>
                  <a:lnTo>
                    <a:pt x="1055" y="445"/>
                  </a:lnTo>
                  <a:lnTo>
                    <a:pt x="1053" y="445"/>
                  </a:lnTo>
                  <a:lnTo>
                    <a:pt x="1049" y="447"/>
                  </a:lnTo>
                  <a:lnTo>
                    <a:pt x="1049" y="451"/>
                  </a:lnTo>
                  <a:lnTo>
                    <a:pt x="1047" y="451"/>
                  </a:lnTo>
                  <a:lnTo>
                    <a:pt x="1047" y="453"/>
                  </a:lnTo>
                  <a:lnTo>
                    <a:pt x="1047" y="457"/>
                  </a:lnTo>
                  <a:lnTo>
                    <a:pt x="1043" y="457"/>
                  </a:lnTo>
                  <a:lnTo>
                    <a:pt x="1041" y="457"/>
                  </a:lnTo>
                  <a:lnTo>
                    <a:pt x="1041" y="458"/>
                  </a:lnTo>
                  <a:lnTo>
                    <a:pt x="1041" y="462"/>
                  </a:lnTo>
                  <a:lnTo>
                    <a:pt x="1041" y="464"/>
                  </a:lnTo>
                  <a:lnTo>
                    <a:pt x="1041" y="466"/>
                  </a:lnTo>
                  <a:lnTo>
                    <a:pt x="1041" y="470"/>
                  </a:lnTo>
                  <a:lnTo>
                    <a:pt x="1041" y="472"/>
                  </a:lnTo>
                  <a:lnTo>
                    <a:pt x="1032" y="483"/>
                  </a:lnTo>
                  <a:lnTo>
                    <a:pt x="1030" y="483"/>
                  </a:lnTo>
                  <a:lnTo>
                    <a:pt x="1028" y="485"/>
                  </a:lnTo>
                  <a:lnTo>
                    <a:pt x="1024" y="485"/>
                  </a:lnTo>
                  <a:lnTo>
                    <a:pt x="1024" y="483"/>
                  </a:lnTo>
                  <a:lnTo>
                    <a:pt x="1022" y="483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3" y="483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9"/>
                  </a:lnTo>
                  <a:lnTo>
                    <a:pt x="1017" y="491"/>
                  </a:lnTo>
                  <a:lnTo>
                    <a:pt x="1017" y="494"/>
                  </a:lnTo>
                  <a:lnTo>
                    <a:pt x="1017" y="500"/>
                  </a:lnTo>
                  <a:lnTo>
                    <a:pt x="1019" y="506"/>
                  </a:lnTo>
                  <a:lnTo>
                    <a:pt x="1032" y="508"/>
                  </a:lnTo>
                  <a:lnTo>
                    <a:pt x="1038" y="513"/>
                  </a:lnTo>
                  <a:lnTo>
                    <a:pt x="1032" y="534"/>
                  </a:lnTo>
                  <a:lnTo>
                    <a:pt x="1028" y="534"/>
                  </a:lnTo>
                  <a:lnTo>
                    <a:pt x="1024" y="540"/>
                  </a:lnTo>
                  <a:lnTo>
                    <a:pt x="1017" y="540"/>
                  </a:lnTo>
                  <a:lnTo>
                    <a:pt x="1011" y="551"/>
                  </a:lnTo>
                  <a:lnTo>
                    <a:pt x="1011" y="563"/>
                  </a:lnTo>
                  <a:lnTo>
                    <a:pt x="1017" y="568"/>
                  </a:lnTo>
                  <a:lnTo>
                    <a:pt x="1017" y="576"/>
                  </a:lnTo>
                  <a:lnTo>
                    <a:pt x="1030" y="582"/>
                  </a:lnTo>
                  <a:lnTo>
                    <a:pt x="1041" y="589"/>
                  </a:lnTo>
                  <a:lnTo>
                    <a:pt x="1043" y="595"/>
                  </a:lnTo>
                  <a:lnTo>
                    <a:pt x="1038" y="602"/>
                  </a:lnTo>
                  <a:lnTo>
                    <a:pt x="1036" y="606"/>
                  </a:lnTo>
                  <a:lnTo>
                    <a:pt x="1028" y="612"/>
                  </a:lnTo>
                  <a:lnTo>
                    <a:pt x="1022" y="621"/>
                  </a:lnTo>
                  <a:lnTo>
                    <a:pt x="1019" y="633"/>
                  </a:lnTo>
                  <a:lnTo>
                    <a:pt x="1022" y="638"/>
                  </a:lnTo>
                  <a:lnTo>
                    <a:pt x="1017" y="650"/>
                  </a:lnTo>
                  <a:lnTo>
                    <a:pt x="1019" y="652"/>
                  </a:lnTo>
                  <a:lnTo>
                    <a:pt x="1017" y="656"/>
                  </a:lnTo>
                  <a:lnTo>
                    <a:pt x="1017" y="661"/>
                  </a:lnTo>
                  <a:lnTo>
                    <a:pt x="1013" y="665"/>
                  </a:lnTo>
                  <a:lnTo>
                    <a:pt x="1007" y="669"/>
                  </a:lnTo>
                  <a:lnTo>
                    <a:pt x="1007" y="674"/>
                  </a:lnTo>
                  <a:lnTo>
                    <a:pt x="1007" y="676"/>
                  </a:lnTo>
                  <a:lnTo>
                    <a:pt x="1007" y="682"/>
                  </a:lnTo>
                  <a:lnTo>
                    <a:pt x="1007" y="686"/>
                  </a:lnTo>
                  <a:lnTo>
                    <a:pt x="1007" y="695"/>
                  </a:lnTo>
                  <a:lnTo>
                    <a:pt x="1011" y="701"/>
                  </a:lnTo>
                  <a:lnTo>
                    <a:pt x="1007" y="705"/>
                  </a:lnTo>
                  <a:lnTo>
                    <a:pt x="1005" y="712"/>
                  </a:lnTo>
                  <a:lnTo>
                    <a:pt x="1005" y="720"/>
                  </a:lnTo>
                  <a:lnTo>
                    <a:pt x="994" y="737"/>
                  </a:lnTo>
                  <a:lnTo>
                    <a:pt x="992" y="737"/>
                  </a:lnTo>
                  <a:lnTo>
                    <a:pt x="986" y="733"/>
                  </a:lnTo>
                  <a:lnTo>
                    <a:pt x="979" y="743"/>
                  </a:lnTo>
                  <a:lnTo>
                    <a:pt x="969" y="745"/>
                  </a:lnTo>
                  <a:lnTo>
                    <a:pt x="967" y="745"/>
                  </a:lnTo>
                  <a:lnTo>
                    <a:pt x="945" y="754"/>
                  </a:lnTo>
                  <a:lnTo>
                    <a:pt x="935" y="754"/>
                  </a:lnTo>
                  <a:lnTo>
                    <a:pt x="926" y="762"/>
                  </a:lnTo>
                  <a:lnTo>
                    <a:pt x="918" y="758"/>
                  </a:lnTo>
                  <a:lnTo>
                    <a:pt x="914" y="762"/>
                  </a:lnTo>
                  <a:lnTo>
                    <a:pt x="905" y="764"/>
                  </a:lnTo>
                  <a:lnTo>
                    <a:pt x="890" y="773"/>
                  </a:lnTo>
                  <a:lnTo>
                    <a:pt x="888" y="775"/>
                  </a:lnTo>
                  <a:lnTo>
                    <a:pt x="880" y="781"/>
                  </a:lnTo>
                  <a:lnTo>
                    <a:pt x="874" y="783"/>
                  </a:lnTo>
                  <a:lnTo>
                    <a:pt x="869" y="792"/>
                  </a:lnTo>
                  <a:lnTo>
                    <a:pt x="863" y="798"/>
                  </a:lnTo>
                  <a:lnTo>
                    <a:pt x="861" y="800"/>
                  </a:lnTo>
                  <a:lnTo>
                    <a:pt x="856" y="805"/>
                  </a:lnTo>
                  <a:lnTo>
                    <a:pt x="856" y="807"/>
                  </a:lnTo>
                  <a:lnTo>
                    <a:pt x="846" y="813"/>
                  </a:lnTo>
                  <a:lnTo>
                    <a:pt x="820" y="824"/>
                  </a:lnTo>
                  <a:lnTo>
                    <a:pt x="816" y="836"/>
                  </a:lnTo>
                  <a:lnTo>
                    <a:pt x="808" y="836"/>
                  </a:lnTo>
                  <a:lnTo>
                    <a:pt x="806" y="832"/>
                  </a:lnTo>
                  <a:lnTo>
                    <a:pt x="802" y="836"/>
                  </a:lnTo>
                  <a:lnTo>
                    <a:pt x="808" y="836"/>
                  </a:lnTo>
                  <a:lnTo>
                    <a:pt x="812" y="843"/>
                  </a:lnTo>
                  <a:lnTo>
                    <a:pt x="820" y="843"/>
                  </a:lnTo>
                  <a:lnTo>
                    <a:pt x="833" y="843"/>
                  </a:lnTo>
                  <a:lnTo>
                    <a:pt x="838" y="851"/>
                  </a:lnTo>
                  <a:lnTo>
                    <a:pt x="840" y="855"/>
                  </a:lnTo>
                  <a:lnTo>
                    <a:pt x="838" y="856"/>
                  </a:lnTo>
                  <a:lnTo>
                    <a:pt x="838" y="860"/>
                  </a:lnTo>
                  <a:lnTo>
                    <a:pt x="838" y="862"/>
                  </a:lnTo>
                  <a:lnTo>
                    <a:pt x="838" y="866"/>
                  </a:lnTo>
                  <a:lnTo>
                    <a:pt x="838" y="868"/>
                  </a:lnTo>
                  <a:lnTo>
                    <a:pt x="838" y="870"/>
                  </a:lnTo>
                  <a:lnTo>
                    <a:pt x="840" y="875"/>
                  </a:lnTo>
                  <a:lnTo>
                    <a:pt x="840" y="879"/>
                  </a:lnTo>
                  <a:lnTo>
                    <a:pt x="840" y="881"/>
                  </a:lnTo>
                  <a:lnTo>
                    <a:pt x="840" y="885"/>
                  </a:lnTo>
                  <a:lnTo>
                    <a:pt x="840" y="887"/>
                  </a:lnTo>
                  <a:lnTo>
                    <a:pt x="838" y="892"/>
                  </a:lnTo>
                  <a:lnTo>
                    <a:pt x="838" y="894"/>
                  </a:lnTo>
                  <a:lnTo>
                    <a:pt x="838" y="898"/>
                  </a:lnTo>
                  <a:lnTo>
                    <a:pt x="837" y="900"/>
                  </a:lnTo>
                  <a:lnTo>
                    <a:pt x="837" y="904"/>
                  </a:lnTo>
                  <a:lnTo>
                    <a:pt x="837" y="906"/>
                  </a:lnTo>
                  <a:lnTo>
                    <a:pt x="837" y="909"/>
                  </a:lnTo>
                  <a:lnTo>
                    <a:pt x="825" y="936"/>
                  </a:lnTo>
                  <a:lnTo>
                    <a:pt x="821" y="953"/>
                  </a:lnTo>
                  <a:lnTo>
                    <a:pt x="831" y="968"/>
                  </a:lnTo>
                  <a:lnTo>
                    <a:pt x="825" y="978"/>
                  </a:lnTo>
                  <a:lnTo>
                    <a:pt x="825" y="980"/>
                  </a:lnTo>
                  <a:lnTo>
                    <a:pt x="827" y="983"/>
                  </a:lnTo>
                  <a:lnTo>
                    <a:pt x="825" y="985"/>
                  </a:lnTo>
                  <a:lnTo>
                    <a:pt x="825" y="987"/>
                  </a:lnTo>
                  <a:lnTo>
                    <a:pt x="825" y="993"/>
                  </a:lnTo>
                  <a:lnTo>
                    <a:pt x="812" y="1023"/>
                  </a:lnTo>
                  <a:lnTo>
                    <a:pt x="789" y="1048"/>
                  </a:lnTo>
                  <a:lnTo>
                    <a:pt x="787" y="1072"/>
                  </a:lnTo>
                  <a:lnTo>
                    <a:pt x="783" y="1072"/>
                  </a:lnTo>
                  <a:lnTo>
                    <a:pt x="782" y="1072"/>
                  </a:lnTo>
                  <a:lnTo>
                    <a:pt x="778" y="1078"/>
                  </a:lnTo>
                  <a:lnTo>
                    <a:pt x="782" y="1084"/>
                  </a:lnTo>
                  <a:lnTo>
                    <a:pt x="783" y="1080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6"/>
                  </a:lnTo>
                  <a:lnTo>
                    <a:pt x="787" y="1090"/>
                  </a:lnTo>
                  <a:lnTo>
                    <a:pt x="782" y="1091"/>
                  </a:lnTo>
                  <a:lnTo>
                    <a:pt x="782" y="1099"/>
                  </a:lnTo>
                  <a:lnTo>
                    <a:pt x="787" y="1105"/>
                  </a:lnTo>
                  <a:lnTo>
                    <a:pt x="782" y="1105"/>
                  </a:lnTo>
                  <a:lnTo>
                    <a:pt x="778" y="1108"/>
                  </a:lnTo>
                  <a:lnTo>
                    <a:pt x="789" y="1122"/>
                  </a:lnTo>
                  <a:lnTo>
                    <a:pt x="787" y="1124"/>
                  </a:lnTo>
                  <a:lnTo>
                    <a:pt x="787" y="1127"/>
                  </a:lnTo>
                  <a:lnTo>
                    <a:pt x="783" y="1127"/>
                  </a:lnTo>
                  <a:lnTo>
                    <a:pt x="783" y="1129"/>
                  </a:lnTo>
                  <a:lnTo>
                    <a:pt x="783" y="1133"/>
                  </a:lnTo>
                  <a:lnTo>
                    <a:pt x="783" y="1135"/>
                  </a:lnTo>
                  <a:lnTo>
                    <a:pt x="783" y="1139"/>
                  </a:lnTo>
                  <a:lnTo>
                    <a:pt x="783" y="1141"/>
                  </a:lnTo>
                  <a:lnTo>
                    <a:pt x="778" y="1143"/>
                  </a:lnTo>
                  <a:lnTo>
                    <a:pt x="776" y="1143"/>
                  </a:lnTo>
                  <a:lnTo>
                    <a:pt x="776" y="1148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2" y="1163"/>
                  </a:lnTo>
                  <a:lnTo>
                    <a:pt x="766" y="1167"/>
                  </a:lnTo>
                  <a:lnTo>
                    <a:pt x="766" y="1165"/>
                  </a:lnTo>
                  <a:lnTo>
                    <a:pt x="763" y="1165"/>
                  </a:lnTo>
                  <a:lnTo>
                    <a:pt x="759" y="1165"/>
                  </a:lnTo>
                  <a:lnTo>
                    <a:pt x="757" y="1163"/>
                  </a:lnTo>
                  <a:lnTo>
                    <a:pt x="757" y="1158"/>
                  </a:lnTo>
                  <a:lnTo>
                    <a:pt x="753" y="1158"/>
                  </a:lnTo>
                  <a:lnTo>
                    <a:pt x="751" y="1160"/>
                  </a:lnTo>
                  <a:lnTo>
                    <a:pt x="747" y="1158"/>
                  </a:lnTo>
                  <a:lnTo>
                    <a:pt x="746" y="1160"/>
                  </a:lnTo>
                  <a:lnTo>
                    <a:pt x="742" y="1160"/>
                  </a:lnTo>
                  <a:lnTo>
                    <a:pt x="740" y="1158"/>
                  </a:lnTo>
                  <a:lnTo>
                    <a:pt x="738" y="1158"/>
                  </a:lnTo>
                  <a:lnTo>
                    <a:pt x="734" y="1158"/>
                  </a:lnTo>
                  <a:lnTo>
                    <a:pt x="734" y="1160"/>
                  </a:lnTo>
                  <a:lnTo>
                    <a:pt x="732" y="1163"/>
                  </a:lnTo>
                  <a:lnTo>
                    <a:pt x="732" y="1165"/>
                  </a:lnTo>
                  <a:lnTo>
                    <a:pt x="732" y="1167"/>
                  </a:lnTo>
                  <a:lnTo>
                    <a:pt x="729" y="1167"/>
                  </a:lnTo>
                  <a:lnTo>
                    <a:pt x="729" y="1171"/>
                  </a:lnTo>
                  <a:lnTo>
                    <a:pt x="729" y="1173"/>
                  </a:lnTo>
                  <a:lnTo>
                    <a:pt x="729" y="1177"/>
                  </a:lnTo>
                  <a:lnTo>
                    <a:pt x="729" y="1179"/>
                  </a:lnTo>
                  <a:lnTo>
                    <a:pt x="729" y="1182"/>
                  </a:lnTo>
                  <a:lnTo>
                    <a:pt x="727" y="1182"/>
                  </a:lnTo>
                  <a:lnTo>
                    <a:pt x="727" y="1184"/>
                  </a:lnTo>
                  <a:lnTo>
                    <a:pt x="729" y="1184"/>
                  </a:lnTo>
                  <a:lnTo>
                    <a:pt x="729" y="1186"/>
                  </a:lnTo>
                  <a:lnTo>
                    <a:pt x="729" y="1190"/>
                  </a:lnTo>
                  <a:lnTo>
                    <a:pt x="729" y="1192"/>
                  </a:lnTo>
                  <a:lnTo>
                    <a:pt x="729" y="1196"/>
                  </a:lnTo>
                  <a:lnTo>
                    <a:pt x="727" y="1196"/>
                  </a:lnTo>
                  <a:lnTo>
                    <a:pt x="727" y="1198"/>
                  </a:lnTo>
                  <a:lnTo>
                    <a:pt x="723" y="1201"/>
                  </a:lnTo>
                  <a:lnTo>
                    <a:pt x="723" y="1203"/>
                  </a:lnTo>
                  <a:lnTo>
                    <a:pt x="723" y="1207"/>
                  </a:lnTo>
                  <a:lnTo>
                    <a:pt x="721" y="1209"/>
                  </a:lnTo>
                  <a:lnTo>
                    <a:pt x="719" y="1211"/>
                  </a:lnTo>
                  <a:lnTo>
                    <a:pt x="719" y="1215"/>
                  </a:lnTo>
                  <a:lnTo>
                    <a:pt x="715" y="1216"/>
                  </a:lnTo>
                  <a:lnTo>
                    <a:pt x="713" y="1216"/>
                  </a:lnTo>
                  <a:lnTo>
                    <a:pt x="713" y="1220"/>
                  </a:lnTo>
                  <a:lnTo>
                    <a:pt x="710" y="1220"/>
                  </a:lnTo>
                  <a:lnTo>
                    <a:pt x="708" y="1220"/>
                  </a:lnTo>
                  <a:lnTo>
                    <a:pt x="708" y="1216"/>
                  </a:lnTo>
                  <a:lnTo>
                    <a:pt x="704" y="1216"/>
                  </a:lnTo>
                  <a:lnTo>
                    <a:pt x="702" y="1216"/>
                  </a:lnTo>
                  <a:lnTo>
                    <a:pt x="698" y="1216"/>
                  </a:lnTo>
                  <a:lnTo>
                    <a:pt x="696" y="1216"/>
                  </a:lnTo>
                  <a:lnTo>
                    <a:pt x="696" y="1220"/>
                  </a:lnTo>
                  <a:lnTo>
                    <a:pt x="694" y="1220"/>
                  </a:lnTo>
                  <a:lnTo>
                    <a:pt x="691" y="1220"/>
                  </a:lnTo>
                  <a:lnTo>
                    <a:pt x="691" y="1216"/>
                  </a:lnTo>
                  <a:lnTo>
                    <a:pt x="689" y="1220"/>
                  </a:lnTo>
                  <a:lnTo>
                    <a:pt x="689" y="1222"/>
                  </a:lnTo>
                  <a:lnTo>
                    <a:pt x="691" y="1222"/>
                  </a:lnTo>
                  <a:lnTo>
                    <a:pt x="689" y="1222"/>
                  </a:lnTo>
                  <a:lnTo>
                    <a:pt x="689" y="1226"/>
                  </a:lnTo>
                  <a:lnTo>
                    <a:pt x="685" y="1226"/>
                  </a:lnTo>
                  <a:lnTo>
                    <a:pt x="683" y="1226"/>
                  </a:lnTo>
                  <a:lnTo>
                    <a:pt x="679" y="1222"/>
                  </a:lnTo>
                  <a:lnTo>
                    <a:pt x="677" y="1222"/>
                  </a:lnTo>
                  <a:lnTo>
                    <a:pt x="677" y="1226"/>
                  </a:lnTo>
                  <a:lnTo>
                    <a:pt x="674" y="1226"/>
                  </a:lnTo>
                  <a:lnTo>
                    <a:pt x="674" y="1228"/>
                  </a:lnTo>
                  <a:lnTo>
                    <a:pt x="674" y="1232"/>
                  </a:lnTo>
                  <a:lnTo>
                    <a:pt x="674" y="1234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4" y="1235"/>
                  </a:lnTo>
                  <a:lnTo>
                    <a:pt x="672" y="1235"/>
                  </a:lnTo>
                  <a:lnTo>
                    <a:pt x="672" y="1239"/>
                  </a:lnTo>
                  <a:lnTo>
                    <a:pt x="672" y="1241"/>
                  </a:lnTo>
                  <a:lnTo>
                    <a:pt x="674" y="1241"/>
                  </a:lnTo>
                  <a:lnTo>
                    <a:pt x="677" y="1241"/>
                  </a:lnTo>
                  <a:lnTo>
                    <a:pt x="677" y="1239"/>
                  </a:lnTo>
                  <a:lnTo>
                    <a:pt x="677" y="1241"/>
                  </a:lnTo>
                  <a:lnTo>
                    <a:pt x="679" y="1241"/>
                  </a:lnTo>
                  <a:lnTo>
                    <a:pt x="683" y="1241"/>
                  </a:lnTo>
                  <a:lnTo>
                    <a:pt x="679" y="1245"/>
                  </a:lnTo>
                  <a:lnTo>
                    <a:pt x="677" y="1245"/>
                  </a:lnTo>
                  <a:lnTo>
                    <a:pt x="674" y="1245"/>
                  </a:lnTo>
                  <a:lnTo>
                    <a:pt x="672" y="1245"/>
                  </a:lnTo>
                  <a:lnTo>
                    <a:pt x="672" y="1247"/>
                  </a:lnTo>
                  <a:lnTo>
                    <a:pt x="672" y="1251"/>
                  </a:lnTo>
                  <a:lnTo>
                    <a:pt x="670" y="1251"/>
                  </a:lnTo>
                  <a:lnTo>
                    <a:pt x="666" y="1251"/>
                  </a:lnTo>
                  <a:lnTo>
                    <a:pt x="666" y="1247"/>
                  </a:lnTo>
                  <a:lnTo>
                    <a:pt x="670" y="1247"/>
                  </a:lnTo>
                  <a:lnTo>
                    <a:pt x="670" y="1245"/>
                  </a:lnTo>
                  <a:lnTo>
                    <a:pt x="666" y="1245"/>
                  </a:lnTo>
                  <a:lnTo>
                    <a:pt x="664" y="1245"/>
                  </a:lnTo>
                  <a:lnTo>
                    <a:pt x="660" y="1245"/>
                  </a:lnTo>
                  <a:lnTo>
                    <a:pt x="658" y="1241"/>
                  </a:lnTo>
                  <a:lnTo>
                    <a:pt x="658" y="1245"/>
                  </a:lnTo>
                  <a:lnTo>
                    <a:pt x="655" y="1245"/>
                  </a:lnTo>
                  <a:lnTo>
                    <a:pt x="655" y="1241"/>
                  </a:lnTo>
                  <a:lnTo>
                    <a:pt x="653" y="1241"/>
                  </a:lnTo>
                  <a:lnTo>
                    <a:pt x="653" y="1239"/>
                  </a:lnTo>
                  <a:lnTo>
                    <a:pt x="653" y="1241"/>
                  </a:lnTo>
                  <a:lnTo>
                    <a:pt x="649" y="1239"/>
                  </a:lnTo>
                  <a:lnTo>
                    <a:pt x="647" y="1239"/>
                  </a:lnTo>
                  <a:lnTo>
                    <a:pt x="645" y="1235"/>
                  </a:lnTo>
                  <a:lnTo>
                    <a:pt x="645" y="1234"/>
                  </a:lnTo>
                  <a:lnTo>
                    <a:pt x="641" y="1234"/>
                  </a:lnTo>
                  <a:lnTo>
                    <a:pt x="641" y="1232"/>
                  </a:lnTo>
                  <a:lnTo>
                    <a:pt x="639" y="1232"/>
                  </a:lnTo>
                  <a:lnTo>
                    <a:pt x="639" y="1228"/>
                  </a:lnTo>
                  <a:lnTo>
                    <a:pt x="630" y="1226"/>
                  </a:lnTo>
                  <a:lnTo>
                    <a:pt x="620" y="1222"/>
                  </a:lnTo>
                  <a:lnTo>
                    <a:pt x="609" y="1220"/>
                  </a:lnTo>
                  <a:lnTo>
                    <a:pt x="600" y="1232"/>
                  </a:lnTo>
                  <a:lnTo>
                    <a:pt x="584" y="1234"/>
                  </a:lnTo>
                  <a:lnTo>
                    <a:pt x="590" y="1241"/>
                  </a:lnTo>
                  <a:lnTo>
                    <a:pt x="590" y="1247"/>
                  </a:lnTo>
                  <a:lnTo>
                    <a:pt x="590" y="1252"/>
                  </a:lnTo>
                  <a:lnTo>
                    <a:pt x="592" y="1264"/>
                  </a:lnTo>
                  <a:lnTo>
                    <a:pt x="596" y="1264"/>
                  </a:lnTo>
                  <a:lnTo>
                    <a:pt x="600" y="1283"/>
                  </a:lnTo>
                  <a:lnTo>
                    <a:pt x="586" y="1289"/>
                  </a:lnTo>
                  <a:lnTo>
                    <a:pt x="575" y="1298"/>
                  </a:lnTo>
                  <a:lnTo>
                    <a:pt x="575" y="1302"/>
                  </a:lnTo>
                  <a:lnTo>
                    <a:pt x="567" y="1302"/>
                  </a:lnTo>
                  <a:lnTo>
                    <a:pt x="562" y="1304"/>
                  </a:lnTo>
                  <a:lnTo>
                    <a:pt x="562" y="1307"/>
                  </a:lnTo>
                  <a:lnTo>
                    <a:pt x="554" y="1307"/>
                  </a:lnTo>
                  <a:lnTo>
                    <a:pt x="550" y="1307"/>
                  </a:lnTo>
                  <a:lnTo>
                    <a:pt x="537" y="1319"/>
                  </a:lnTo>
                  <a:lnTo>
                    <a:pt x="529" y="1326"/>
                  </a:lnTo>
                  <a:lnTo>
                    <a:pt x="531" y="1332"/>
                  </a:lnTo>
                  <a:lnTo>
                    <a:pt x="518" y="1338"/>
                  </a:lnTo>
                  <a:lnTo>
                    <a:pt x="512" y="1326"/>
                  </a:lnTo>
                  <a:lnTo>
                    <a:pt x="493" y="1323"/>
                  </a:lnTo>
                  <a:lnTo>
                    <a:pt x="492" y="1328"/>
                  </a:lnTo>
                  <a:lnTo>
                    <a:pt x="492" y="1334"/>
                  </a:lnTo>
                  <a:lnTo>
                    <a:pt x="488" y="1340"/>
                  </a:lnTo>
                  <a:lnTo>
                    <a:pt x="486" y="1345"/>
                  </a:lnTo>
                  <a:lnTo>
                    <a:pt x="486" y="1347"/>
                  </a:lnTo>
                  <a:lnTo>
                    <a:pt x="482" y="1353"/>
                  </a:lnTo>
                  <a:lnTo>
                    <a:pt x="482" y="1357"/>
                  </a:lnTo>
                  <a:lnTo>
                    <a:pt x="480" y="1366"/>
                  </a:lnTo>
                  <a:lnTo>
                    <a:pt x="488" y="1469"/>
                  </a:lnTo>
                  <a:lnTo>
                    <a:pt x="480" y="1474"/>
                  </a:lnTo>
                  <a:lnTo>
                    <a:pt x="480" y="1484"/>
                  </a:lnTo>
                  <a:lnTo>
                    <a:pt x="473" y="1489"/>
                  </a:lnTo>
                  <a:lnTo>
                    <a:pt x="473" y="1495"/>
                  </a:lnTo>
                  <a:lnTo>
                    <a:pt x="467" y="1499"/>
                  </a:lnTo>
                  <a:lnTo>
                    <a:pt x="463" y="1506"/>
                  </a:lnTo>
                  <a:lnTo>
                    <a:pt x="463" y="1514"/>
                  </a:lnTo>
                  <a:lnTo>
                    <a:pt x="469" y="1527"/>
                  </a:lnTo>
                  <a:lnTo>
                    <a:pt x="469" y="1544"/>
                  </a:lnTo>
                  <a:lnTo>
                    <a:pt x="473" y="1550"/>
                  </a:lnTo>
                  <a:lnTo>
                    <a:pt x="469" y="1563"/>
                  </a:lnTo>
                  <a:lnTo>
                    <a:pt x="452" y="1580"/>
                  </a:lnTo>
                  <a:lnTo>
                    <a:pt x="442" y="1596"/>
                  </a:lnTo>
                  <a:lnTo>
                    <a:pt x="438" y="1607"/>
                  </a:lnTo>
                  <a:lnTo>
                    <a:pt x="433" y="1618"/>
                  </a:lnTo>
                  <a:lnTo>
                    <a:pt x="429" y="1626"/>
                  </a:lnTo>
                  <a:lnTo>
                    <a:pt x="423" y="1635"/>
                  </a:lnTo>
                  <a:lnTo>
                    <a:pt x="418" y="1637"/>
                  </a:lnTo>
                  <a:lnTo>
                    <a:pt x="408" y="1639"/>
                  </a:lnTo>
                  <a:lnTo>
                    <a:pt x="401" y="1643"/>
                  </a:lnTo>
                  <a:lnTo>
                    <a:pt x="401" y="1650"/>
                  </a:lnTo>
                  <a:lnTo>
                    <a:pt x="395" y="1660"/>
                  </a:lnTo>
                  <a:lnTo>
                    <a:pt x="395" y="1664"/>
                  </a:lnTo>
                  <a:lnTo>
                    <a:pt x="389" y="1669"/>
                  </a:lnTo>
                  <a:lnTo>
                    <a:pt x="389" y="1675"/>
                  </a:lnTo>
                  <a:lnTo>
                    <a:pt x="387" y="1681"/>
                  </a:lnTo>
                  <a:lnTo>
                    <a:pt x="383" y="1688"/>
                  </a:lnTo>
                  <a:lnTo>
                    <a:pt x="382" y="1692"/>
                  </a:lnTo>
                  <a:lnTo>
                    <a:pt x="368" y="1724"/>
                  </a:lnTo>
                  <a:lnTo>
                    <a:pt x="363" y="1728"/>
                  </a:lnTo>
                  <a:lnTo>
                    <a:pt x="359" y="1732"/>
                  </a:lnTo>
                  <a:lnTo>
                    <a:pt x="359" y="1736"/>
                  </a:lnTo>
                  <a:lnTo>
                    <a:pt x="363" y="1738"/>
                  </a:lnTo>
                  <a:lnTo>
                    <a:pt x="365" y="1741"/>
                  </a:lnTo>
                  <a:lnTo>
                    <a:pt x="363" y="1749"/>
                  </a:lnTo>
                  <a:lnTo>
                    <a:pt x="363" y="1755"/>
                  </a:lnTo>
                  <a:lnTo>
                    <a:pt x="363" y="1766"/>
                  </a:lnTo>
                  <a:lnTo>
                    <a:pt x="368" y="1772"/>
                  </a:lnTo>
                  <a:lnTo>
                    <a:pt x="363" y="1791"/>
                  </a:lnTo>
                  <a:lnTo>
                    <a:pt x="363" y="1800"/>
                  </a:lnTo>
                  <a:lnTo>
                    <a:pt x="370" y="1812"/>
                  </a:lnTo>
                  <a:lnTo>
                    <a:pt x="363" y="1823"/>
                  </a:lnTo>
                  <a:lnTo>
                    <a:pt x="344" y="1829"/>
                  </a:lnTo>
                  <a:lnTo>
                    <a:pt x="334" y="1836"/>
                  </a:lnTo>
                  <a:lnTo>
                    <a:pt x="334" y="1859"/>
                  </a:lnTo>
                  <a:lnTo>
                    <a:pt x="327" y="1861"/>
                  </a:lnTo>
                  <a:lnTo>
                    <a:pt x="325" y="1867"/>
                  </a:lnTo>
                  <a:lnTo>
                    <a:pt x="325" y="1878"/>
                  </a:lnTo>
                  <a:lnTo>
                    <a:pt x="319" y="1891"/>
                  </a:lnTo>
                  <a:lnTo>
                    <a:pt x="308" y="1893"/>
                  </a:lnTo>
                  <a:lnTo>
                    <a:pt x="300" y="1904"/>
                  </a:lnTo>
                  <a:lnTo>
                    <a:pt x="296" y="1904"/>
                  </a:lnTo>
                  <a:lnTo>
                    <a:pt x="291" y="1916"/>
                  </a:lnTo>
                  <a:lnTo>
                    <a:pt x="272" y="1885"/>
                  </a:lnTo>
                  <a:lnTo>
                    <a:pt x="270" y="1880"/>
                  </a:lnTo>
                  <a:lnTo>
                    <a:pt x="264" y="1872"/>
                  </a:lnTo>
                  <a:lnTo>
                    <a:pt x="258" y="1867"/>
                  </a:lnTo>
                  <a:lnTo>
                    <a:pt x="256" y="1861"/>
                  </a:lnTo>
                  <a:lnTo>
                    <a:pt x="251" y="1859"/>
                  </a:lnTo>
                  <a:lnTo>
                    <a:pt x="247" y="1855"/>
                  </a:lnTo>
                  <a:lnTo>
                    <a:pt x="247" y="1853"/>
                  </a:lnTo>
                  <a:lnTo>
                    <a:pt x="245" y="1849"/>
                  </a:lnTo>
                  <a:lnTo>
                    <a:pt x="241" y="1848"/>
                  </a:lnTo>
                  <a:lnTo>
                    <a:pt x="239" y="1842"/>
                  </a:lnTo>
                  <a:lnTo>
                    <a:pt x="234" y="1836"/>
                  </a:lnTo>
                  <a:lnTo>
                    <a:pt x="232" y="1834"/>
                  </a:lnTo>
                  <a:lnTo>
                    <a:pt x="228" y="1819"/>
                  </a:lnTo>
                  <a:lnTo>
                    <a:pt x="228" y="1815"/>
                  </a:lnTo>
                  <a:lnTo>
                    <a:pt x="228" y="1812"/>
                  </a:lnTo>
                  <a:lnTo>
                    <a:pt x="226" y="1806"/>
                  </a:lnTo>
                  <a:lnTo>
                    <a:pt x="226" y="1800"/>
                  </a:lnTo>
                  <a:lnTo>
                    <a:pt x="226" y="1796"/>
                  </a:lnTo>
                  <a:lnTo>
                    <a:pt x="228" y="1791"/>
                  </a:lnTo>
                  <a:lnTo>
                    <a:pt x="228" y="1787"/>
                  </a:lnTo>
                  <a:lnTo>
                    <a:pt x="228" y="1785"/>
                  </a:lnTo>
                  <a:lnTo>
                    <a:pt x="228" y="1781"/>
                  </a:lnTo>
                  <a:lnTo>
                    <a:pt x="228" y="1779"/>
                  </a:lnTo>
                  <a:lnTo>
                    <a:pt x="228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8" y="1768"/>
                  </a:lnTo>
                  <a:lnTo>
                    <a:pt x="228" y="1766"/>
                  </a:lnTo>
                  <a:lnTo>
                    <a:pt x="228" y="1760"/>
                  </a:lnTo>
                  <a:lnTo>
                    <a:pt x="232" y="1747"/>
                  </a:lnTo>
                  <a:lnTo>
                    <a:pt x="232" y="1738"/>
                  </a:lnTo>
                  <a:lnTo>
                    <a:pt x="228" y="1730"/>
                  </a:lnTo>
                  <a:lnTo>
                    <a:pt x="228" y="1724"/>
                  </a:lnTo>
                  <a:lnTo>
                    <a:pt x="222" y="1707"/>
                  </a:lnTo>
                  <a:lnTo>
                    <a:pt x="222" y="1705"/>
                  </a:lnTo>
                  <a:lnTo>
                    <a:pt x="217" y="1698"/>
                  </a:lnTo>
                  <a:lnTo>
                    <a:pt x="215" y="1694"/>
                  </a:lnTo>
                  <a:lnTo>
                    <a:pt x="211" y="1688"/>
                  </a:lnTo>
                  <a:lnTo>
                    <a:pt x="201" y="1681"/>
                  </a:lnTo>
                  <a:lnTo>
                    <a:pt x="198" y="1681"/>
                  </a:lnTo>
                  <a:lnTo>
                    <a:pt x="196" y="1675"/>
                  </a:lnTo>
                  <a:lnTo>
                    <a:pt x="186" y="1669"/>
                  </a:lnTo>
                  <a:lnTo>
                    <a:pt x="184" y="1668"/>
                  </a:lnTo>
                  <a:lnTo>
                    <a:pt x="182" y="1662"/>
                  </a:lnTo>
                  <a:lnTo>
                    <a:pt x="179" y="1660"/>
                  </a:lnTo>
                  <a:lnTo>
                    <a:pt x="177" y="1654"/>
                  </a:lnTo>
                  <a:lnTo>
                    <a:pt x="171" y="1643"/>
                  </a:lnTo>
                  <a:lnTo>
                    <a:pt x="165" y="1637"/>
                  </a:lnTo>
                  <a:lnTo>
                    <a:pt x="165" y="1632"/>
                  </a:lnTo>
                  <a:lnTo>
                    <a:pt x="160" y="1626"/>
                  </a:lnTo>
                  <a:lnTo>
                    <a:pt x="152" y="1624"/>
                  </a:lnTo>
                  <a:lnTo>
                    <a:pt x="146" y="1620"/>
                  </a:lnTo>
                  <a:lnTo>
                    <a:pt x="141" y="1618"/>
                  </a:lnTo>
                  <a:lnTo>
                    <a:pt x="139" y="1616"/>
                  </a:lnTo>
                  <a:lnTo>
                    <a:pt x="128" y="1613"/>
                  </a:lnTo>
                  <a:lnTo>
                    <a:pt x="124" y="1613"/>
                  </a:lnTo>
                  <a:lnTo>
                    <a:pt x="118" y="1613"/>
                  </a:lnTo>
                  <a:lnTo>
                    <a:pt x="116" y="1613"/>
                  </a:lnTo>
                  <a:lnTo>
                    <a:pt x="114" y="1613"/>
                  </a:lnTo>
                  <a:lnTo>
                    <a:pt x="110" y="1616"/>
                  </a:lnTo>
                  <a:lnTo>
                    <a:pt x="109" y="1618"/>
                  </a:lnTo>
                  <a:lnTo>
                    <a:pt x="109" y="1620"/>
                  </a:lnTo>
                  <a:lnTo>
                    <a:pt x="105" y="1624"/>
                  </a:lnTo>
                  <a:lnTo>
                    <a:pt x="105" y="1630"/>
                  </a:lnTo>
                  <a:lnTo>
                    <a:pt x="105" y="1632"/>
                  </a:lnTo>
                  <a:lnTo>
                    <a:pt x="103" y="1637"/>
                  </a:lnTo>
                  <a:lnTo>
                    <a:pt x="103" y="1639"/>
                  </a:lnTo>
                  <a:lnTo>
                    <a:pt x="99" y="1643"/>
                  </a:lnTo>
                  <a:lnTo>
                    <a:pt x="93" y="1654"/>
                  </a:lnTo>
                  <a:lnTo>
                    <a:pt x="93" y="1660"/>
                  </a:lnTo>
                  <a:lnTo>
                    <a:pt x="91" y="1664"/>
                  </a:lnTo>
                  <a:lnTo>
                    <a:pt x="86" y="1668"/>
                  </a:lnTo>
                  <a:lnTo>
                    <a:pt x="84" y="1669"/>
                  </a:lnTo>
                  <a:lnTo>
                    <a:pt x="80" y="1668"/>
                  </a:lnTo>
                  <a:lnTo>
                    <a:pt x="78" y="1662"/>
                  </a:lnTo>
                  <a:lnTo>
                    <a:pt x="74" y="1662"/>
                  </a:lnTo>
                  <a:lnTo>
                    <a:pt x="73" y="1660"/>
                  </a:lnTo>
                  <a:lnTo>
                    <a:pt x="67" y="1654"/>
                  </a:lnTo>
                  <a:lnTo>
                    <a:pt x="67" y="1650"/>
                  </a:lnTo>
                  <a:lnTo>
                    <a:pt x="65" y="1649"/>
                  </a:lnTo>
                  <a:lnTo>
                    <a:pt x="61" y="1645"/>
                  </a:lnTo>
                  <a:lnTo>
                    <a:pt x="55" y="1639"/>
                  </a:lnTo>
                  <a:lnTo>
                    <a:pt x="54" y="1635"/>
                  </a:lnTo>
                  <a:lnTo>
                    <a:pt x="50" y="1632"/>
                  </a:lnTo>
                  <a:lnTo>
                    <a:pt x="48" y="1626"/>
                  </a:lnTo>
                  <a:lnTo>
                    <a:pt x="44" y="1620"/>
                  </a:lnTo>
                  <a:lnTo>
                    <a:pt x="40" y="1616"/>
                  </a:lnTo>
                  <a:lnTo>
                    <a:pt x="37" y="1611"/>
                  </a:lnTo>
                  <a:lnTo>
                    <a:pt x="35" y="1607"/>
                  </a:lnTo>
                  <a:lnTo>
                    <a:pt x="35" y="1601"/>
                  </a:lnTo>
                  <a:lnTo>
                    <a:pt x="29" y="1594"/>
                  </a:lnTo>
                  <a:lnTo>
                    <a:pt x="23" y="1588"/>
                  </a:lnTo>
                  <a:lnTo>
                    <a:pt x="18" y="1580"/>
                  </a:lnTo>
                  <a:lnTo>
                    <a:pt x="16" y="1575"/>
                  </a:lnTo>
                  <a:lnTo>
                    <a:pt x="16" y="1569"/>
                  </a:lnTo>
                  <a:lnTo>
                    <a:pt x="12" y="1567"/>
                  </a:lnTo>
                  <a:lnTo>
                    <a:pt x="10" y="1567"/>
                  </a:lnTo>
                  <a:lnTo>
                    <a:pt x="10" y="1563"/>
                  </a:lnTo>
                  <a:lnTo>
                    <a:pt x="6" y="1561"/>
                  </a:lnTo>
                  <a:lnTo>
                    <a:pt x="6" y="1556"/>
                  </a:lnTo>
                  <a:lnTo>
                    <a:pt x="4" y="1552"/>
                  </a:lnTo>
                  <a:lnTo>
                    <a:pt x="0" y="1552"/>
                  </a:lnTo>
                  <a:lnTo>
                    <a:pt x="0" y="1550"/>
                  </a:lnTo>
                  <a:lnTo>
                    <a:pt x="4" y="1548"/>
                  </a:lnTo>
                  <a:lnTo>
                    <a:pt x="6" y="1548"/>
                  </a:lnTo>
                  <a:lnTo>
                    <a:pt x="10" y="1548"/>
                  </a:lnTo>
                  <a:lnTo>
                    <a:pt x="10" y="1544"/>
                  </a:lnTo>
                  <a:lnTo>
                    <a:pt x="6" y="1544"/>
                  </a:lnTo>
                  <a:lnTo>
                    <a:pt x="4" y="1542"/>
                  </a:lnTo>
                  <a:lnTo>
                    <a:pt x="4" y="1539"/>
                  </a:lnTo>
                  <a:lnTo>
                    <a:pt x="6" y="1539"/>
                  </a:lnTo>
                  <a:lnTo>
                    <a:pt x="6" y="1537"/>
                  </a:lnTo>
                  <a:lnTo>
                    <a:pt x="10" y="1537"/>
                  </a:lnTo>
                  <a:lnTo>
                    <a:pt x="12" y="1533"/>
                  </a:lnTo>
                  <a:lnTo>
                    <a:pt x="12" y="1527"/>
                  </a:lnTo>
                  <a:lnTo>
                    <a:pt x="18" y="1525"/>
                  </a:lnTo>
                  <a:lnTo>
                    <a:pt x="19" y="1520"/>
                  </a:lnTo>
                  <a:lnTo>
                    <a:pt x="23" y="1518"/>
                  </a:lnTo>
                  <a:lnTo>
                    <a:pt x="25" y="1518"/>
                  </a:lnTo>
                  <a:lnTo>
                    <a:pt x="29" y="1512"/>
                  </a:lnTo>
                  <a:lnTo>
                    <a:pt x="35" y="1508"/>
                  </a:lnTo>
                  <a:lnTo>
                    <a:pt x="37" y="1506"/>
                  </a:lnTo>
                  <a:lnTo>
                    <a:pt x="42" y="1501"/>
                  </a:lnTo>
                  <a:lnTo>
                    <a:pt x="48" y="1495"/>
                  </a:lnTo>
                  <a:lnTo>
                    <a:pt x="50" y="1493"/>
                  </a:lnTo>
                  <a:lnTo>
                    <a:pt x="54" y="1489"/>
                  </a:lnTo>
                  <a:lnTo>
                    <a:pt x="59" y="1484"/>
                  </a:lnTo>
                  <a:lnTo>
                    <a:pt x="65" y="1482"/>
                  </a:lnTo>
                  <a:lnTo>
                    <a:pt x="67" y="1480"/>
                  </a:lnTo>
                  <a:lnTo>
                    <a:pt x="69" y="1476"/>
                  </a:lnTo>
                  <a:lnTo>
                    <a:pt x="74" y="1474"/>
                  </a:lnTo>
                  <a:lnTo>
                    <a:pt x="78" y="1469"/>
                  </a:lnTo>
                  <a:lnTo>
                    <a:pt x="84" y="1463"/>
                  </a:lnTo>
                  <a:lnTo>
                    <a:pt x="90" y="1459"/>
                  </a:lnTo>
                  <a:lnTo>
                    <a:pt x="91" y="1455"/>
                  </a:lnTo>
                  <a:lnTo>
                    <a:pt x="93" y="1451"/>
                  </a:lnTo>
                  <a:lnTo>
                    <a:pt x="99" y="1450"/>
                  </a:lnTo>
                  <a:lnTo>
                    <a:pt x="103" y="1444"/>
                  </a:lnTo>
                  <a:lnTo>
                    <a:pt x="109" y="1438"/>
                  </a:lnTo>
                  <a:lnTo>
                    <a:pt x="110" y="1433"/>
                  </a:lnTo>
                  <a:lnTo>
                    <a:pt x="114" y="1431"/>
                  </a:lnTo>
                  <a:lnTo>
                    <a:pt x="116" y="1425"/>
                  </a:lnTo>
                  <a:lnTo>
                    <a:pt x="118" y="1415"/>
                  </a:lnTo>
                  <a:lnTo>
                    <a:pt x="122" y="1412"/>
                  </a:lnTo>
                  <a:lnTo>
                    <a:pt x="124" y="1406"/>
                  </a:lnTo>
                  <a:lnTo>
                    <a:pt x="128" y="1400"/>
                  </a:lnTo>
                  <a:lnTo>
                    <a:pt x="129" y="1397"/>
                  </a:lnTo>
                  <a:lnTo>
                    <a:pt x="133" y="1391"/>
                  </a:lnTo>
                  <a:lnTo>
                    <a:pt x="135" y="1387"/>
                  </a:lnTo>
                  <a:lnTo>
                    <a:pt x="139" y="1381"/>
                  </a:lnTo>
                  <a:lnTo>
                    <a:pt x="139" y="1378"/>
                  </a:lnTo>
                  <a:lnTo>
                    <a:pt x="141" y="1376"/>
                  </a:lnTo>
                  <a:lnTo>
                    <a:pt x="148" y="1366"/>
                  </a:lnTo>
                  <a:lnTo>
                    <a:pt x="148" y="1364"/>
                  </a:lnTo>
                  <a:lnTo>
                    <a:pt x="152" y="1362"/>
                  </a:lnTo>
                  <a:lnTo>
                    <a:pt x="154" y="1359"/>
                  </a:lnTo>
                  <a:lnTo>
                    <a:pt x="158" y="1353"/>
                  </a:lnTo>
                  <a:lnTo>
                    <a:pt x="160" y="1347"/>
                  </a:lnTo>
                  <a:lnTo>
                    <a:pt x="160" y="1345"/>
                  </a:lnTo>
                  <a:lnTo>
                    <a:pt x="162" y="1340"/>
                  </a:lnTo>
                  <a:lnTo>
                    <a:pt x="167" y="1338"/>
                  </a:lnTo>
                  <a:lnTo>
                    <a:pt x="167" y="1334"/>
                  </a:lnTo>
                  <a:lnTo>
                    <a:pt x="173" y="1332"/>
                  </a:lnTo>
                  <a:lnTo>
                    <a:pt x="177" y="1328"/>
                  </a:lnTo>
                  <a:lnTo>
                    <a:pt x="179" y="1323"/>
                  </a:lnTo>
                  <a:lnTo>
                    <a:pt x="184" y="1321"/>
                  </a:lnTo>
                  <a:lnTo>
                    <a:pt x="186" y="1321"/>
                  </a:lnTo>
                  <a:lnTo>
                    <a:pt x="192" y="1319"/>
                  </a:lnTo>
                  <a:lnTo>
                    <a:pt x="198" y="1315"/>
                  </a:lnTo>
                  <a:lnTo>
                    <a:pt x="201" y="1315"/>
                  </a:lnTo>
                  <a:lnTo>
                    <a:pt x="207" y="1313"/>
                  </a:lnTo>
                  <a:lnTo>
                    <a:pt x="209" y="1313"/>
                  </a:lnTo>
                  <a:lnTo>
                    <a:pt x="211" y="1309"/>
                  </a:lnTo>
                  <a:lnTo>
                    <a:pt x="217" y="1304"/>
                  </a:lnTo>
                  <a:lnTo>
                    <a:pt x="222" y="1298"/>
                  </a:lnTo>
                  <a:lnTo>
                    <a:pt x="228" y="1296"/>
                  </a:lnTo>
                  <a:lnTo>
                    <a:pt x="236" y="1290"/>
                  </a:lnTo>
                  <a:lnTo>
                    <a:pt x="239" y="1285"/>
                  </a:lnTo>
                  <a:lnTo>
                    <a:pt x="241" y="1279"/>
                  </a:lnTo>
                  <a:lnTo>
                    <a:pt x="245" y="1271"/>
                  </a:lnTo>
                  <a:lnTo>
                    <a:pt x="241" y="1264"/>
                  </a:lnTo>
                  <a:lnTo>
                    <a:pt x="239" y="1260"/>
                  </a:lnTo>
                  <a:lnTo>
                    <a:pt x="239" y="1254"/>
                  </a:lnTo>
                  <a:lnTo>
                    <a:pt x="234" y="1245"/>
                  </a:lnTo>
                  <a:lnTo>
                    <a:pt x="234" y="1241"/>
                  </a:lnTo>
                  <a:lnTo>
                    <a:pt x="234" y="1239"/>
                  </a:lnTo>
                  <a:lnTo>
                    <a:pt x="236" y="1235"/>
                  </a:lnTo>
                  <a:lnTo>
                    <a:pt x="236" y="1232"/>
                  </a:lnTo>
                  <a:lnTo>
                    <a:pt x="236" y="1228"/>
                  </a:lnTo>
                  <a:lnTo>
                    <a:pt x="239" y="1222"/>
                  </a:lnTo>
                  <a:lnTo>
                    <a:pt x="239" y="1220"/>
                  </a:lnTo>
                  <a:lnTo>
                    <a:pt x="241" y="1216"/>
                  </a:lnTo>
                  <a:lnTo>
                    <a:pt x="245" y="1209"/>
                  </a:lnTo>
                  <a:lnTo>
                    <a:pt x="251" y="1201"/>
                  </a:lnTo>
                  <a:lnTo>
                    <a:pt x="253" y="1198"/>
                  </a:lnTo>
                  <a:lnTo>
                    <a:pt x="256" y="1190"/>
                  </a:lnTo>
                  <a:lnTo>
                    <a:pt x="260" y="1182"/>
                  </a:lnTo>
                  <a:lnTo>
                    <a:pt x="260" y="1177"/>
                  </a:lnTo>
                  <a:lnTo>
                    <a:pt x="260" y="1171"/>
                  </a:lnTo>
                  <a:lnTo>
                    <a:pt x="277" y="1135"/>
                  </a:lnTo>
                  <a:lnTo>
                    <a:pt x="285" y="1129"/>
                  </a:lnTo>
                  <a:lnTo>
                    <a:pt x="285" y="1127"/>
                  </a:lnTo>
                  <a:lnTo>
                    <a:pt x="294" y="1114"/>
                  </a:lnTo>
                  <a:lnTo>
                    <a:pt x="300" y="1108"/>
                  </a:lnTo>
                  <a:lnTo>
                    <a:pt x="300" y="1099"/>
                  </a:lnTo>
                  <a:lnTo>
                    <a:pt x="300" y="1095"/>
                  </a:lnTo>
                  <a:lnTo>
                    <a:pt x="302" y="1090"/>
                  </a:lnTo>
                  <a:lnTo>
                    <a:pt x="300" y="1084"/>
                  </a:lnTo>
                  <a:lnTo>
                    <a:pt x="300" y="1074"/>
                  </a:lnTo>
                  <a:lnTo>
                    <a:pt x="300" y="1072"/>
                  </a:lnTo>
                  <a:lnTo>
                    <a:pt x="296" y="1067"/>
                  </a:lnTo>
                  <a:lnTo>
                    <a:pt x="296" y="1061"/>
                  </a:lnTo>
                  <a:lnTo>
                    <a:pt x="291" y="1055"/>
                  </a:lnTo>
                  <a:lnTo>
                    <a:pt x="289" y="1048"/>
                  </a:lnTo>
                  <a:lnTo>
                    <a:pt x="285" y="1046"/>
                  </a:lnTo>
                  <a:lnTo>
                    <a:pt x="281" y="1036"/>
                  </a:lnTo>
                  <a:lnTo>
                    <a:pt x="275" y="1031"/>
                  </a:lnTo>
                  <a:lnTo>
                    <a:pt x="272" y="1029"/>
                  </a:lnTo>
                  <a:lnTo>
                    <a:pt x="270" y="1029"/>
                  </a:lnTo>
                  <a:lnTo>
                    <a:pt x="260" y="1029"/>
                  </a:lnTo>
                  <a:lnTo>
                    <a:pt x="258" y="1027"/>
                  </a:lnTo>
                  <a:lnTo>
                    <a:pt x="256" y="1027"/>
                  </a:lnTo>
                  <a:lnTo>
                    <a:pt x="247" y="1023"/>
                  </a:lnTo>
                  <a:lnTo>
                    <a:pt x="245" y="1023"/>
                  </a:lnTo>
                  <a:lnTo>
                    <a:pt x="241" y="1021"/>
                  </a:lnTo>
                  <a:lnTo>
                    <a:pt x="239" y="1021"/>
                  </a:lnTo>
                  <a:lnTo>
                    <a:pt x="234" y="1018"/>
                  </a:lnTo>
                  <a:lnTo>
                    <a:pt x="228" y="1016"/>
                  </a:lnTo>
                  <a:lnTo>
                    <a:pt x="222" y="1010"/>
                  </a:lnTo>
                  <a:lnTo>
                    <a:pt x="220" y="1006"/>
                  </a:lnTo>
                  <a:lnTo>
                    <a:pt x="220" y="1004"/>
                  </a:lnTo>
                  <a:lnTo>
                    <a:pt x="215" y="1004"/>
                  </a:lnTo>
                  <a:lnTo>
                    <a:pt x="211" y="1004"/>
                  </a:lnTo>
                  <a:lnTo>
                    <a:pt x="209" y="999"/>
                  </a:lnTo>
                  <a:lnTo>
                    <a:pt x="203" y="999"/>
                  </a:lnTo>
                  <a:lnTo>
                    <a:pt x="201" y="997"/>
                  </a:lnTo>
                  <a:lnTo>
                    <a:pt x="198" y="993"/>
                  </a:lnTo>
                  <a:lnTo>
                    <a:pt x="196" y="993"/>
                  </a:lnTo>
                  <a:lnTo>
                    <a:pt x="196" y="991"/>
                  </a:lnTo>
                  <a:lnTo>
                    <a:pt x="196" y="987"/>
                  </a:lnTo>
                  <a:lnTo>
                    <a:pt x="192" y="985"/>
                  </a:lnTo>
                  <a:lnTo>
                    <a:pt x="192" y="983"/>
                  </a:lnTo>
                  <a:lnTo>
                    <a:pt x="190" y="978"/>
                  </a:lnTo>
                  <a:lnTo>
                    <a:pt x="190" y="974"/>
                  </a:lnTo>
                  <a:lnTo>
                    <a:pt x="190" y="972"/>
                  </a:lnTo>
                  <a:lnTo>
                    <a:pt x="190" y="968"/>
                  </a:lnTo>
                  <a:lnTo>
                    <a:pt x="190" y="966"/>
                  </a:lnTo>
                  <a:lnTo>
                    <a:pt x="190" y="961"/>
                  </a:lnTo>
                  <a:lnTo>
                    <a:pt x="190" y="959"/>
                  </a:lnTo>
                  <a:lnTo>
                    <a:pt x="192" y="955"/>
                  </a:lnTo>
                  <a:lnTo>
                    <a:pt x="192" y="953"/>
                  </a:lnTo>
                  <a:lnTo>
                    <a:pt x="192" y="949"/>
                  </a:lnTo>
                  <a:lnTo>
                    <a:pt x="196" y="947"/>
                  </a:lnTo>
                  <a:lnTo>
                    <a:pt x="192" y="938"/>
                  </a:lnTo>
                  <a:lnTo>
                    <a:pt x="192" y="936"/>
                  </a:lnTo>
                  <a:lnTo>
                    <a:pt x="192" y="930"/>
                  </a:lnTo>
                  <a:lnTo>
                    <a:pt x="192" y="928"/>
                  </a:lnTo>
                  <a:lnTo>
                    <a:pt x="192" y="925"/>
                  </a:lnTo>
                  <a:lnTo>
                    <a:pt x="192" y="919"/>
                  </a:lnTo>
                  <a:lnTo>
                    <a:pt x="190" y="917"/>
                  </a:lnTo>
                  <a:lnTo>
                    <a:pt x="190" y="915"/>
                  </a:lnTo>
                  <a:lnTo>
                    <a:pt x="186" y="911"/>
                  </a:lnTo>
                  <a:lnTo>
                    <a:pt x="182" y="906"/>
                  </a:lnTo>
                  <a:lnTo>
                    <a:pt x="182" y="904"/>
                  </a:lnTo>
                  <a:lnTo>
                    <a:pt x="177" y="898"/>
                  </a:lnTo>
                  <a:lnTo>
                    <a:pt x="173" y="892"/>
                  </a:lnTo>
                  <a:lnTo>
                    <a:pt x="173" y="887"/>
                  </a:lnTo>
                  <a:lnTo>
                    <a:pt x="171" y="885"/>
                  </a:lnTo>
                  <a:lnTo>
                    <a:pt x="171" y="881"/>
                  </a:lnTo>
                  <a:lnTo>
                    <a:pt x="167" y="879"/>
                  </a:lnTo>
                  <a:lnTo>
                    <a:pt x="165" y="875"/>
                  </a:lnTo>
                  <a:lnTo>
                    <a:pt x="165" y="873"/>
                  </a:lnTo>
                  <a:lnTo>
                    <a:pt x="165" y="870"/>
                  </a:lnTo>
                  <a:lnTo>
                    <a:pt x="160" y="866"/>
                  </a:lnTo>
                  <a:lnTo>
                    <a:pt x="160" y="862"/>
                  </a:lnTo>
                  <a:lnTo>
                    <a:pt x="158" y="862"/>
                  </a:lnTo>
                  <a:lnTo>
                    <a:pt x="154" y="856"/>
                  </a:lnTo>
                  <a:lnTo>
                    <a:pt x="152" y="855"/>
                  </a:lnTo>
                  <a:lnTo>
                    <a:pt x="148" y="849"/>
                  </a:lnTo>
                  <a:lnTo>
                    <a:pt x="146" y="847"/>
                  </a:lnTo>
                  <a:lnTo>
                    <a:pt x="141" y="837"/>
                  </a:lnTo>
                  <a:lnTo>
                    <a:pt x="141" y="836"/>
                  </a:lnTo>
                  <a:lnTo>
                    <a:pt x="139" y="832"/>
                  </a:lnTo>
                  <a:lnTo>
                    <a:pt x="135" y="832"/>
                  </a:lnTo>
                  <a:lnTo>
                    <a:pt x="133" y="832"/>
                  </a:lnTo>
                  <a:lnTo>
                    <a:pt x="128" y="830"/>
                  </a:lnTo>
                  <a:lnTo>
                    <a:pt x="122" y="830"/>
                  </a:lnTo>
                  <a:lnTo>
                    <a:pt x="116" y="830"/>
                  </a:lnTo>
                  <a:lnTo>
                    <a:pt x="114" y="826"/>
                  </a:lnTo>
                  <a:lnTo>
                    <a:pt x="109" y="824"/>
                  </a:lnTo>
                  <a:lnTo>
                    <a:pt x="105" y="822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99" y="817"/>
                  </a:lnTo>
                  <a:lnTo>
                    <a:pt x="97" y="813"/>
                  </a:lnTo>
                  <a:lnTo>
                    <a:pt x="93" y="811"/>
                  </a:lnTo>
                  <a:lnTo>
                    <a:pt x="91" y="805"/>
                  </a:lnTo>
                  <a:lnTo>
                    <a:pt x="90" y="801"/>
                  </a:lnTo>
                  <a:lnTo>
                    <a:pt x="86" y="800"/>
                  </a:lnTo>
                  <a:lnTo>
                    <a:pt x="84" y="794"/>
                  </a:lnTo>
                  <a:lnTo>
                    <a:pt x="80" y="792"/>
                  </a:lnTo>
                  <a:lnTo>
                    <a:pt x="78" y="786"/>
                  </a:lnTo>
                  <a:lnTo>
                    <a:pt x="74" y="786"/>
                  </a:lnTo>
                  <a:lnTo>
                    <a:pt x="69" y="779"/>
                  </a:lnTo>
                  <a:lnTo>
                    <a:pt x="69" y="775"/>
                  </a:lnTo>
                  <a:lnTo>
                    <a:pt x="65" y="769"/>
                  </a:lnTo>
                  <a:lnTo>
                    <a:pt x="61" y="767"/>
                  </a:lnTo>
                  <a:lnTo>
                    <a:pt x="61" y="764"/>
                  </a:lnTo>
                  <a:lnTo>
                    <a:pt x="59" y="756"/>
                  </a:lnTo>
                  <a:lnTo>
                    <a:pt x="55" y="754"/>
                  </a:lnTo>
                  <a:lnTo>
                    <a:pt x="55" y="750"/>
                  </a:lnTo>
                  <a:lnTo>
                    <a:pt x="54" y="745"/>
                  </a:lnTo>
                  <a:lnTo>
                    <a:pt x="48" y="739"/>
                  </a:lnTo>
                  <a:lnTo>
                    <a:pt x="50" y="739"/>
                  </a:lnTo>
                  <a:lnTo>
                    <a:pt x="55" y="733"/>
                  </a:lnTo>
                  <a:lnTo>
                    <a:pt x="55" y="731"/>
                  </a:lnTo>
                  <a:lnTo>
                    <a:pt x="55" y="726"/>
                  </a:lnTo>
                  <a:lnTo>
                    <a:pt x="59" y="726"/>
                  </a:lnTo>
                  <a:lnTo>
                    <a:pt x="61" y="724"/>
                  </a:lnTo>
                  <a:lnTo>
                    <a:pt x="67" y="718"/>
                  </a:lnTo>
                  <a:lnTo>
                    <a:pt x="69" y="714"/>
                  </a:lnTo>
                  <a:lnTo>
                    <a:pt x="73" y="714"/>
                  </a:lnTo>
                  <a:lnTo>
                    <a:pt x="78" y="712"/>
                  </a:lnTo>
                  <a:lnTo>
                    <a:pt x="80" y="712"/>
                  </a:lnTo>
                  <a:lnTo>
                    <a:pt x="86" y="710"/>
                  </a:lnTo>
                  <a:lnTo>
                    <a:pt x="90" y="710"/>
                  </a:lnTo>
                  <a:lnTo>
                    <a:pt x="93" y="710"/>
                  </a:lnTo>
                  <a:lnTo>
                    <a:pt x="99" y="710"/>
                  </a:lnTo>
                  <a:lnTo>
                    <a:pt x="110" y="712"/>
                  </a:lnTo>
                  <a:lnTo>
                    <a:pt x="118" y="712"/>
                  </a:lnTo>
                  <a:lnTo>
                    <a:pt x="124" y="710"/>
                  </a:lnTo>
                  <a:lnTo>
                    <a:pt x="128" y="710"/>
                  </a:lnTo>
                  <a:lnTo>
                    <a:pt x="129" y="710"/>
                  </a:lnTo>
                  <a:lnTo>
                    <a:pt x="133" y="710"/>
                  </a:lnTo>
                  <a:lnTo>
                    <a:pt x="139" y="710"/>
                  </a:lnTo>
                  <a:lnTo>
                    <a:pt x="143" y="707"/>
                  </a:lnTo>
                  <a:lnTo>
                    <a:pt x="148" y="707"/>
                  </a:lnTo>
                  <a:lnTo>
                    <a:pt x="152" y="705"/>
                  </a:lnTo>
                  <a:lnTo>
                    <a:pt x="158" y="701"/>
                  </a:lnTo>
                  <a:lnTo>
                    <a:pt x="160" y="699"/>
                  </a:lnTo>
                  <a:lnTo>
                    <a:pt x="162" y="695"/>
                  </a:lnTo>
                  <a:lnTo>
                    <a:pt x="167" y="693"/>
                  </a:lnTo>
                  <a:lnTo>
                    <a:pt x="171" y="690"/>
                  </a:lnTo>
                  <a:lnTo>
                    <a:pt x="173" y="688"/>
                  </a:lnTo>
                  <a:lnTo>
                    <a:pt x="179" y="686"/>
                  </a:lnTo>
                  <a:lnTo>
                    <a:pt x="182" y="682"/>
                  </a:lnTo>
                  <a:lnTo>
                    <a:pt x="184" y="680"/>
                  </a:lnTo>
                  <a:lnTo>
                    <a:pt x="186" y="680"/>
                  </a:lnTo>
                  <a:lnTo>
                    <a:pt x="190" y="676"/>
                  </a:lnTo>
                  <a:lnTo>
                    <a:pt x="192" y="676"/>
                  </a:lnTo>
                  <a:lnTo>
                    <a:pt x="192" y="674"/>
                  </a:lnTo>
                  <a:lnTo>
                    <a:pt x="196" y="674"/>
                  </a:lnTo>
                  <a:lnTo>
                    <a:pt x="198" y="671"/>
                  </a:lnTo>
                  <a:lnTo>
                    <a:pt x="201" y="669"/>
                  </a:lnTo>
                  <a:lnTo>
                    <a:pt x="203" y="669"/>
                  </a:lnTo>
                  <a:lnTo>
                    <a:pt x="207" y="665"/>
                  </a:lnTo>
                  <a:lnTo>
                    <a:pt x="209" y="663"/>
                  </a:lnTo>
                  <a:lnTo>
                    <a:pt x="211" y="661"/>
                  </a:lnTo>
                  <a:lnTo>
                    <a:pt x="217" y="657"/>
                  </a:lnTo>
                  <a:lnTo>
                    <a:pt x="220" y="657"/>
                  </a:lnTo>
                  <a:lnTo>
                    <a:pt x="222" y="652"/>
                  </a:lnTo>
                  <a:lnTo>
                    <a:pt x="222" y="650"/>
                  </a:lnTo>
                  <a:lnTo>
                    <a:pt x="226" y="646"/>
                  </a:lnTo>
                  <a:lnTo>
                    <a:pt x="228" y="646"/>
                  </a:lnTo>
                  <a:lnTo>
                    <a:pt x="234" y="644"/>
                  </a:lnTo>
                  <a:lnTo>
                    <a:pt x="234" y="642"/>
                  </a:lnTo>
                  <a:lnTo>
                    <a:pt x="239" y="638"/>
                  </a:lnTo>
                  <a:lnTo>
                    <a:pt x="245" y="633"/>
                  </a:lnTo>
                  <a:lnTo>
                    <a:pt x="247" y="631"/>
                  </a:lnTo>
                  <a:lnTo>
                    <a:pt x="253" y="631"/>
                  </a:lnTo>
                  <a:lnTo>
                    <a:pt x="256" y="627"/>
                  </a:lnTo>
                  <a:lnTo>
                    <a:pt x="258" y="625"/>
                  </a:lnTo>
                  <a:lnTo>
                    <a:pt x="260" y="625"/>
                  </a:lnTo>
                  <a:lnTo>
                    <a:pt x="264" y="621"/>
                  </a:lnTo>
                  <a:lnTo>
                    <a:pt x="266" y="620"/>
                  </a:lnTo>
                  <a:lnTo>
                    <a:pt x="272" y="618"/>
                  </a:lnTo>
                  <a:lnTo>
                    <a:pt x="272" y="614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7" y="612"/>
                  </a:lnTo>
                  <a:lnTo>
                    <a:pt x="277" y="608"/>
                  </a:lnTo>
                  <a:lnTo>
                    <a:pt x="275" y="601"/>
                  </a:lnTo>
                  <a:lnTo>
                    <a:pt x="275" y="599"/>
                  </a:lnTo>
                  <a:lnTo>
                    <a:pt x="272" y="595"/>
                  </a:lnTo>
                  <a:lnTo>
                    <a:pt x="272" y="593"/>
                  </a:lnTo>
                  <a:lnTo>
                    <a:pt x="266" y="587"/>
                  </a:lnTo>
                  <a:lnTo>
                    <a:pt x="266" y="578"/>
                  </a:lnTo>
                  <a:lnTo>
                    <a:pt x="264" y="576"/>
                  </a:lnTo>
                  <a:lnTo>
                    <a:pt x="264" y="570"/>
                  </a:lnTo>
                  <a:lnTo>
                    <a:pt x="266" y="565"/>
                  </a:lnTo>
                  <a:lnTo>
                    <a:pt x="270" y="559"/>
                  </a:lnTo>
                  <a:lnTo>
                    <a:pt x="270" y="557"/>
                  </a:lnTo>
                  <a:lnTo>
                    <a:pt x="272" y="553"/>
                  </a:lnTo>
                  <a:lnTo>
                    <a:pt x="272" y="551"/>
                  </a:lnTo>
                  <a:lnTo>
                    <a:pt x="272" y="549"/>
                  </a:lnTo>
                  <a:lnTo>
                    <a:pt x="275" y="546"/>
                  </a:lnTo>
                  <a:lnTo>
                    <a:pt x="275" y="544"/>
                  </a:lnTo>
                  <a:lnTo>
                    <a:pt x="275" y="540"/>
                  </a:lnTo>
                  <a:lnTo>
                    <a:pt x="275" y="527"/>
                  </a:lnTo>
                  <a:lnTo>
                    <a:pt x="275" y="525"/>
                  </a:lnTo>
                  <a:lnTo>
                    <a:pt x="272" y="521"/>
                  </a:lnTo>
                  <a:lnTo>
                    <a:pt x="272" y="515"/>
                  </a:lnTo>
                  <a:lnTo>
                    <a:pt x="272" y="513"/>
                  </a:lnTo>
                  <a:lnTo>
                    <a:pt x="272" y="510"/>
                  </a:lnTo>
                  <a:lnTo>
                    <a:pt x="275" y="506"/>
                  </a:lnTo>
                  <a:lnTo>
                    <a:pt x="275" y="500"/>
                  </a:lnTo>
                  <a:lnTo>
                    <a:pt x="275" y="496"/>
                  </a:lnTo>
                  <a:lnTo>
                    <a:pt x="275" y="494"/>
                  </a:lnTo>
                  <a:lnTo>
                    <a:pt x="272" y="491"/>
                  </a:lnTo>
                  <a:lnTo>
                    <a:pt x="272" y="489"/>
                  </a:lnTo>
                  <a:lnTo>
                    <a:pt x="270" y="485"/>
                  </a:lnTo>
                  <a:lnTo>
                    <a:pt x="270" y="483"/>
                  </a:lnTo>
                  <a:lnTo>
                    <a:pt x="270" y="481"/>
                  </a:lnTo>
                  <a:lnTo>
                    <a:pt x="270" y="477"/>
                  </a:lnTo>
                  <a:lnTo>
                    <a:pt x="272" y="477"/>
                  </a:lnTo>
                  <a:lnTo>
                    <a:pt x="275" y="477"/>
                  </a:lnTo>
                  <a:lnTo>
                    <a:pt x="277" y="477"/>
                  </a:lnTo>
                  <a:lnTo>
                    <a:pt x="281" y="477"/>
                  </a:lnTo>
                  <a:lnTo>
                    <a:pt x="283" y="477"/>
                  </a:lnTo>
                  <a:lnTo>
                    <a:pt x="289" y="477"/>
                  </a:lnTo>
                  <a:lnTo>
                    <a:pt x="291" y="481"/>
                  </a:lnTo>
                  <a:lnTo>
                    <a:pt x="294" y="481"/>
                  </a:lnTo>
                  <a:lnTo>
                    <a:pt x="302" y="483"/>
                  </a:lnTo>
                  <a:lnTo>
                    <a:pt x="306" y="483"/>
                  </a:lnTo>
                  <a:lnTo>
                    <a:pt x="308" y="483"/>
                  </a:lnTo>
                  <a:lnTo>
                    <a:pt x="310" y="485"/>
                  </a:lnTo>
                  <a:lnTo>
                    <a:pt x="313" y="485"/>
                  </a:lnTo>
                  <a:lnTo>
                    <a:pt x="319" y="485"/>
                  </a:lnTo>
                  <a:lnTo>
                    <a:pt x="321" y="485"/>
                  </a:lnTo>
                  <a:lnTo>
                    <a:pt x="327" y="489"/>
                  </a:lnTo>
                  <a:lnTo>
                    <a:pt x="334" y="489"/>
                  </a:lnTo>
                  <a:lnTo>
                    <a:pt x="340" y="489"/>
                  </a:lnTo>
                  <a:lnTo>
                    <a:pt x="346" y="489"/>
                  </a:lnTo>
                  <a:lnTo>
                    <a:pt x="349" y="491"/>
                  </a:lnTo>
                  <a:lnTo>
                    <a:pt x="355" y="491"/>
                  </a:lnTo>
                  <a:lnTo>
                    <a:pt x="355" y="489"/>
                  </a:lnTo>
                  <a:lnTo>
                    <a:pt x="359" y="489"/>
                  </a:lnTo>
                  <a:lnTo>
                    <a:pt x="365" y="485"/>
                  </a:lnTo>
                  <a:lnTo>
                    <a:pt x="368" y="485"/>
                  </a:lnTo>
                  <a:lnTo>
                    <a:pt x="370" y="483"/>
                  </a:lnTo>
                  <a:lnTo>
                    <a:pt x="376" y="483"/>
                  </a:lnTo>
                  <a:lnTo>
                    <a:pt x="380" y="483"/>
                  </a:lnTo>
                  <a:lnTo>
                    <a:pt x="382" y="483"/>
                  </a:lnTo>
                  <a:lnTo>
                    <a:pt x="383" y="483"/>
                  </a:lnTo>
                  <a:lnTo>
                    <a:pt x="389" y="483"/>
                  </a:lnTo>
                  <a:lnTo>
                    <a:pt x="395" y="483"/>
                  </a:lnTo>
                  <a:lnTo>
                    <a:pt x="399" y="483"/>
                  </a:lnTo>
                  <a:lnTo>
                    <a:pt x="401" y="481"/>
                  </a:lnTo>
                  <a:lnTo>
                    <a:pt x="404" y="477"/>
                  </a:lnTo>
                  <a:lnTo>
                    <a:pt x="408" y="472"/>
                  </a:lnTo>
                  <a:lnTo>
                    <a:pt x="408" y="470"/>
                  </a:lnTo>
                  <a:lnTo>
                    <a:pt x="408" y="466"/>
                  </a:lnTo>
                  <a:lnTo>
                    <a:pt x="408" y="462"/>
                  </a:lnTo>
                  <a:lnTo>
                    <a:pt x="408" y="458"/>
                  </a:lnTo>
                  <a:lnTo>
                    <a:pt x="414" y="451"/>
                  </a:lnTo>
                  <a:lnTo>
                    <a:pt x="418" y="447"/>
                  </a:lnTo>
                  <a:lnTo>
                    <a:pt x="419" y="441"/>
                  </a:lnTo>
                  <a:lnTo>
                    <a:pt x="419" y="439"/>
                  </a:lnTo>
                  <a:lnTo>
                    <a:pt x="423" y="438"/>
                  </a:lnTo>
                  <a:lnTo>
                    <a:pt x="423" y="434"/>
                  </a:lnTo>
                  <a:lnTo>
                    <a:pt x="425" y="432"/>
                  </a:lnTo>
                  <a:lnTo>
                    <a:pt x="429" y="428"/>
                  </a:lnTo>
                  <a:lnTo>
                    <a:pt x="429" y="426"/>
                  </a:lnTo>
                  <a:lnTo>
                    <a:pt x="431" y="422"/>
                  </a:lnTo>
                  <a:lnTo>
                    <a:pt x="437" y="421"/>
                  </a:lnTo>
                  <a:lnTo>
                    <a:pt x="438" y="415"/>
                  </a:lnTo>
                  <a:lnTo>
                    <a:pt x="442" y="413"/>
                  </a:lnTo>
                  <a:lnTo>
                    <a:pt x="444" y="409"/>
                  </a:lnTo>
                  <a:lnTo>
                    <a:pt x="450" y="407"/>
                  </a:lnTo>
                  <a:lnTo>
                    <a:pt x="452" y="403"/>
                  </a:lnTo>
                  <a:lnTo>
                    <a:pt x="456" y="398"/>
                  </a:lnTo>
                  <a:lnTo>
                    <a:pt x="463" y="396"/>
                  </a:lnTo>
                  <a:lnTo>
                    <a:pt x="469" y="394"/>
                  </a:lnTo>
                  <a:lnTo>
                    <a:pt x="473" y="390"/>
                  </a:lnTo>
                  <a:lnTo>
                    <a:pt x="474" y="390"/>
                  </a:lnTo>
                  <a:lnTo>
                    <a:pt x="476" y="390"/>
                  </a:lnTo>
                  <a:lnTo>
                    <a:pt x="480" y="388"/>
                  </a:lnTo>
                  <a:lnTo>
                    <a:pt x="486" y="385"/>
                  </a:lnTo>
                  <a:lnTo>
                    <a:pt x="486" y="379"/>
                  </a:lnTo>
                  <a:lnTo>
                    <a:pt x="488" y="377"/>
                  </a:lnTo>
                  <a:lnTo>
                    <a:pt x="492" y="371"/>
                  </a:lnTo>
                  <a:lnTo>
                    <a:pt x="492" y="369"/>
                  </a:lnTo>
                  <a:lnTo>
                    <a:pt x="493" y="364"/>
                  </a:lnTo>
                  <a:lnTo>
                    <a:pt x="493" y="360"/>
                  </a:lnTo>
                  <a:lnTo>
                    <a:pt x="497" y="354"/>
                  </a:lnTo>
                  <a:lnTo>
                    <a:pt x="499" y="349"/>
                  </a:lnTo>
                  <a:lnTo>
                    <a:pt x="505" y="347"/>
                  </a:lnTo>
                  <a:lnTo>
                    <a:pt x="507" y="345"/>
                  </a:lnTo>
                  <a:lnTo>
                    <a:pt x="510" y="339"/>
                  </a:lnTo>
                  <a:lnTo>
                    <a:pt x="512" y="335"/>
                  </a:lnTo>
                  <a:lnTo>
                    <a:pt x="518" y="335"/>
                  </a:lnTo>
                  <a:lnTo>
                    <a:pt x="522" y="335"/>
                  </a:lnTo>
                  <a:lnTo>
                    <a:pt x="526" y="333"/>
                  </a:lnTo>
                  <a:lnTo>
                    <a:pt x="531" y="333"/>
                  </a:lnTo>
                  <a:lnTo>
                    <a:pt x="535" y="333"/>
                  </a:lnTo>
                  <a:lnTo>
                    <a:pt x="543" y="333"/>
                  </a:lnTo>
                  <a:lnTo>
                    <a:pt x="548" y="333"/>
                  </a:lnTo>
                  <a:lnTo>
                    <a:pt x="550" y="333"/>
                  </a:lnTo>
                  <a:lnTo>
                    <a:pt x="554" y="333"/>
                  </a:lnTo>
                  <a:lnTo>
                    <a:pt x="556" y="333"/>
                  </a:lnTo>
                  <a:lnTo>
                    <a:pt x="560" y="333"/>
                  </a:lnTo>
                  <a:lnTo>
                    <a:pt x="562" y="333"/>
                  </a:lnTo>
                  <a:lnTo>
                    <a:pt x="565" y="333"/>
                  </a:lnTo>
                  <a:lnTo>
                    <a:pt x="571" y="333"/>
                  </a:lnTo>
                  <a:lnTo>
                    <a:pt x="575" y="333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4" y="335"/>
                  </a:lnTo>
                  <a:lnTo>
                    <a:pt x="586" y="333"/>
                  </a:lnTo>
                  <a:lnTo>
                    <a:pt x="592" y="333"/>
                  </a:lnTo>
                  <a:lnTo>
                    <a:pt x="598" y="330"/>
                  </a:lnTo>
                  <a:lnTo>
                    <a:pt x="600" y="328"/>
                  </a:lnTo>
                  <a:lnTo>
                    <a:pt x="603" y="328"/>
                  </a:lnTo>
                  <a:lnTo>
                    <a:pt x="605" y="326"/>
                  </a:lnTo>
                  <a:lnTo>
                    <a:pt x="609" y="326"/>
                  </a:lnTo>
                  <a:lnTo>
                    <a:pt x="611" y="326"/>
                  </a:lnTo>
                  <a:lnTo>
                    <a:pt x="615" y="322"/>
                  </a:lnTo>
                  <a:lnTo>
                    <a:pt x="617" y="322"/>
                  </a:lnTo>
                  <a:lnTo>
                    <a:pt x="622" y="322"/>
                  </a:lnTo>
                  <a:lnTo>
                    <a:pt x="624" y="320"/>
                  </a:lnTo>
                  <a:lnTo>
                    <a:pt x="628" y="316"/>
                  </a:lnTo>
                  <a:lnTo>
                    <a:pt x="630" y="316"/>
                  </a:lnTo>
                  <a:lnTo>
                    <a:pt x="634" y="314"/>
                  </a:lnTo>
                  <a:lnTo>
                    <a:pt x="636" y="314"/>
                  </a:lnTo>
                  <a:lnTo>
                    <a:pt x="639" y="311"/>
                  </a:lnTo>
                  <a:lnTo>
                    <a:pt x="641" y="309"/>
                  </a:lnTo>
                  <a:lnTo>
                    <a:pt x="645" y="305"/>
                  </a:lnTo>
                  <a:lnTo>
                    <a:pt x="647" y="305"/>
                  </a:lnTo>
                  <a:lnTo>
                    <a:pt x="649" y="303"/>
                  </a:lnTo>
                  <a:lnTo>
                    <a:pt x="649" y="297"/>
                  </a:lnTo>
                  <a:lnTo>
                    <a:pt x="649" y="295"/>
                  </a:lnTo>
                  <a:lnTo>
                    <a:pt x="649" y="286"/>
                  </a:lnTo>
                  <a:lnTo>
                    <a:pt x="653" y="278"/>
                  </a:lnTo>
                  <a:lnTo>
                    <a:pt x="658" y="277"/>
                  </a:lnTo>
                  <a:lnTo>
                    <a:pt x="660" y="271"/>
                  </a:lnTo>
                  <a:lnTo>
                    <a:pt x="664" y="271"/>
                  </a:lnTo>
                  <a:lnTo>
                    <a:pt x="666" y="267"/>
                  </a:lnTo>
                  <a:lnTo>
                    <a:pt x="670" y="267"/>
                  </a:lnTo>
                  <a:lnTo>
                    <a:pt x="672" y="267"/>
                  </a:lnTo>
                  <a:lnTo>
                    <a:pt x="672" y="265"/>
                  </a:lnTo>
                  <a:lnTo>
                    <a:pt x="674" y="265"/>
                  </a:lnTo>
                  <a:lnTo>
                    <a:pt x="677" y="265"/>
                  </a:lnTo>
                  <a:lnTo>
                    <a:pt x="679" y="261"/>
                  </a:lnTo>
                  <a:lnTo>
                    <a:pt x="685" y="261"/>
                  </a:lnTo>
                  <a:lnTo>
                    <a:pt x="691" y="267"/>
                  </a:lnTo>
                  <a:lnTo>
                    <a:pt x="694" y="271"/>
                  </a:lnTo>
                  <a:lnTo>
                    <a:pt x="698" y="271"/>
                  </a:lnTo>
                  <a:lnTo>
                    <a:pt x="702" y="265"/>
                  </a:lnTo>
                  <a:lnTo>
                    <a:pt x="702" y="261"/>
                  </a:lnTo>
                  <a:lnTo>
                    <a:pt x="704" y="261"/>
                  </a:lnTo>
                  <a:lnTo>
                    <a:pt x="704" y="259"/>
                  </a:lnTo>
                  <a:lnTo>
                    <a:pt x="708" y="258"/>
                  </a:lnTo>
                  <a:lnTo>
                    <a:pt x="708" y="252"/>
                  </a:lnTo>
                  <a:lnTo>
                    <a:pt x="710" y="248"/>
                  </a:lnTo>
                  <a:lnTo>
                    <a:pt x="710" y="246"/>
                  </a:lnTo>
                  <a:lnTo>
                    <a:pt x="713" y="242"/>
                  </a:lnTo>
                  <a:lnTo>
                    <a:pt x="713" y="241"/>
                  </a:lnTo>
                  <a:lnTo>
                    <a:pt x="715" y="241"/>
                  </a:lnTo>
                  <a:lnTo>
                    <a:pt x="719" y="237"/>
                  </a:lnTo>
                  <a:lnTo>
                    <a:pt x="719" y="233"/>
                  </a:lnTo>
                  <a:lnTo>
                    <a:pt x="721" y="233"/>
                  </a:lnTo>
                  <a:lnTo>
                    <a:pt x="721" y="229"/>
                  </a:lnTo>
                  <a:lnTo>
                    <a:pt x="721" y="227"/>
                  </a:lnTo>
                  <a:lnTo>
                    <a:pt x="723" y="223"/>
                  </a:lnTo>
                  <a:lnTo>
                    <a:pt x="727" y="222"/>
                  </a:lnTo>
                  <a:lnTo>
                    <a:pt x="727" y="218"/>
                  </a:lnTo>
                  <a:lnTo>
                    <a:pt x="729" y="216"/>
                  </a:lnTo>
                  <a:lnTo>
                    <a:pt x="732" y="214"/>
                  </a:lnTo>
                  <a:lnTo>
                    <a:pt x="732" y="210"/>
                  </a:lnTo>
                  <a:lnTo>
                    <a:pt x="734" y="208"/>
                  </a:lnTo>
                  <a:lnTo>
                    <a:pt x="738" y="205"/>
                  </a:lnTo>
                  <a:lnTo>
                    <a:pt x="738" y="203"/>
                  </a:lnTo>
                  <a:lnTo>
                    <a:pt x="740" y="203"/>
                  </a:lnTo>
                  <a:lnTo>
                    <a:pt x="740" y="199"/>
                  </a:lnTo>
                  <a:lnTo>
                    <a:pt x="742" y="197"/>
                  </a:lnTo>
                  <a:lnTo>
                    <a:pt x="746" y="197"/>
                  </a:lnTo>
                  <a:lnTo>
                    <a:pt x="747" y="193"/>
                  </a:lnTo>
                  <a:lnTo>
                    <a:pt x="757" y="193"/>
                  </a:lnTo>
                  <a:lnTo>
                    <a:pt x="759" y="193"/>
                  </a:lnTo>
                  <a:lnTo>
                    <a:pt x="763" y="193"/>
                  </a:lnTo>
                  <a:lnTo>
                    <a:pt x="765" y="197"/>
                  </a:lnTo>
                  <a:lnTo>
                    <a:pt x="766" y="197"/>
                  </a:lnTo>
                  <a:lnTo>
                    <a:pt x="770" y="197"/>
                  </a:lnTo>
                  <a:lnTo>
                    <a:pt x="776" y="197"/>
                  </a:lnTo>
                  <a:lnTo>
                    <a:pt x="783" y="197"/>
                  </a:lnTo>
                  <a:lnTo>
                    <a:pt x="787" y="197"/>
                  </a:lnTo>
                  <a:lnTo>
                    <a:pt x="789" y="197"/>
                  </a:lnTo>
                  <a:lnTo>
                    <a:pt x="795" y="197"/>
                  </a:lnTo>
                  <a:lnTo>
                    <a:pt x="801" y="199"/>
                  </a:lnTo>
                  <a:lnTo>
                    <a:pt x="801" y="197"/>
                  </a:lnTo>
                  <a:lnTo>
                    <a:pt x="802" y="197"/>
                  </a:lnTo>
                  <a:lnTo>
                    <a:pt x="806" y="197"/>
                  </a:lnTo>
                  <a:lnTo>
                    <a:pt x="812" y="197"/>
                  </a:lnTo>
                  <a:lnTo>
                    <a:pt x="816" y="199"/>
                  </a:lnTo>
                  <a:lnTo>
                    <a:pt x="825" y="199"/>
                  </a:lnTo>
                  <a:lnTo>
                    <a:pt x="831" y="203"/>
                  </a:lnTo>
                  <a:lnTo>
                    <a:pt x="837" y="203"/>
                  </a:lnTo>
                  <a:lnTo>
                    <a:pt x="840" y="205"/>
                  </a:lnTo>
                  <a:lnTo>
                    <a:pt x="844" y="205"/>
                  </a:lnTo>
                  <a:lnTo>
                    <a:pt x="850" y="208"/>
                  </a:lnTo>
                  <a:lnTo>
                    <a:pt x="852" y="208"/>
                  </a:lnTo>
                  <a:lnTo>
                    <a:pt x="861" y="214"/>
                  </a:lnTo>
                  <a:lnTo>
                    <a:pt x="865" y="214"/>
                  </a:lnTo>
                  <a:lnTo>
                    <a:pt x="869" y="216"/>
                  </a:lnTo>
                  <a:lnTo>
                    <a:pt x="874" y="218"/>
                  </a:lnTo>
                  <a:lnTo>
                    <a:pt x="876" y="218"/>
                  </a:lnTo>
                  <a:lnTo>
                    <a:pt x="880" y="222"/>
                  </a:lnTo>
                  <a:lnTo>
                    <a:pt x="886" y="227"/>
                  </a:lnTo>
                  <a:lnTo>
                    <a:pt x="890" y="229"/>
                  </a:lnTo>
                  <a:lnTo>
                    <a:pt x="890" y="235"/>
                  </a:lnTo>
                  <a:lnTo>
                    <a:pt x="893" y="237"/>
                  </a:lnTo>
                  <a:lnTo>
                    <a:pt x="895" y="241"/>
                  </a:lnTo>
                  <a:lnTo>
                    <a:pt x="901" y="246"/>
                  </a:lnTo>
                  <a:lnTo>
                    <a:pt x="901" y="248"/>
                  </a:lnTo>
                  <a:lnTo>
                    <a:pt x="905" y="252"/>
                  </a:lnTo>
                  <a:lnTo>
                    <a:pt x="907" y="254"/>
                  </a:lnTo>
                  <a:lnTo>
                    <a:pt x="912" y="258"/>
                  </a:lnTo>
                  <a:lnTo>
                    <a:pt x="914" y="258"/>
                  </a:lnTo>
                  <a:lnTo>
                    <a:pt x="918" y="259"/>
                  </a:lnTo>
                  <a:lnTo>
                    <a:pt x="920" y="259"/>
                  </a:lnTo>
                  <a:lnTo>
                    <a:pt x="926" y="259"/>
                  </a:lnTo>
                  <a:lnTo>
                    <a:pt x="926" y="261"/>
                  </a:lnTo>
                  <a:lnTo>
                    <a:pt x="931" y="261"/>
                  </a:lnTo>
                  <a:lnTo>
                    <a:pt x="937" y="261"/>
                  </a:lnTo>
                  <a:lnTo>
                    <a:pt x="939" y="265"/>
                  </a:lnTo>
                  <a:lnTo>
                    <a:pt x="943" y="267"/>
                  </a:lnTo>
                  <a:lnTo>
                    <a:pt x="945" y="267"/>
                  </a:lnTo>
                  <a:lnTo>
                    <a:pt x="948" y="267"/>
                  </a:lnTo>
                  <a:lnTo>
                    <a:pt x="950" y="267"/>
                  </a:lnTo>
                  <a:lnTo>
                    <a:pt x="954" y="271"/>
                  </a:lnTo>
                  <a:lnTo>
                    <a:pt x="960" y="271"/>
                  </a:lnTo>
                  <a:lnTo>
                    <a:pt x="960" y="273"/>
                  </a:lnTo>
                  <a:lnTo>
                    <a:pt x="962" y="273"/>
                  </a:lnTo>
                  <a:lnTo>
                    <a:pt x="967" y="277"/>
                  </a:lnTo>
                  <a:lnTo>
                    <a:pt x="973" y="277"/>
                  </a:lnTo>
                  <a:lnTo>
                    <a:pt x="975" y="277"/>
                  </a:lnTo>
                  <a:lnTo>
                    <a:pt x="979" y="277"/>
                  </a:lnTo>
                  <a:lnTo>
                    <a:pt x="981" y="277"/>
                  </a:lnTo>
                  <a:lnTo>
                    <a:pt x="986" y="273"/>
                  </a:lnTo>
                  <a:lnTo>
                    <a:pt x="988" y="273"/>
                  </a:lnTo>
                  <a:lnTo>
                    <a:pt x="992" y="273"/>
                  </a:lnTo>
                  <a:lnTo>
                    <a:pt x="994" y="273"/>
                  </a:lnTo>
                  <a:lnTo>
                    <a:pt x="998" y="271"/>
                  </a:lnTo>
                  <a:lnTo>
                    <a:pt x="998" y="267"/>
                  </a:lnTo>
                  <a:lnTo>
                    <a:pt x="998" y="261"/>
                  </a:lnTo>
                  <a:lnTo>
                    <a:pt x="998" y="258"/>
                  </a:lnTo>
                  <a:lnTo>
                    <a:pt x="998" y="254"/>
                  </a:lnTo>
                  <a:lnTo>
                    <a:pt x="1000" y="248"/>
                  </a:lnTo>
                  <a:lnTo>
                    <a:pt x="1000" y="246"/>
                  </a:lnTo>
                  <a:lnTo>
                    <a:pt x="1000" y="242"/>
                  </a:lnTo>
                  <a:lnTo>
                    <a:pt x="1003" y="237"/>
                  </a:lnTo>
                  <a:lnTo>
                    <a:pt x="1003" y="235"/>
                  </a:lnTo>
                  <a:lnTo>
                    <a:pt x="1003" y="229"/>
                  </a:lnTo>
                  <a:lnTo>
                    <a:pt x="1005" y="227"/>
                  </a:lnTo>
                  <a:lnTo>
                    <a:pt x="1005" y="222"/>
                  </a:lnTo>
                  <a:lnTo>
                    <a:pt x="1007" y="216"/>
                  </a:lnTo>
                  <a:lnTo>
                    <a:pt x="1007" y="210"/>
                  </a:lnTo>
                  <a:lnTo>
                    <a:pt x="1011" y="208"/>
                  </a:lnTo>
                  <a:lnTo>
                    <a:pt x="1011" y="203"/>
                  </a:lnTo>
                  <a:lnTo>
                    <a:pt x="1013" y="193"/>
                  </a:lnTo>
                  <a:lnTo>
                    <a:pt x="1013" y="191"/>
                  </a:lnTo>
                  <a:lnTo>
                    <a:pt x="1017" y="189"/>
                  </a:lnTo>
                  <a:lnTo>
                    <a:pt x="1019" y="184"/>
                  </a:lnTo>
                  <a:lnTo>
                    <a:pt x="1022" y="178"/>
                  </a:lnTo>
                  <a:lnTo>
                    <a:pt x="1022" y="174"/>
                  </a:lnTo>
                  <a:lnTo>
                    <a:pt x="1024" y="172"/>
                  </a:lnTo>
                  <a:lnTo>
                    <a:pt x="1028" y="167"/>
                  </a:lnTo>
                  <a:lnTo>
                    <a:pt x="1030" y="161"/>
                  </a:lnTo>
                  <a:lnTo>
                    <a:pt x="1030" y="155"/>
                  </a:lnTo>
                  <a:lnTo>
                    <a:pt x="1032" y="153"/>
                  </a:lnTo>
                  <a:lnTo>
                    <a:pt x="1032" y="148"/>
                  </a:lnTo>
                  <a:lnTo>
                    <a:pt x="1036" y="146"/>
                  </a:lnTo>
                  <a:lnTo>
                    <a:pt x="1038" y="142"/>
                  </a:lnTo>
                  <a:lnTo>
                    <a:pt x="1041" y="136"/>
                  </a:lnTo>
                  <a:lnTo>
                    <a:pt x="1043" y="134"/>
                  </a:lnTo>
                  <a:lnTo>
                    <a:pt x="1047" y="131"/>
                  </a:lnTo>
                  <a:lnTo>
                    <a:pt x="1047" y="129"/>
                  </a:lnTo>
                  <a:lnTo>
                    <a:pt x="1047" y="125"/>
                  </a:lnTo>
                  <a:lnTo>
                    <a:pt x="1049" y="123"/>
                  </a:lnTo>
                  <a:lnTo>
                    <a:pt x="1053" y="121"/>
                  </a:lnTo>
                  <a:lnTo>
                    <a:pt x="1053" y="117"/>
                  </a:lnTo>
                  <a:lnTo>
                    <a:pt x="1053" y="115"/>
                  </a:lnTo>
                  <a:lnTo>
                    <a:pt x="1055" y="112"/>
                  </a:lnTo>
                  <a:lnTo>
                    <a:pt x="1055" y="104"/>
                  </a:lnTo>
                  <a:lnTo>
                    <a:pt x="1055" y="100"/>
                  </a:lnTo>
                  <a:lnTo>
                    <a:pt x="1057" y="96"/>
                  </a:lnTo>
                  <a:lnTo>
                    <a:pt x="1057" y="91"/>
                  </a:lnTo>
                  <a:lnTo>
                    <a:pt x="1060" y="85"/>
                  </a:lnTo>
                  <a:lnTo>
                    <a:pt x="1062" y="79"/>
                  </a:lnTo>
                  <a:lnTo>
                    <a:pt x="1062" y="74"/>
                  </a:lnTo>
                  <a:lnTo>
                    <a:pt x="1062" y="72"/>
                  </a:lnTo>
                  <a:lnTo>
                    <a:pt x="1062" y="68"/>
                  </a:lnTo>
                  <a:lnTo>
                    <a:pt x="1062" y="66"/>
                  </a:lnTo>
                  <a:lnTo>
                    <a:pt x="1062" y="62"/>
                  </a:lnTo>
                  <a:lnTo>
                    <a:pt x="1062" y="60"/>
                  </a:lnTo>
                  <a:lnTo>
                    <a:pt x="1062" y="57"/>
                  </a:lnTo>
                  <a:lnTo>
                    <a:pt x="1062" y="53"/>
                  </a:lnTo>
                  <a:lnTo>
                    <a:pt x="1062" y="49"/>
                  </a:lnTo>
                  <a:lnTo>
                    <a:pt x="1062" y="47"/>
                  </a:lnTo>
                  <a:lnTo>
                    <a:pt x="1062" y="43"/>
                  </a:lnTo>
                  <a:lnTo>
                    <a:pt x="1062" y="42"/>
                  </a:lnTo>
                  <a:lnTo>
                    <a:pt x="1062" y="38"/>
                  </a:lnTo>
                  <a:lnTo>
                    <a:pt x="1062" y="36"/>
                  </a:lnTo>
                  <a:lnTo>
                    <a:pt x="1062" y="3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85" y="1754"/>
              <a:ext cx="735" cy="936"/>
            </a:xfrm>
            <a:custGeom>
              <a:avLst/>
              <a:gdLst>
                <a:gd name="T0" fmla="*/ 252 w 735"/>
                <a:gd name="T1" fmla="*/ 850 h 936"/>
                <a:gd name="T2" fmla="*/ 252 w 735"/>
                <a:gd name="T3" fmla="*/ 799 h 936"/>
                <a:gd name="T4" fmla="*/ 212 w 735"/>
                <a:gd name="T5" fmla="*/ 727 h 936"/>
                <a:gd name="T6" fmla="*/ 159 w 735"/>
                <a:gd name="T7" fmla="*/ 689 h 936"/>
                <a:gd name="T8" fmla="*/ 113 w 735"/>
                <a:gd name="T9" fmla="*/ 644 h 936"/>
                <a:gd name="T10" fmla="*/ 167 w 735"/>
                <a:gd name="T11" fmla="*/ 638 h 936"/>
                <a:gd name="T12" fmla="*/ 185 w 735"/>
                <a:gd name="T13" fmla="*/ 595 h 936"/>
                <a:gd name="T14" fmla="*/ 187 w 735"/>
                <a:gd name="T15" fmla="*/ 532 h 936"/>
                <a:gd name="T16" fmla="*/ 191 w 735"/>
                <a:gd name="T17" fmla="*/ 475 h 936"/>
                <a:gd name="T18" fmla="*/ 113 w 735"/>
                <a:gd name="T19" fmla="*/ 430 h 936"/>
                <a:gd name="T20" fmla="*/ 39 w 735"/>
                <a:gd name="T21" fmla="*/ 384 h 936"/>
                <a:gd name="T22" fmla="*/ 0 w 735"/>
                <a:gd name="T23" fmla="*/ 339 h 936"/>
                <a:gd name="T24" fmla="*/ 36 w 735"/>
                <a:gd name="T25" fmla="*/ 280 h 936"/>
                <a:gd name="T26" fmla="*/ 60 w 735"/>
                <a:gd name="T27" fmla="*/ 223 h 936"/>
                <a:gd name="T28" fmla="*/ 87 w 735"/>
                <a:gd name="T29" fmla="*/ 221 h 936"/>
                <a:gd name="T30" fmla="*/ 93 w 735"/>
                <a:gd name="T31" fmla="*/ 155 h 936"/>
                <a:gd name="T32" fmla="*/ 153 w 735"/>
                <a:gd name="T33" fmla="*/ 104 h 936"/>
                <a:gd name="T34" fmla="*/ 199 w 735"/>
                <a:gd name="T35" fmla="*/ 128 h 936"/>
                <a:gd name="T36" fmla="*/ 254 w 735"/>
                <a:gd name="T37" fmla="*/ 68 h 936"/>
                <a:gd name="T38" fmla="*/ 282 w 735"/>
                <a:gd name="T39" fmla="*/ 7 h 936"/>
                <a:gd name="T40" fmla="*/ 311 w 735"/>
                <a:gd name="T41" fmla="*/ 0 h 936"/>
                <a:gd name="T42" fmla="*/ 333 w 735"/>
                <a:gd name="T43" fmla="*/ 11 h 936"/>
                <a:gd name="T44" fmla="*/ 354 w 735"/>
                <a:gd name="T45" fmla="*/ 18 h 936"/>
                <a:gd name="T46" fmla="*/ 383 w 735"/>
                <a:gd name="T47" fmla="*/ 26 h 936"/>
                <a:gd name="T48" fmla="*/ 407 w 735"/>
                <a:gd name="T49" fmla="*/ 37 h 936"/>
                <a:gd name="T50" fmla="*/ 428 w 735"/>
                <a:gd name="T51" fmla="*/ 32 h 936"/>
                <a:gd name="T52" fmla="*/ 449 w 735"/>
                <a:gd name="T53" fmla="*/ 43 h 936"/>
                <a:gd name="T54" fmla="*/ 458 w 735"/>
                <a:gd name="T55" fmla="*/ 68 h 936"/>
                <a:gd name="T56" fmla="*/ 474 w 735"/>
                <a:gd name="T57" fmla="*/ 94 h 936"/>
                <a:gd name="T58" fmla="*/ 487 w 735"/>
                <a:gd name="T59" fmla="*/ 113 h 936"/>
                <a:gd name="T60" fmla="*/ 502 w 735"/>
                <a:gd name="T61" fmla="*/ 130 h 936"/>
                <a:gd name="T62" fmla="*/ 527 w 735"/>
                <a:gd name="T63" fmla="*/ 155 h 936"/>
                <a:gd name="T64" fmla="*/ 555 w 735"/>
                <a:gd name="T65" fmla="*/ 187 h 936"/>
                <a:gd name="T66" fmla="*/ 557 w 735"/>
                <a:gd name="T67" fmla="*/ 223 h 936"/>
                <a:gd name="T68" fmla="*/ 563 w 735"/>
                <a:gd name="T69" fmla="*/ 255 h 936"/>
                <a:gd name="T70" fmla="*/ 561 w 735"/>
                <a:gd name="T71" fmla="*/ 280 h 936"/>
                <a:gd name="T72" fmla="*/ 551 w 735"/>
                <a:gd name="T73" fmla="*/ 322 h 936"/>
                <a:gd name="T74" fmla="*/ 551 w 735"/>
                <a:gd name="T75" fmla="*/ 367 h 936"/>
                <a:gd name="T76" fmla="*/ 561 w 735"/>
                <a:gd name="T77" fmla="*/ 396 h 936"/>
                <a:gd name="T78" fmla="*/ 599 w 735"/>
                <a:gd name="T79" fmla="*/ 377 h 936"/>
                <a:gd name="T80" fmla="*/ 618 w 735"/>
                <a:gd name="T81" fmla="*/ 390 h 936"/>
                <a:gd name="T82" fmla="*/ 618 w 735"/>
                <a:gd name="T83" fmla="*/ 435 h 936"/>
                <a:gd name="T84" fmla="*/ 616 w 735"/>
                <a:gd name="T85" fmla="*/ 477 h 936"/>
                <a:gd name="T86" fmla="*/ 567 w 735"/>
                <a:gd name="T87" fmla="*/ 540 h 936"/>
                <a:gd name="T88" fmla="*/ 629 w 735"/>
                <a:gd name="T89" fmla="*/ 600 h 936"/>
                <a:gd name="T90" fmla="*/ 690 w 735"/>
                <a:gd name="T91" fmla="*/ 632 h 936"/>
                <a:gd name="T92" fmla="*/ 728 w 735"/>
                <a:gd name="T93" fmla="*/ 670 h 936"/>
                <a:gd name="T94" fmla="*/ 733 w 735"/>
                <a:gd name="T95" fmla="*/ 699 h 936"/>
                <a:gd name="T96" fmla="*/ 733 w 735"/>
                <a:gd name="T97" fmla="*/ 739 h 936"/>
                <a:gd name="T98" fmla="*/ 724 w 735"/>
                <a:gd name="T99" fmla="*/ 771 h 936"/>
                <a:gd name="T100" fmla="*/ 733 w 735"/>
                <a:gd name="T101" fmla="*/ 807 h 936"/>
                <a:gd name="T102" fmla="*/ 705 w 735"/>
                <a:gd name="T103" fmla="*/ 824 h 936"/>
                <a:gd name="T104" fmla="*/ 678 w 735"/>
                <a:gd name="T105" fmla="*/ 850 h 936"/>
                <a:gd name="T106" fmla="*/ 650 w 735"/>
                <a:gd name="T107" fmla="*/ 867 h 936"/>
                <a:gd name="T108" fmla="*/ 625 w 735"/>
                <a:gd name="T109" fmla="*/ 886 h 936"/>
                <a:gd name="T110" fmla="*/ 587 w 735"/>
                <a:gd name="T111" fmla="*/ 903 h 936"/>
                <a:gd name="T112" fmla="*/ 538 w 735"/>
                <a:gd name="T113" fmla="*/ 905 h 936"/>
                <a:gd name="T114" fmla="*/ 513 w 735"/>
                <a:gd name="T115" fmla="*/ 926 h 936"/>
                <a:gd name="T116" fmla="*/ 474 w 735"/>
                <a:gd name="T117" fmla="*/ 936 h 936"/>
                <a:gd name="T118" fmla="*/ 426 w 735"/>
                <a:gd name="T119" fmla="*/ 936 h 936"/>
                <a:gd name="T120" fmla="*/ 379 w 735"/>
                <a:gd name="T121" fmla="*/ 930 h 936"/>
                <a:gd name="T122" fmla="*/ 330 w 735"/>
                <a:gd name="T123" fmla="*/ 932 h 936"/>
                <a:gd name="T124" fmla="*/ 276 w 735"/>
                <a:gd name="T125" fmla="*/ 93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5" h="936">
                  <a:moveTo>
                    <a:pt x="265" y="907"/>
                  </a:moveTo>
                  <a:lnTo>
                    <a:pt x="265" y="903"/>
                  </a:lnTo>
                  <a:lnTo>
                    <a:pt x="261" y="898"/>
                  </a:lnTo>
                  <a:lnTo>
                    <a:pt x="261" y="892"/>
                  </a:lnTo>
                  <a:lnTo>
                    <a:pt x="258" y="881"/>
                  </a:lnTo>
                  <a:lnTo>
                    <a:pt x="258" y="875"/>
                  </a:lnTo>
                  <a:lnTo>
                    <a:pt x="254" y="862"/>
                  </a:lnTo>
                  <a:lnTo>
                    <a:pt x="252" y="856"/>
                  </a:lnTo>
                  <a:lnTo>
                    <a:pt x="252" y="850"/>
                  </a:lnTo>
                  <a:lnTo>
                    <a:pt x="252" y="845"/>
                  </a:lnTo>
                  <a:lnTo>
                    <a:pt x="252" y="839"/>
                  </a:lnTo>
                  <a:lnTo>
                    <a:pt x="252" y="835"/>
                  </a:lnTo>
                  <a:lnTo>
                    <a:pt x="252" y="826"/>
                  </a:lnTo>
                  <a:lnTo>
                    <a:pt x="252" y="820"/>
                  </a:lnTo>
                  <a:lnTo>
                    <a:pt x="252" y="814"/>
                  </a:lnTo>
                  <a:lnTo>
                    <a:pt x="252" y="811"/>
                  </a:lnTo>
                  <a:lnTo>
                    <a:pt x="254" y="801"/>
                  </a:lnTo>
                  <a:lnTo>
                    <a:pt x="252" y="799"/>
                  </a:lnTo>
                  <a:lnTo>
                    <a:pt x="248" y="786"/>
                  </a:lnTo>
                  <a:lnTo>
                    <a:pt x="248" y="775"/>
                  </a:lnTo>
                  <a:lnTo>
                    <a:pt x="248" y="769"/>
                  </a:lnTo>
                  <a:lnTo>
                    <a:pt x="246" y="763"/>
                  </a:lnTo>
                  <a:lnTo>
                    <a:pt x="246" y="758"/>
                  </a:lnTo>
                  <a:lnTo>
                    <a:pt x="242" y="746"/>
                  </a:lnTo>
                  <a:lnTo>
                    <a:pt x="240" y="742"/>
                  </a:lnTo>
                  <a:lnTo>
                    <a:pt x="229" y="737"/>
                  </a:lnTo>
                  <a:lnTo>
                    <a:pt x="212" y="727"/>
                  </a:lnTo>
                  <a:lnTo>
                    <a:pt x="208" y="723"/>
                  </a:lnTo>
                  <a:lnTo>
                    <a:pt x="203" y="720"/>
                  </a:lnTo>
                  <a:lnTo>
                    <a:pt x="193" y="714"/>
                  </a:lnTo>
                  <a:lnTo>
                    <a:pt x="185" y="712"/>
                  </a:lnTo>
                  <a:lnTo>
                    <a:pt x="180" y="706"/>
                  </a:lnTo>
                  <a:lnTo>
                    <a:pt x="174" y="701"/>
                  </a:lnTo>
                  <a:lnTo>
                    <a:pt x="168" y="695"/>
                  </a:lnTo>
                  <a:lnTo>
                    <a:pt x="167" y="693"/>
                  </a:lnTo>
                  <a:lnTo>
                    <a:pt x="159" y="689"/>
                  </a:lnTo>
                  <a:lnTo>
                    <a:pt x="153" y="684"/>
                  </a:lnTo>
                  <a:lnTo>
                    <a:pt x="148" y="682"/>
                  </a:lnTo>
                  <a:lnTo>
                    <a:pt x="142" y="676"/>
                  </a:lnTo>
                  <a:lnTo>
                    <a:pt x="134" y="674"/>
                  </a:lnTo>
                  <a:lnTo>
                    <a:pt x="129" y="669"/>
                  </a:lnTo>
                  <a:lnTo>
                    <a:pt x="117" y="659"/>
                  </a:lnTo>
                  <a:lnTo>
                    <a:pt x="113" y="657"/>
                  </a:lnTo>
                  <a:lnTo>
                    <a:pt x="112" y="651"/>
                  </a:lnTo>
                  <a:lnTo>
                    <a:pt x="113" y="644"/>
                  </a:lnTo>
                  <a:lnTo>
                    <a:pt x="119" y="634"/>
                  </a:lnTo>
                  <a:lnTo>
                    <a:pt x="129" y="634"/>
                  </a:lnTo>
                  <a:lnTo>
                    <a:pt x="136" y="634"/>
                  </a:lnTo>
                  <a:lnTo>
                    <a:pt x="142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55" y="634"/>
                  </a:lnTo>
                  <a:lnTo>
                    <a:pt x="161" y="634"/>
                  </a:lnTo>
                  <a:lnTo>
                    <a:pt x="167" y="638"/>
                  </a:lnTo>
                  <a:lnTo>
                    <a:pt x="172" y="638"/>
                  </a:lnTo>
                  <a:lnTo>
                    <a:pt x="174" y="634"/>
                  </a:lnTo>
                  <a:lnTo>
                    <a:pt x="178" y="631"/>
                  </a:lnTo>
                  <a:lnTo>
                    <a:pt x="180" y="627"/>
                  </a:lnTo>
                  <a:lnTo>
                    <a:pt x="184" y="619"/>
                  </a:lnTo>
                  <a:lnTo>
                    <a:pt x="184" y="610"/>
                  </a:lnTo>
                  <a:lnTo>
                    <a:pt x="184" y="606"/>
                  </a:lnTo>
                  <a:lnTo>
                    <a:pt x="184" y="600"/>
                  </a:lnTo>
                  <a:lnTo>
                    <a:pt x="185" y="595"/>
                  </a:lnTo>
                  <a:lnTo>
                    <a:pt x="187" y="591"/>
                  </a:lnTo>
                  <a:lnTo>
                    <a:pt x="191" y="587"/>
                  </a:lnTo>
                  <a:lnTo>
                    <a:pt x="193" y="581"/>
                  </a:lnTo>
                  <a:lnTo>
                    <a:pt x="199" y="576"/>
                  </a:lnTo>
                  <a:lnTo>
                    <a:pt x="203" y="570"/>
                  </a:lnTo>
                  <a:lnTo>
                    <a:pt x="197" y="553"/>
                  </a:lnTo>
                  <a:lnTo>
                    <a:pt x="187" y="545"/>
                  </a:lnTo>
                  <a:lnTo>
                    <a:pt x="185" y="540"/>
                  </a:lnTo>
                  <a:lnTo>
                    <a:pt x="187" y="532"/>
                  </a:lnTo>
                  <a:lnTo>
                    <a:pt x="187" y="526"/>
                  </a:lnTo>
                  <a:lnTo>
                    <a:pt x="187" y="521"/>
                  </a:lnTo>
                  <a:lnTo>
                    <a:pt x="191" y="515"/>
                  </a:lnTo>
                  <a:lnTo>
                    <a:pt x="191" y="509"/>
                  </a:lnTo>
                  <a:lnTo>
                    <a:pt x="191" y="502"/>
                  </a:lnTo>
                  <a:lnTo>
                    <a:pt x="191" y="494"/>
                  </a:lnTo>
                  <a:lnTo>
                    <a:pt x="191" y="485"/>
                  </a:lnTo>
                  <a:lnTo>
                    <a:pt x="191" y="483"/>
                  </a:lnTo>
                  <a:lnTo>
                    <a:pt x="191" y="475"/>
                  </a:lnTo>
                  <a:lnTo>
                    <a:pt x="184" y="460"/>
                  </a:lnTo>
                  <a:lnTo>
                    <a:pt x="174" y="454"/>
                  </a:lnTo>
                  <a:lnTo>
                    <a:pt x="167" y="451"/>
                  </a:lnTo>
                  <a:lnTo>
                    <a:pt x="161" y="447"/>
                  </a:lnTo>
                  <a:lnTo>
                    <a:pt x="155" y="441"/>
                  </a:lnTo>
                  <a:lnTo>
                    <a:pt x="144" y="439"/>
                  </a:lnTo>
                  <a:lnTo>
                    <a:pt x="134" y="439"/>
                  </a:lnTo>
                  <a:lnTo>
                    <a:pt x="123" y="434"/>
                  </a:lnTo>
                  <a:lnTo>
                    <a:pt x="113" y="430"/>
                  </a:lnTo>
                  <a:lnTo>
                    <a:pt x="98" y="430"/>
                  </a:lnTo>
                  <a:lnTo>
                    <a:pt x="87" y="428"/>
                  </a:lnTo>
                  <a:lnTo>
                    <a:pt x="76" y="426"/>
                  </a:lnTo>
                  <a:lnTo>
                    <a:pt x="60" y="415"/>
                  </a:lnTo>
                  <a:lnTo>
                    <a:pt x="55" y="411"/>
                  </a:lnTo>
                  <a:lnTo>
                    <a:pt x="49" y="403"/>
                  </a:lnTo>
                  <a:lnTo>
                    <a:pt x="43" y="398"/>
                  </a:lnTo>
                  <a:lnTo>
                    <a:pt x="39" y="390"/>
                  </a:lnTo>
                  <a:lnTo>
                    <a:pt x="39" y="384"/>
                  </a:lnTo>
                  <a:lnTo>
                    <a:pt x="38" y="377"/>
                  </a:lnTo>
                  <a:lnTo>
                    <a:pt x="36" y="367"/>
                  </a:lnTo>
                  <a:lnTo>
                    <a:pt x="30" y="361"/>
                  </a:lnTo>
                  <a:lnTo>
                    <a:pt x="26" y="358"/>
                  </a:lnTo>
                  <a:lnTo>
                    <a:pt x="21" y="352"/>
                  </a:lnTo>
                  <a:lnTo>
                    <a:pt x="19" y="348"/>
                  </a:lnTo>
                  <a:lnTo>
                    <a:pt x="11" y="346"/>
                  </a:lnTo>
                  <a:lnTo>
                    <a:pt x="2" y="341"/>
                  </a:lnTo>
                  <a:lnTo>
                    <a:pt x="0" y="339"/>
                  </a:lnTo>
                  <a:lnTo>
                    <a:pt x="0" y="335"/>
                  </a:lnTo>
                  <a:lnTo>
                    <a:pt x="2" y="329"/>
                  </a:lnTo>
                  <a:lnTo>
                    <a:pt x="11" y="316"/>
                  </a:lnTo>
                  <a:lnTo>
                    <a:pt x="13" y="310"/>
                  </a:lnTo>
                  <a:lnTo>
                    <a:pt x="19" y="303"/>
                  </a:lnTo>
                  <a:lnTo>
                    <a:pt x="26" y="291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6" y="280"/>
                  </a:lnTo>
                  <a:lnTo>
                    <a:pt x="39" y="274"/>
                  </a:lnTo>
                  <a:lnTo>
                    <a:pt x="39" y="267"/>
                  </a:lnTo>
                  <a:lnTo>
                    <a:pt x="43" y="255"/>
                  </a:lnTo>
                  <a:lnTo>
                    <a:pt x="45" y="248"/>
                  </a:lnTo>
                  <a:lnTo>
                    <a:pt x="49" y="240"/>
                  </a:lnTo>
                  <a:lnTo>
                    <a:pt x="51" y="235"/>
                  </a:lnTo>
                  <a:lnTo>
                    <a:pt x="55" y="225"/>
                  </a:lnTo>
                  <a:lnTo>
                    <a:pt x="55" y="223"/>
                  </a:lnTo>
                  <a:lnTo>
                    <a:pt x="60" y="223"/>
                  </a:lnTo>
                  <a:lnTo>
                    <a:pt x="62" y="223"/>
                  </a:lnTo>
                  <a:lnTo>
                    <a:pt x="64" y="225"/>
                  </a:lnTo>
                  <a:lnTo>
                    <a:pt x="70" y="231"/>
                  </a:lnTo>
                  <a:lnTo>
                    <a:pt x="70" y="235"/>
                  </a:lnTo>
                  <a:lnTo>
                    <a:pt x="76" y="240"/>
                  </a:lnTo>
                  <a:lnTo>
                    <a:pt x="81" y="242"/>
                  </a:lnTo>
                  <a:lnTo>
                    <a:pt x="89" y="240"/>
                  </a:lnTo>
                  <a:lnTo>
                    <a:pt x="89" y="229"/>
                  </a:lnTo>
                  <a:lnTo>
                    <a:pt x="87" y="221"/>
                  </a:lnTo>
                  <a:lnTo>
                    <a:pt x="85" y="216"/>
                  </a:lnTo>
                  <a:lnTo>
                    <a:pt x="81" y="212"/>
                  </a:lnTo>
                  <a:lnTo>
                    <a:pt x="74" y="204"/>
                  </a:lnTo>
                  <a:lnTo>
                    <a:pt x="68" y="185"/>
                  </a:lnTo>
                  <a:lnTo>
                    <a:pt x="70" y="174"/>
                  </a:lnTo>
                  <a:lnTo>
                    <a:pt x="76" y="168"/>
                  </a:lnTo>
                  <a:lnTo>
                    <a:pt x="81" y="163"/>
                  </a:lnTo>
                  <a:lnTo>
                    <a:pt x="87" y="157"/>
                  </a:lnTo>
                  <a:lnTo>
                    <a:pt x="93" y="155"/>
                  </a:lnTo>
                  <a:lnTo>
                    <a:pt x="98" y="155"/>
                  </a:lnTo>
                  <a:lnTo>
                    <a:pt x="104" y="155"/>
                  </a:lnTo>
                  <a:lnTo>
                    <a:pt x="106" y="149"/>
                  </a:lnTo>
                  <a:lnTo>
                    <a:pt x="113" y="144"/>
                  </a:lnTo>
                  <a:lnTo>
                    <a:pt x="119" y="134"/>
                  </a:lnTo>
                  <a:lnTo>
                    <a:pt x="125" y="125"/>
                  </a:lnTo>
                  <a:lnTo>
                    <a:pt x="130" y="119"/>
                  </a:lnTo>
                  <a:lnTo>
                    <a:pt x="136" y="113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61" y="104"/>
                  </a:lnTo>
                  <a:lnTo>
                    <a:pt x="168" y="106"/>
                  </a:lnTo>
                  <a:lnTo>
                    <a:pt x="174" y="109"/>
                  </a:lnTo>
                  <a:lnTo>
                    <a:pt x="178" y="111"/>
                  </a:lnTo>
                  <a:lnTo>
                    <a:pt x="185" y="119"/>
                  </a:lnTo>
                  <a:lnTo>
                    <a:pt x="187" y="123"/>
                  </a:lnTo>
                  <a:lnTo>
                    <a:pt x="193" y="128"/>
                  </a:lnTo>
                  <a:lnTo>
                    <a:pt x="199" y="128"/>
                  </a:lnTo>
                  <a:lnTo>
                    <a:pt x="208" y="123"/>
                  </a:lnTo>
                  <a:lnTo>
                    <a:pt x="210" y="117"/>
                  </a:lnTo>
                  <a:lnTo>
                    <a:pt x="212" y="109"/>
                  </a:lnTo>
                  <a:lnTo>
                    <a:pt x="223" y="94"/>
                  </a:lnTo>
                  <a:lnTo>
                    <a:pt x="227" y="87"/>
                  </a:lnTo>
                  <a:lnTo>
                    <a:pt x="237" y="81"/>
                  </a:lnTo>
                  <a:lnTo>
                    <a:pt x="246" y="75"/>
                  </a:lnTo>
                  <a:lnTo>
                    <a:pt x="252" y="68"/>
                  </a:lnTo>
                  <a:lnTo>
                    <a:pt x="254" y="68"/>
                  </a:lnTo>
                  <a:lnTo>
                    <a:pt x="261" y="60"/>
                  </a:lnTo>
                  <a:lnTo>
                    <a:pt x="271" y="49"/>
                  </a:lnTo>
                  <a:lnTo>
                    <a:pt x="278" y="41"/>
                  </a:lnTo>
                  <a:lnTo>
                    <a:pt x="286" y="26"/>
                  </a:lnTo>
                  <a:lnTo>
                    <a:pt x="290" y="18"/>
                  </a:lnTo>
                  <a:lnTo>
                    <a:pt x="292" y="13"/>
                  </a:lnTo>
                  <a:lnTo>
                    <a:pt x="290" y="11"/>
                  </a:lnTo>
                  <a:lnTo>
                    <a:pt x="284" y="11"/>
                  </a:lnTo>
                  <a:lnTo>
                    <a:pt x="282" y="7"/>
                  </a:lnTo>
                  <a:lnTo>
                    <a:pt x="286" y="7"/>
                  </a:lnTo>
                  <a:lnTo>
                    <a:pt x="290" y="7"/>
                  </a:lnTo>
                  <a:lnTo>
                    <a:pt x="295" y="7"/>
                  </a:lnTo>
                  <a:lnTo>
                    <a:pt x="295" y="5"/>
                  </a:lnTo>
                  <a:lnTo>
                    <a:pt x="297" y="1"/>
                  </a:lnTo>
                  <a:lnTo>
                    <a:pt x="301" y="1"/>
                  </a:lnTo>
                  <a:lnTo>
                    <a:pt x="307" y="1"/>
                  </a:lnTo>
                  <a:lnTo>
                    <a:pt x="309" y="1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2" y="1"/>
                  </a:lnTo>
                  <a:lnTo>
                    <a:pt x="326" y="1"/>
                  </a:lnTo>
                  <a:lnTo>
                    <a:pt x="326" y="5"/>
                  </a:lnTo>
                  <a:lnTo>
                    <a:pt x="328" y="7"/>
                  </a:lnTo>
                  <a:lnTo>
                    <a:pt x="330" y="7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9" y="13"/>
                  </a:lnTo>
                  <a:lnTo>
                    <a:pt x="341" y="13"/>
                  </a:lnTo>
                  <a:lnTo>
                    <a:pt x="345" y="17"/>
                  </a:lnTo>
                  <a:lnTo>
                    <a:pt x="347" y="18"/>
                  </a:lnTo>
                  <a:lnTo>
                    <a:pt x="350" y="17"/>
                  </a:lnTo>
                  <a:lnTo>
                    <a:pt x="352" y="17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8" y="22"/>
                  </a:lnTo>
                  <a:lnTo>
                    <a:pt x="360" y="24"/>
                  </a:lnTo>
                  <a:lnTo>
                    <a:pt x="364" y="24"/>
                  </a:lnTo>
                  <a:lnTo>
                    <a:pt x="366" y="24"/>
                  </a:lnTo>
                  <a:lnTo>
                    <a:pt x="369" y="24"/>
                  </a:lnTo>
                  <a:lnTo>
                    <a:pt x="371" y="24"/>
                  </a:lnTo>
                  <a:lnTo>
                    <a:pt x="375" y="24"/>
                  </a:lnTo>
                  <a:lnTo>
                    <a:pt x="377" y="26"/>
                  </a:lnTo>
                  <a:lnTo>
                    <a:pt x="383" y="26"/>
                  </a:lnTo>
                  <a:lnTo>
                    <a:pt x="385" y="26"/>
                  </a:lnTo>
                  <a:lnTo>
                    <a:pt x="388" y="26"/>
                  </a:lnTo>
                  <a:lnTo>
                    <a:pt x="390" y="30"/>
                  </a:lnTo>
                  <a:lnTo>
                    <a:pt x="394" y="32"/>
                  </a:lnTo>
                  <a:lnTo>
                    <a:pt x="396" y="32"/>
                  </a:lnTo>
                  <a:lnTo>
                    <a:pt x="400" y="36"/>
                  </a:lnTo>
                  <a:lnTo>
                    <a:pt x="402" y="36"/>
                  </a:lnTo>
                  <a:lnTo>
                    <a:pt x="404" y="37"/>
                  </a:lnTo>
                  <a:lnTo>
                    <a:pt x="407" y="37"/>
                  </a:lnTo>
                  <a:lnTo>
                    <a:pt x="409" y="37"/>
                  </a:lnTo>
                  <a:lnTo>
                    <a:pt x="413" y="37"/>
                  </a:lnTo>
                  <a:lnTo>
                    <a:pt x="415" y="37"/>
                  </a:lnTo>
                  <a:lnTo>
                    <a:pt x="419" y="37"/>
                  </a:lnTo>
                  <a:lnTo>
                    <a:pt x="424" y="37"/>
                  </a:lnTo>
                  <a:lnTo>
                    <a:pt x="424" y="36"/>
                  </a:lnTo>
                  <a:lnTo>
                    <a:pt x="426" y="36"/>
                  </a:lnTo>
                  <a:lnTo>
                    <a:pt x="426" y="32"/>
                  </a:lnTo>
                  <a:lnTo>
                    <a:pt x="428" y="32"/>
                  </a:lnTo>
                  <a:lnTo>
                    <a:pt x="432" y="32"/>
                  </a:lnTo>
                  <a:lnTo>
                    <a:pt x="434" y="32"/>
                  </a:lnTo>
                  <a:lnTo>
                    <a:pt x="438" y="32"/>
                  </a:lnTo>
                  <a:lnTo>
                    <a:pt x="440" y="32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7"/>
                  </a:lnTo>
                  <a:lnTo>
                    <a:pt x="445" y="41"/>
                  </a:lnTo>
                  <a:lnTo>
                    <a:pt x="449" y="43"/>
                  </a:lnTo>
                  <a:lnTo>
                    <a:pt x="449" y="45"/>
                  </a:lnTo>
                  <a:lnTo>
                    <a:pt x="449" y="49"/>
                  </a:lnTo>
                  <a:lnTo>
                    <a:pt x="451" y="51"/>
                  </a:lnTo>
                  <a:lnTo>
                    <a:pt x="451" y="54"/>
                  </a:lnTo>
                  <a:lnTo>
                    <a:pt x="453" y="56"/>
                  </a:lnTo>
                  <a:lnTo>
                    <a:pt x="453" y="60"/>
                  </a:lnTo>
                  <a:lnTo>
                    <a:pt x="457" y="62"/>
                  </a:lnTo>
                  <a:lnTo>
                    <a:pt x="457" y="66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62" y="73"/>
                  </a:lnTo>
                  <a:lnTo>
                    <a:pt x="462" y="75"/>
                  </a:lnTo>
                  <a:lnTo>
                    <a:pt x="464" y="79"/>
                  </a:lnTo>
                  <a:lnTo>
                    <a:pt x="464" y="81"/>
                  </a:lnTo>
                  <a:lnTo>
                    <a:pt x="468" y="87"/>
                  </a:lnTo>
                  <a:lnTo>
                    <a:pt x="470" y="90"/>
                  </a:lnTo>
                  <a:lnTo>
                    <a:pt x="470" y="92"/>
                  </a:lnTo>
                  <a:lnTo>
                    <a:pt x="474" y="94"/>
                  </a:lnTo>
                  <a:lnTo>
                    <a:pt x="474" y="98"/>
                  </a:lnTo>
                  <a:lnTo>
                    <a:pt x="476" y="100"/>
                  </a:lnTo>
                  <a:lnTo>
                    <a:pt x="477" y="104"/>
                  </a:lnTo>
                  <a:lnTo>
                    <a:pt x="481" y="106"/>
                  </a:lnTo>
                  <a:lnTo>
                    <a:pt x="481" y="109"/>
                  </a:lnTo>
                  <a:lnTo>
                    <a:pt x="483" y="109"/>
                  </a:lnTo>
                  <a:lnTo>
                    <a:pt x="483" y="111"/>
                  </a:lnTo>
                  <a:lnTo>
                    <a:pt x="487" y="111"/>
                  </a:lnTo>
                  <a:lnTo>
                    <a:pt x="487" y="113"/>
                  </a:lnTo>
                  <a:lnTo>
                    <a:pt x="489" y="113"/>
                  </a:lnTo>
                  <a:lnTo>
                    <a:pt x="489" y="117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5" y="123"/>
                  </a:lnTo>
                  <a:lnTo>
                    <a:pt x="498" y="123"/>
                  </a:lnTo>
                  <a:lnTo>
                    <a:pt x="500" y="125"/>
                  </a:lnTo>
                  <a:lnTo>
                    <a:pt x="502" y="128"/>
                  </a:lnTo>
                  <a:lnTo>
                    <a:pt x="502" y="130"/>
                  </a:lnTo>
                  <a:lnTo>
                    <a:pt x="506" y="130"/>
                  </a:lnTo>
                  <a:lnTo>
                    <a:pt x="506" y="134"/>
                  </a:lnTo>
                  <a:lnTo>
                    <a:pt x="508" y="136"/>
                  </a:lnTo>
                  <a:lnTo>
                    <a:pt x="512" y="136"/>
                  </a:lnTo>
                  <a:lnTo>
                    <a:pt x="513" y="138"/>
                  </a:lnTo>
                  <a:lnTo>
                    <a:pt x="517" y="142"/>
                  </a:lnTo>
                  <a:lnTo>
                    <a:pt x="519" y="144"/>
                  </a:lnTo>
                  <a:lnTo>
                    <a:pt x="523" y="147"/>
                  </a:lnTo>
                  <a:lnTo>
                    <a:pt x="527" y="155"/>
                  </a:lnTo>
                  <a:lnTo>
                    <a:pt x="531" y="157"/>
                  </a:lnTo>
                  <a:lnTo>
                    <a:pt x="536" y="163"/>
                  </a:lnTo>
                  <a:lnTo>
                    <a:pt x="538" y="168"/>
                  </a:lnTo>
                  <a:lnTo>
                    <a:pt x="542" y="172"/>
                  </a:lnTo>
                  <a:lnTo>
                    <a:pt x="548" y="178"/>
                  </a:lnTo>
                  <a:lnTo>
                    <a:pt x="549" y="180"/>
                  </a:lnTo>
                  <a:lnTo>
                    <a:pt x="551" y="181"/>
                  </a:lnTo>
                  <a:lnTo>
                    <a:pt x="551" y="185"/>
                  </a:lnTo>
                  <a:lnTo>
                    <a:pt x="555" y="187"/>
                  </a:lnTo>
                  <a:lnTo>
                    <a:pt x="555" y="191"/>
                  </a:lnTo>
                  <a:lnTo>
                    <a:pt x="557" y="197"/>
                  </a:lnTo>
                  <a:lnTo>
                    <a:pt x="561" y="199"/>
                  </a:lnTo>
                  <a:lnTo>
                    <a:pt x="561" y="202"/>
                  </a:lnTo>
                  <a:lnTo>
                    <a:pt x="561" y="206"/>
                  </a:lnTo>
                  <a:lnTo>
                    <a:pt x="561" y="210"/>
                  </a:lnTo>
                  <a:lnTo>
                    <a:pt x="561" y="216"/>
                  </a:lnTo>
                  <a:lnTo>
                    <a:pt x="561" y="221"/>
                  </a:lnTo>
                  <a:lnTo>
                    <a:pt x="557" y="223"/>
                  </a:lnTo>
                  <a:lnTo>
                    <a:pt x="561" y="225"/>
                  </a:lnTo>
                  <a:lnTo>
                    <a:pt x="561" y="229"/>
                  </a:lnTo>
                  <a:lnTo>
                    <a:pt x="561" y="231"/>
                  </a:lnTo>
                  <a:lnTo>
                    <a:pt x="561" y="235"/>
                  </a:lnTo>
                  <a:lnTo>
                    <a:pt x="563" y="236"/>
                  </a:lnTo>
                  <a:lnTo>
                    <a:pt x="567" y="246"/>
                  </a:lnTo>
                  <a:lnTo>
                    <a:pt x="567" y="250"/>
                  </a:lnTo>
                  <a:lnTo>
                    <a:pt x="563" y="253"/>
                  </a:lnTo>
                  <a:lnTo>
                    <a:pt x="563" y="255"/>
                  </a:lnTo>
                  <a:lnTo>
                    <a:pt x="563" y="259"/>
                  </a:lnTo>
                  <a:lnTo>
                    <a:pt x="563" y="261"/>
                  </a:lnTo>
                  <a:lnTo>
                    <a:pt x="563" y="265"/>
                  </a:lnTo>
                  <a:lnTo>
                    <a:pt x="561" y="267"/>
                  </a:lnTo>
                  <a:lnTo>
                    <a:pt x="561" y="271"/>
                  </a:lnTo>
                  <a:lnTo>
                    <a:pt x="561" y="272"/>
                  </a:lnTo>
                  <a:lnTo>
                    <a:pt x="561" y="274"/>
                  </a:lnTo>
                  <a:lnTo>
                    <a:pt x="561" y="278"/>
                  </a:lnTo>
                  <a:lnTo>
                    <a:pt x="561" y="280"/>
                  </a:lnTo>
                  <a:lnTo>
                    <a:pt x="561" y="284"/>
                  </a:lnTo>
                  <a:lnTo>
                    <a:pt x="557" y="286"/>
                  </a:lnTo>
                  <a:lnTo>
                    <a:pt x="557" y="293"/>
                  </a:lnTo>
                  <a:lnTo>
                    <a:pt x="555" y="297"/>
                  </a:lnTo>
                  <a:lnTo>
                    <a:pt x="555" y="299"/>
                  </a:lnTo>
                  <a:lnTo>
                    <a:pt x="555" y="303"/>
                  </a:lnTo>
                  <a:lnTo>
                    <a:pt x="551" y="308"/>
                  </a:lnTo>
                  <a:lnTo>
                    <a:pt x="551" y="314"/>
                  </a:lnTo>
                  <a:lnTo>
                    <a:pt x="551" y="322"/>
                  </a:lnTo>
                  <a:lnTo>
                    <a:pt x="551" y="327"/>
                  </a:lnTo>
                  <a:lnTo>
                    <a:pt x="551" y="333"/>
                  </a:lnTo>
                  <a:lnTo>
                    <a:pt x="555" y="341"/>
                  </a:lnTo>
                  <a:lnTo>
                    <a:pt x="557" y="346"/>
                  </a:lnTo>
                  <a:lnTo>
                    <a:pt x="555" y="358"/>
                  </a:lnTo>
                  <a:lnTo>
                    <a:pt x="555" y="360"/>
                  </a:lnTo>
                  <a:lnTo>
                    <a:pt x="555" y="361"/>
                  </a:lnTo>
                  <a:lnTo>
                    <a:pt x="555" y="365"/>
                  </a:lnTo>
                  <a:lnTo>
                    <a:pt x="551" y="367"/>
                  </a:lnTo>
                  <a:lnTo>
                    <a:pt x="551" y="371"/>
                  </a:lnTo>
                  <a:lnTo>
                    <a:pt x="551" y="373"/>
                  </a:lnTo>
                  <a:lnTo>
                    <a:pt x="551" y="377"/>
                  </a:lnTo>
                  <a:lnTo>
                    <a:pt x="551" y="379"/>
                  </a:lnTo>
                  <a:lnTo>
                    <a:pt x="551" y="384"/>
                  </a:lnTo>
                  <a:lnTo>
                    <a:pt x="551" y="390"/>
                  </a:lnTo>
                  <a:lnTo>
                    <a:pt x="551" y="392"/>
                  </a:lnTo>
                  <a:lnTo>
                    <a:pt x="555" y="392"/>
                  </a:lnTo>
                  <a:lnTo>
                    <a:pt x="561" y="396"/>
                  </a:lnTo>
                  <a:lnTo>
                    <a:pt x="563" y="392"/>
                  </a:lnTo>
                  <a:lnTo>
                    <a:pt x="563" y="390"/>
                  </a:lnTo>
                  <a:lnTo>
                    <a:pt x="568" y="386"/>
                  </a:lnTo>
                  <a:lnTo>
                    <a:pt x="572" y="384"/>
                  </a:lnTo>
                  <a:lnTo>
                    <a:pt x="576" y="382"/>
                  </a:lnTo>
                  <a:lnTo>
                    <a:pt x="582" y="382"/>
                  </a:lnTo>
                  <a:lnTo>
                    <a:pt x="587" y="382"/>
                  </a:lnTo>
                  <a:lnTo>
                    <a:pt x="593" y="379"/>
                  </a:lnTo>
                  <a:lnTo>
                    <a:pt x="599" y="377"/>
                  </a:lnTo>
                  <a:lnTo>
                    <a:pt x="604" y="377"/>
                  </a:lnTo>
                  <a:lnTo>
                    <a:pt x="610" y="373"/>
                  </a:lnTo>
                  <a:lnTo>
                    <a:pt x="612" y="373"/>
                  </a:lnTo>
                  <a:lnTo>
                    <a:pt x="616" y="373"/>
                  </a:lnTo>
                  <a:lnTo>
                    <a:pt x="618" y="373"/>
                  </a:lnTo>
                  <a:lnTo>
                    <a:pt x="618" y="377"/>
                  </a:lnTo>
                  <a:lnTo>
                    <a:pt x="618" y="384"/>
                  </a:lnTo>
                  <a:lnTo>
                    <a:pt x="618" y="386"/>
                  </a:lnTo>
                  <a:lnTo>
                    <a:pt x="618" y="390"/>
                  </a:lnTo>
                  <a:lnTo>
                    <a:pt x="618" y="392"/>
                  </a:lnTo>
                  <a:lnTo>
                    <a:pt x="618" y="398"/>
                  </a:lnTo>
                  <a:lnTo>
                    <a:pt x="620" y="403"/>
                  </a:lnTo>
                  <a:lnTo>
                    <a:pt x="623" y="407"/>
                  </a:lnTo>
                  <a:lnTo>
                    <a:pt x="623" y="415"/>
                  </a:lnTo>
                  <a:lnTo>
                    <a:pt x="623" y="420"/>
                  </a:lnTo>
                  <a:lnTo>
                    <a:pt x="620" y="426"/>
                  </a:lnTo>
                  <a:lnTo>
                    <a:pt x="618" y="430"/>
                  </a:lnTo>
                  <a:lnTo>
                    <a:pt x="618" y="435"/>
                  </a:lnTo>
                  <a:lnTo>
                    <a:pt x="618" y="441"/>
                  </a:lnTo>
                  <a:lnTo>
                    <a:pt x="618" y="445"/>
                  </a:lnTo>
                  <a:lnTo>
                    <a:pt x="618" y="451"/>
                  </a:lnTo>
                  <a:lnTo>
                    <a:pt x="618" y="452"/>
                  </a:lnTo>
                  <a:lnTo>
                    <a:pt x="616" y="458"/>
                  </a:lnTo>
                  <a:lnTo>
                    <a:pt x="616" y="464"/>
                  </a:lnTo>
                  <a:lnTo>
                    <a:pt x="618" y="470"/>
                  </a:lnTo>
                  <a:lnTo>
                    <a:pt x="616" y="475"/>
                  </a:lnTo>
                  <a:lnTo>
                    <a:pt x="616" y="477"/>
                  </a:lnTo>
                  <a:lnTo>
                    <a:pt x="616" y="483"/>
                  </a:lnTo>
                  <a:lnTo>
                    <a:pt x="616" y="485"/>
                  </a:lnTo>
                  <a:lnTo>
                    <a:pt x="610" y="494"/>
                  </a:lnTo>
                  <a:lnTo>
                    <a:pt x="599" y="507"/>
                  </a:lnTo>
                  <a:lnTo>
                    <a:pt x="580" y="515"/>
                  </a:lnTo>
                  <a:lnTo>
                    <a:pt x="568" y="523"/>
                  </a:lnTo>
                  <a:lnTo>
                    <a:pt x="563" y="528"/>
                  </a:lnTo>
                  <a:lnTo>
                    <a:pt x="563" y="538"/>
                  </a:lnTo>
                  <a:lnTo>
                    <a:pt x="567" y="540"/>
                  </a:lnTo>
                  <a:lnTo>
                    <a:pt x="568" y="542"/>
                  </a:lnTo>
                  <a:lnTo>
                    <a:pt x="576" y="551"/>
                  </a:lnTo>
                  <a:lnTo>
                    <a:pt x="582" y="557"/>
                  </a:lnTo>
                  <a:lnTo>
                    <a:pt x="587" y="564"/>
                  </a:lnTo>
                  <a:lnTo>
                    <a:pt x="591" y="576"/>
                  </a:lnTo>
                  <a:lnTo>
                    <a:pt x="597" y="589"/>
                  </a:lnTo>
                  <a:lnTo>
                    <a:pt x="606" y="591"/>
                  </a:lnTo>
                  <a:lnTo>
                    <a:pt x="618" y="596"/>
                  </a:lnTo>
                  <a:lnTo>
                    <a:pt x="629" y="600"/>
                  </a:lnTo>
                  <a:lnTo>
                    <a:pt x="637" y="602"/>
                  </a:lnTo>
                  <a:lnTo>
                    <a:pt x="640" y="602"/>
                  </a:lnTo>
                  <a:lnTo>
                    <a:pt x="650" y="606"/>
                  </a:lnTo>
                  <a:lnTo>
                    <a:pt x="661" y="608"/>
                  </a:lnTo>
                  <a:lnTo>
                    <a:pt x="673" y="608"/>
                  </a:lnTo>
                  <a:lnTo>
                    <a:pt x="675" y="614"/>
                  </a:lnTo>
                  <a:lnTo>
                    <a:pt x="680" y="621"/>
                  </a:lnTo>
                  <a:lnTo>
                    <a:pt x="684" y="625"/>
                  </a:lnTo>
                  <a:lnTo>
                    <a:pt x="690" y="632"/>
                  </a:lnTo>
                  <a:lnTo>
                    <a:pt x="703" y="646"/>
                  </a:lnTo>
                  <a:lnTo>
                    <a:pt x="709" y="650"/>
                  </a:lnTo>
                  <a:lnTo>
                    <a:pt x="711" y="655"/>
                  </a:lnTo>
                  <a:lnTo>
                    <a:pt x="714" y="659"/>
                  </a:lnTo>
                  <a:lnTo>
                    <a:pt x="716" y="663"/>
                  </a:lnTo>
                  <a:lnTo>
                    <a:pt x="718" y="669"/>
                  </a:lnTo>
                  <a:lnTo>
                    <a:pt x="722" y="670"/>
                  </a:lnTo>
                  <a:lnTo>
                    <a:pt x="724" y="670"/>
                  </a:lnTo>
                  <a:lnTo>
                    <a:pt x="728" y="670"/>
                  </a:lnTo>
                  <a:lnTo>
                    <a:pt x="728" y="674"/>
                  </a:lnTo>
                  <a:lnTo>
                    <a:pt x="728" y="676"/>
                  </a:lnTo>
                  <a:lnTo>
                    <a:pt x="728" y="678"/>
                  </a:lnTo>
                  <a:lnTo>
                    <a:pt x="730" y="682"/>
                  </a:lnTo>
                  <a:lnTo>
                    <a:pt x="730" y="684"/>
                  </a:lnTo>
                  <a:lnTo>
                    <a:pt x="733" y="687"/>
                  </a:lnTo>
                  <a:lnTo>
                    <a:pt x="733" y="689"/>
                  </a:lnTo>
                  <a:lnTo>
                    <a:pt x="733" y="693"/>
                  </a:lnTo>
                  <a:lnTo>
                    <a:pt x="733" y="699"/>
                  </a:lnTo>
                  <a:lnTo>
                    <a:pt x="730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0" y="714"/>
                  </a:lnTo>
                  <a:lnTo>
                    <a:pt x="733" y="718"/>
                  </a:lnTo>
                  <a:lnTo>
                    <a:pt x="733" y="720"/>
                  </a:lnTo>
                  <a:lnTo>
                    <a:pt x="733" y="733"/>
                  </a:lnTo>
                  <a:lnTo>
                    <a:pt x="733" y="737"/>
                  </a:lnTo>
                  <a:lnTo>
                    <a:pt x="733" y="739"/>
                  </a:lnTo>
                  <a:lnTo>
                    <a:pt x="730" y="742"/>
                  </a:lnTo>
                  <a:lnTo>
                    <a:pt x="730" y="744"/>
                  </a:lnTo>
                  <a:lnTo>
                    <a:pt x="730" y="746"/>
                  </a:lnTo>
                  <a:lnTo>
                    <a:pt x="728" y="750"/>
                  </a:lnTo>
                  <a:lnTo>
                    <a:pt x="728" y="752"/>
                  </a:lnTo>
                  <a:lnTo>
                    <a:pt x="724" y="758"/>
                  </a:lnTo>
                  <a:lnTo>
                    <a:pt x="722" y="763"/>
                  </a:lnTo>
                  <a:lnTo>
                    <a:pt x="722" y="769"/>
                  </a:lnTo>
                  <a:lnTo>
                    <a:pt x="724" y="771"/>
                  </a:lnTo>
                  <a:lnTo>
                    <a:pt x="724" y="780"/>
                  </a:lnTo>
                  <a:lnTo>
                    <a:pt x="730" y="786"/>
                  </a:lnTo>
                  <a:lnTo>
                    <a:pt x="730" y="788"/>
                  </a:lnTo>
                  <a:lnTo>
                    <a:pt x="733" y="792"/>
                  </a:lnTo>
                  <a:lnTo>
                    <a:pt x="733" y="794"/>
                  </a:lnTo>
                  <a:lnTo>
                    <a:pt x="735" y="801"/>
                  </a:lnTo>
                  <a:lnTo>
                    <a:pt x="735" y="805"/>
                  </a:lnTo>
                  <a:lnTo>
                    <a:pt x="733" y="805"/>
                  </a:lnTo>
                  <a:lnTo>
                    <a:pt x="733" y="807"/>
                  </a:lnTo>
                  <a:lnTo>
                    <a:pt x="730" y="807"/>
                  </a:lnTo>
                  <a:lnTo>
                    <a:pt x="730" y="811"/>
                  </a:lnTo>
                  <a:lnTo>
                    <a:pt x="724" y="813"/>
                  </a:lnTo>
                  <a:lnTo>
                    <a:pt x="722" y="814"/>
                  </a:lnTo>
                  <a:lnTo>
                    <a:pt x="718" y="818"/>
                  </a:lnTo>
                  <a:lnTo>
                    <a:pt x="716" y="818"/>
                  </a:lnTo>
                  <a:lnTo>
                    <a:pt x="714" y="820"/>
                  </a:lnTo>
                  <a:lnTo>
                    <a:pt x="711" y="824"/>
                  </a:lnTo>
                  <a:lnTo>
                    <a:pt x="705" y="824"/>
                  </a:lnTo>
                  <a:lnTo>
                    <a:pt x="703" y="826"/>
                  </a:lnTo>
                  <a:lnTo>
                    <a:pt x="697" y="831"/>
                  </a:lnTo>
                  <a:lnTo>
                    <a:pt x="692" y="835"/>
                  </a:lnTo>
                  <a:lnTo>
                    <a:pt x="692" y="837"/>
                  </a:lnTo>
                  <a:lnTo>
                    <a:pt x="686" y="839"/>
                  </a:lnTo>
                  <a:lnTo>
                    <a:pt x="684" y="839"/>
                  </a:lnTo>
                  <a:lnTo>
                    <a:pt x="680" y="843"/>
                  </a:lnTo>
                  <a:lnTo>
                    <a:pt x="680" y="845"/>
                  </a:lnTo>
                  <a:lnTo>
                    <a:pt x="678" y="850"/>
                  </a:lnTo>
                  <a:lnTo>
                    <a:pt x="675" y="850"/>
                  </a:lnTo>
                  <a:lnTo>
                    <a:pt x="669" y="854"/>
                  </a:lnTo>
                  <a:lnTo>
                    <a:pt x="667" y="856"/>
                  </a:lnTo>
                  <a:lnTo>
                    <a:pt x="665" y="858"/>
                  </a:lnTo>
                  <a:lnTo>
                    <a:pt x="661" y="862"/>
                  </a:lnTo>
                  <a:lnTo>
                    <a:pt x="659" y="862"/>
                  </a:lnTo>
                  <a:lnTo>
                    <a:pt x="656" y="864"/>
                  </a:lnTo>
                  <a:lnTo>
                    <a:pt x="654" y="867"/>
                  </a:lnTo>
                  <a:lnTo>
                    <a:pt x="650" y="867"/>
                  </a:lnTo>
                  <a:lnTo>
                    <a:pt x="650" y="869"/>
                  </a:lnTo>
                  <a:lnTo>
                    <a:pt x="648" y="869"/>
                  </a:lnTo>
                  <a:lnTo>
                    <a:pt x="644" y="873"/>
                  </a:lnTo>
                  <a:lnTo>
                    <a:pt x="642" y="873"/>
                  </a:lnTo>
                  <a:lnTo>
                    <a:pt x="640" y="875"/>
                  </a:lnTo>
                  <a:lnTo>
                    <a:pt x="637" y="879"/>
                  </a:lnTo>
                  <a:lnTo>
                    <a:pt x="631" y="881"/>
                  </a:lnTo>
                  <a:lnTo>
                    <a:pt x="629" y="883"/>
                  </a:lnTo>
                  <a:lnTo>
                    <a:pt x="625" y="886"/>
                  </a:lnTo>
                  <a:lnTo>
                    <a:pt x="620" y="888"/>
                  </a:lnTo>
                  <a:lnTo>
                    <a:pt x="618" y="892"/>
                  </a:lnTo>
                  <a:lnTo>
                    <a:pt x="616" y="894"/>
                  </a:lnTo>
                  <a:lnTo>
                    <a:pt x="610" y="898"/>
                  </a:lnTo>
                  <a:lnTo>
                    <a:pt x="606" y="900"/>
                  </a:lnTo>
                  <a:lnTo>
                    <a:pt x="601" y="900"/>
                  </a:lnTo>
                  <a:lnTo>
                    <a:pt x="597" y="903"/>
                  </a:lnTo>
                  <a:lnTo>
                    <a:pt x="591" y="903"/>
                  </a:lnTo>
                  <a:lnTo>
                    <a:pt x="587" y="903"/>
                  </a:lnTo>
                  <a:lnTo>
                    <a:pt x="586" y="903"/>
                  </a:lnTo>
                  <a:lnTo>
                    <a:pt x="582" y="903"/>
                  </a:lnTo>
                  <a:lnTo>
                    <a:pt x="576" y="905"/>
                  </a:lnTo>
                  <a:lnTo>
                    <a:pt x="568" y="905"/>
                  </a:lnTo>
                  <a:lnTo>
                    <a:pt x="557" y="903"/>
                  </a:lnTo>
                  <a:lnTo>
                    <a:pt x="551" y="903"/>
                  </a:lnTo>
                  <a:lnTo>
                    <a:pt x="548" y="903"/>
                  </a:lnTo>
                  <a:lnTo>
                    <a:pt x="544" y="903"/>
                  </a:lnTo>
                  <a:lnTo>
                    <a:pt x="538" y="905"/>
                  </a:lnTo>
                  <a:lnTo>
                    <a:pt x="536" y="905"/>
                  </a:lnTo>
                  <a:lnTo>
                    <a:pt x="531" y="907"/>
                  </a:lnTo>
                  <a:lnTo>
                    <a:pt x="527" y="907"/>
                  </a:lnTo>
                  <a:lnTo>
                    <a:pt x="525" y="911"/>
                  </a:lnTo>
                  <a:lnTo>
                    <a:pt x="519" y="917"/>
                  </a:lnTo>
                  <a:lnTo>
                    <a:pt x="517" y="919"/>
                  </a:lnTo>
                  <a:lnTo>
                    <a:pt x="513" y="919"/>
                  </a:lnTo>
                  <a:lnTo>
                    <a:pt x="513" y="924"/>
                  </a:lnTo>
                  <a:lnTo>
                    <a:pt x="513" y="926"/>
                  </a:lnTo>
                  <a:lnTo>
                    <a:pt x="508" y="932"/>
                  </a:lnTo>
                  <a:lnTo>
                    <a:pt x="506" y="932"/>
                  </a:lnTo>
                  <a:lnTo>
                    <a:pt x="506" y="936"/>
                  </a:lnTo>
                  <a:lnTo>
                    <a:pt x="502" y="936"/>
                  </a:lnTo>
                  <a:lnTo>
                    <a:pt x="495" y="936"/>
                  </a:lnTo>
                  <a:lnTo>
                    <a:pt x="487" y="936"/>
                  </a:lnTo>
                  <a:lnTo>
                    <a:pt x="481" y="936"/>
                  </a:lnTo>
                  <a:lnTo>
                    <a:pt x="477" y="936"/>
                  </a:lnTo>
                  <a:lnTo>
                    <a:pt x="474" y="936"/>
                  </a:lnTo>
                  <a:lnTo>
                    <a:pt x="468" y="936"/>
                  </a:lnTo>
                  <a:lnTo>
                    <a:pt x="462" y="936"/>
                  </a:lnTo>
                  <a:lnTo>
                    <a:pt x="458" y="936"/>
                  </a:lnTo>
                  <a:lnTo>
                    <a:pt x="453" y="936"/>
                  </a:lnTo>
                  <a:lnTo>
                    <a:pt x="449" y="936"/>
                  </a:lnTo>
                  <a:lnTo>
                    <a:pt x="443" y="936"/>
                  </a:lnTo>
                  <a:lnTo>
                    <a:pt x="438" y="936"/>
                  </a:lnTo>
                  <a:lnTo>
                    <a:pt x="434" y="936"/>
                  </a:lnTo>
                  <a:lnTo>
                    <a:pt x="426" y="936"/>
                  </a:lnTo>
                  <a:lnTo>
                    <a:pt x="424" y="936"/>
                  </a:lnTo>
                  <a:lnTo>
                    <a:pt x="421" y="936"/>
                  </a:lnTo>
                  <a:lnTo>
                    <a:pt x="415" y="932"/>
                  </a:lnTo>
                  <a:lnTo>
                    <a:pt x="407" y="926"/>
                  </a:lnTo>
                  <a:lnTo>
                    <a:pt x="400" y="924"/>
                  </a:lnTo>
                  <a:lnTo>
                    <a:pt x="396" y="924"/>
                  </a:lnTo>
                  <a:lnTo>
                    <a:pt x="390" y="924"/>
                  </a:lnTo>
                  <a:lnTo>
                    <a:pt x="385" y="926"/>
                  </a:lnTo>
                  <a:lnTo>
                    <a:pt x="379" y="930"/>
                  </a:lnTo>
                  <a:lnTo>
                    <a:pt x="375" y="930"/>
                  </a:lnTo>
                  <a:lnTo>
                    <a:pt x="369" y="932"/>
                  </a:lnTo>
                  <a:lnTo>
                    <a:pt x="364" y="932"/>
                  </a:lnTo>
                  <a:lnTo>
                    <a:pt x="358" y="932"/>
                  </a:lnTo>
                  <a:lnTo>
                    <a:pt x="352" y="932"/>
                  </a:lnTo>
                  <a:lnTo>
                    <a:pt x="347" y="932"/>
                  </a:lnTo>
                  <a:lnTo>
                    <a:pt x="341" y="932"/>
                  </a:lnTo>
                  <a:lnTo>
                    <a:pt x="335" y="932"/>
                  </a:lnTo>
                  <a:lnTo>
                    <a:pt x="330" y="932"/>
                  </a:lnTo>
                  <a:lnTo>
                    <a:pt x="326" y="932"/>
                  </a:lnTo>
                  <a:lnTo>
                    <a:pt x="322" y="932"/>
                  </a:lnTo>
                  <a:lnTo>
                    <a:pt x="316" y="932"/>
                  </a:lnTo>
                  <a:lnTo>
                    <a:pt x="311" y="932"/>
                  </a:lnTo>
                  <a:lnTo>
                    <a:pt x="297" y="936"/>
                  </a:lnTo>
                  <a:lnTo>
                    <a:pt x="292" y="936"/>
                  </a:lnTo>
                  <a:lnTo>
                    <a:pt x="290" y="932"/>
                  </a:lnTo>
                  <a:lnTo>
                    <a:pt x="284" y="932"/>
                  </a:lnTo>
                  <a:lnTo>
                    <a:pt x="276" y="930"/>
                  </a:lnTo>
                  <a:lnTo>
                    <a:pt x="271" y="924"/>
                  </a:lnTo>
                  <a:lnTo>
                    <a:pt x="267" y="922"/>
                  </a:lnTo>
                  <a:lnTo>
                    <a:pt x="267" y="919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07"/>
                  </a:lnTo>
                  <a:lnTo>
                    <a:pt x="265" y="90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58" y="1113"/>
              <a:ext cx="1219" cy="1601"/>
            </a:xfrm>
            <a:custGeom>
              <a:avLst/>
              <a:gdLst>
                <a:gd name="T0" fmla="*/ 858 w 1219"/>
                <a:gd name="T1" fmla="*/ 1535 h 1601"/>
                <a:gd name="T2" fmla="*/ 750 w 1219"/>
                <a:gd name="T3" fmla="*/ 1497 h 1601"/>
                <a:gd name="T4" fmla="*/ 661 w 1219"/>
                <a:gd name="T5" fmla="*/ 1499 h 1601"/>
                <a:gd name="T6" fmla="*/ 491 w 1219"/>
                <a:gd name="T7" fmla="*/ 1590 h 1601"/>
                <a:gd name="T8" fmla="*/ 377 w 1219"/>
                <a:gd name="T9" fmla="*/ 1601 h 1601"/>
                <a:gd name="T10" fmla="*/ 305 w 1219"/>
                <a:gd name="T11" fmla="*/ 1535 h 1601"/>
                <a:gd name="T12" fmla="*/ 237 w 1219"/>
                <a:gd name="T13" fmla="*/ 1480 h 1601"/>
                <a:gd name="T14" fmla="*/ 286 w 1219"/>
                <a:gd name="T15" fmla="*/ 1421 h 1601"/>
                <a:gd name="T16" fmla="*/ 278 w 1219"/>
                <a:gd name="T17" fmla="*/ 1325 h 1601"/>
                <a:gd name="T18" fmla="*/ 170 w 1219"/>
                <a:gd name="T19" fmla="*/ 1328 h 1601"/>
                <a:gd name="T20" fmla="*/ 130 w 1219"/>
                <a:gd name="T21" fmla="*/ 1262 h 1601"/>
                <a:gd name="T22" fmla="*/ 119 w 1219"/>
                <a:gd name="T23" fmla="*/ 1173 h 1601"/>
                <a:gd name="T24" fmla="*/ 19 w 1219"/>
                <a:gd name="T25" fmla="*/ 1111 h 1601"/>
                <a:gd name="T26" fmla="*/ 53 w 1219"/>
                <a:gd name="T27" fmla="*/ 1001 h 1601"/>
                <a:gd name="T28" fmla="*/ 19 w 1219"/>
                <a:gd name="T29" fmla="*/ 872 h 1601"/>
                <a:gd name="T30" fmla="*/ 56 w 1219"/>
                <a:gd name="T31" fmla="*/ 754 h 1601"/>
                <a:gd name="T32" fmla="*/ 136 w 1219"/>
                <a:gd name="T33" fmla="*/ 701 h 1601"/>
                <a:gd name="T34" fmla="*/ 220 w 1219"/>
                <a:gd name="T35" fmla="*/ 633 h 1601"/>
                <a:gd name="T36" fmla="*/ 377 w 1219"/>
                <a:gd name="T37" fmla="*/ 642 h 1601"/>
                <a:gd name="T38" fmla="*/ 447 w 1219"/>
                <a:gd name="T39" fmla="*/ 635 h 1601"/>
                <a:gd name="T40" fmla="*/ 510 w 1219"/>
                <a:gd name="T41" fmla="*/ 671 h 1601"/>
                <a:gd name="T42" fmla="*/ 582 w 1219"/>
                <a:gd name="T43" fmla="*/ 663 h 1601"/>
                <a:gd name="T44" fmla="*/ 612 w 1219"/>
                <a:gd name="T45" fmla="*/ 731 h 1601"/>
                <a:gd name="T46" fmla="*/ 614 w 1219"/>
                <a:gd name="T47" fmla="*/ 809 h 1601"/>
                <a:gd name="T48" fmla="*/ 692 w 1219"/>
                <a:gd name="T49" fmla="*/ 815 h 1601"/>
                <a:gd name="T50" fmla="*/ 766 w 1219"/>
                <a:gd name="T51" fmla="*/ 838 h 1601"/>
                <a:gd name="T52" fmla="*/ 756 w 1219"/>
                <a:gd name="T53" fmla="*/ 783 h 1601"/>
                <a:gd name="T54" fmla="*/ 824 w 1219"/>
                <a:gd name="T55" fmla="*/ 745 h 1601"/>
                <a:gd name="T56" fmla="*/ 866 w 1219"/>
                <a:gd name="T57" fmla="*/ 697 h 1601"/>
                <a:gd name="T58" fmla="*/ 779 w 1219"/>
                <a:gd name="T59" fmla="*/ 686 h 1601"/>
                <a:gd name="T60" fmla="*/ 686 w 1219"/>
                <a:gd name="T61" fmla="*/ 671 h 1601"/>
                <a:gd name="T62" fmla="*/ 633 w 1219"/>
                <a:gd name="T63" fmla="*/ 627 h 1601"/>
                <a:gd name="T64" fmla="*/ 612 w 1219"/>
                <a:gd name="T65" fmla="*/ 559 h 1601"/>
                <a:gd name="T66" fmla="*/ 559 w 1219"/>
                <a:gd name="T67" fmla="*/ 542 h 1601"/>
                <a:gd name="T68" fmla="*/ 582 w 1219"/>
                <a:gd name="T69" fmla="*/ 468 h 1601"/>
                <a:gd name="T70" fmla="*/ 546 w 1219"/>
                <a:gd name="T71" fmla="*/ 411 h 1601"/>
                <a:gd name="T72" fmla="*/ 475 w 1219"/>
                <a:gd name="T73" fmla="*/ 404 h 1601"/>
                <a:gd name="T74" fmla="*/ 513 w 1219"/>
                <a:gd name="T75" fmla="*/ 335 h 1601"/>
                <a:gd name="T76" fmla="*/ 595 w 1219"/>
                <a:gd name="T77" fmla="*/ 307 h 1601"/>
                <a:gd name="T78" fmla="*/ 680 w 1219"/>
                <a:gd name="T79" fmla="*/ 286 h 1601"/>
                <a:gd name="T80" fmla="*/ 747 w 1219"/>
                <a:gd name="T81" fmla="*/ 256 h 1601"/>
                <a:gd name="T82" fmla="*/ 766 w 1219"/>
                <a:gd name="T83" fmla="*/ 188 h 1601"/>
                <a:gd name="T84" fmla="*/ 803 w 1219"/>
                <a:gd name="T85" fmla="*/ 102 h 1601"/>
                <a:gd name="T86" fmla="*/ 834 w 1219"/>
                <a:gd name="T87" fmla="*/ 34 h 1601"/>
                <a:gd name="T88" fmla="*/ 904 w 1219"/>
                <a:gd name="T89" fmla="*/ 49 h 1601"/>
                <a:gd name="T90" fmla="*/ 989 w 1219"/>
                <a:gd name="T91" fmla="*/ 6 h 1601"/>
                <a:gd name="T92" fmla="*/ 1061 w 1219"/>
                <a:gd name="T93" fmla="*/ 38 h 1601"/>
                <a:gd name="T94" fmla="*/ 1075 w 1219"/>
                <a:gd name="T95" fmla="*/ 186 h 1601"/>
                <a:gd name="T96" fmla="*/ 1090 w 1219"/>
                <a:gd name="T97" fmla="*/ 267 h 1601"/>
                <a:gd name="T98" fmla="*/ 1105 w 1219"/>
                <a:gd name="T99" fmla="*/ 343 h 1601"/>
                <a:gd name="T100" fmla="*/ 1145 w 1219"/>
                <a:gd name="T101" fmla="*/ 409 h 1601"/>
                <a:gd name="T102" fmla="*/ 1167 w 1219"/>
                <a:gd name="T103" fmla="*/ 481 h 1601"/>
                <a:gd name="T104" fmla="*/ 1173 w 1219"/>
                <a:gd name="T105" fmla="*/ 555 h 1601"/>
                <a:gd name="T106" fmla="*/ 1135 w 1219"/>
                <a:gd name="T107" fmla="*/ 623 h 1601"/>
                <a:gd name="T108" fmla="*/ 1217 w 1219"/>
                <a:gd name="T109" fmla="*/ 652 h 1601"/>
                <a:gd name="T110" fmla="*/ 1046 w 1219"/>
                <a:gd name="T111" fmla="*/ 775 h 1601"/>
                <a:gd name="T112" fmla="*/ 970 w 1219"/>
                <a:gd name="T113" fmla="*/ 896 h 1601"/>
                <a:gd name="T114" fmla="*/ 1025 w 1219"/>
                <a:gd name="T115" fmla="*/ 1071 h 1601"/>
                <a:gd name="T116" fmla="*/ 1111 w 1219"/>
                <a:gd name="T117" fmla="*/ 1241 h 1601"/>
                <a:gd name="T118" fmla="*/ 1101 w 1219"/>
                <a:gd name="T119" fmla="*/ 1342 h 1601"/>
                <a:gd name="T120" fmla="*/ 1188 w 1219"/>
                <a:gd name="T121" fmla="*/ 1533 h 1601"/>
                <a:gd name="T122" fmla="*/ 1075 w 1219"/>
                <a:gd name="T123" fmla="*/ 1554 h 1601"/>
                <a:gd name="T124" fmla="*/ 970 w 1219"/>
                <a:gd name="T125" fmla="*/ 1579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9" h="1601">
                  <a:moveTo>
                    <a:pt x="948" y="1596"/>
                  </a:moveTo>
                  <a:lnTo>
                    <a:pt x="946" y="1596"/>
                  </a:lnTo>
                  <a:lnTo>
                    <a:pt x="946" y="1592"/>
                  </a:lnTo>
                  <a:lnTo>
                    <a:pt x="944" y="1590"/>
                  </a:lnTo>
                  <a:lnTo>
                    <a:pt x="944" y="1588"/>
                  </a:lnTo>
                  <a:lnTo>
                    <a:pt x="940" y="1588"/>
                  </a:lnTo>
                  <a:lnTo>
                    <a:pt x="938" y="1582"/>
                  </a:lnTo>
                  <a:lnTo>
                    <a:pt x="934" y="1579"/>
                  </a:lnTo>
                  <a:lnTo>
                    <a:pt x="934" y="1573"/>
                  </a:lnTo>
                  <a:lnTo>
                    <a:pt x="932" y="1571"/>
                  </a:lnTo>
                  <a:lnTo>
                    <a:pt x="929" y="1571"/>
                  </a:lnTo>
                  <a:lnTo>
                    <a:pt x="921" y="1567"/>
                  </a:lnTo>
                  <a:lnTo>
                    <a:pt x="919" y="1565"/>
                  </a:lnTo>
                  <a:lnTo>
                    <a:pt x="915" y="1563"/>
                  </a:lnTo>
                  <a:lnTo>
                    <a:pt x="913" y="1563"/>
                  </a:lnTo>
                  <a:lnTo>
                    <a:pt x="908" y="1560"/>
                  </a:lnTo>
                  <a:lnTo>
                    <a:pt x="902" y="1558"/>
                  </a:lnTo>
                  <a:lnTo>
                    <a:pt x="898" y="1558"/>
                  </a:lnTo>
                  <a:lnTo>
                    <a:pt x="896" y="1558"/>
                  </a:lnTo>
                  <a:lnTo>
                    <a:pt x="891" y="1554"/>
                  </a:lnTo>
                  <a:lnTo>
                    <a:pt x="889" y="1552"/>
                  </a:lnTo>
                  <a:lnTo>
                    <a:pt x="885" y="1552"/>
                  </a:lnTo>
                  <a:lnTo>
                    <a:pt x="883" y="1552"/>
                  </a:lnTo>
                  <a:lnTo>
                    <a:pt x="877" y="1548"/>
                  </a:lnTo>
                  <a:lnTo>
                    <a:pt x="872" y="1546"/>
                  </a:lnTo>
                  <a:lnTo>
                    <a:pt x="870" y="1544"/>
                  </a:lnTo>
                  <a:lnTo>
                    <a:pt x="866" y="1544"/>
                  </a:lnTo>
                  <a:lnTo>
                    <a:pt x="860" y="1541"/>
                  </a:lnTo>
                  <a:lnTo>
                    <a:pt x="858" y="1535"/>
                  </a:lnTo>
                  <a:lnTo>
                    <a:pt x="855" y="1535"/>
                  </a:lnTo>
                  <a:lnTo>
                    <a:pt x="855" y="1533"/>
                  </a:lnTo>
                  <a:lnTo>
                    <a:pt x="847" y="1527"/>
                  </a:lnTo>
                  <a:lnTo>
                    <a:pt x="841" y="1524"/>
                  </a:lnTo>
                  <a:lnTo>
                    <a:pt x="834" y="1522"/>
                  </a:lnTo>
                  <a:lnTo>
                    <a:pt x="828" y="1516"/>
                  </a:lnTo>
                  <a:lnTo>
                    <a:pt x="822" y="1514"/>
                  </a:lnTo>
                  <a:lnTo>
                    <a:pt x="821" y="1514"/>
                  </a:lnTo>
                  <a:lnTo>
                    <a:pt x="817" y="1514"/>
                  </a:lnTo>
                  <a:lnTo>
                    <a:pt x="815" y="1510"/>
                  </a:lnTo>
                  <a:lnTo>
                    <a:pt x="811" y="1510"/>
                  </a:lnTo>
                  <a:lnTo>
                    <a:pt x="805" y="1514"/>
                  </a:lnTo>
                  <a:lnTo>
                    <a:pt x="803" y="1514"/>
                  </a:lnTo>
                  <a:lnTo>
                    <a:pt x="796" y="1516"/>
                  </a:lnTo>
                  <a:lnTo>
                    <a:pt x="792" y="1516"/>
                  </a:lnTo>
                  <a:lnTo>
                    <a:pt x="786" y="1516"/>
                  </a:lnTo>
                  <a:lnTo>
                    <a:pt x="781" y="1516"/>
                  </a:lnTo>
                  <a:lnTo>
                    <a:pt x="779" y="1520"/>
                  </a:lnTo>
                  <a:lnTo>
                    <a:pt x="773" y="1520"/>
                  </a:lnTo>
                  <a:lnTo>
                    <a:pt x="771" y="1520"/>
                  </a:lnTo>
                  <a:lnTo>
                    <a:pt x="771" y="1522"/>
                  </a:lnTo>
                  <a:lnTo>
                    <a:pt x="766" y="1520"/>
                  </a:lnTo>
                  <a:lnTo>
                    <a:pt x="762" y="1522"/>
                  </a:lnTo>
                  <a:lnTo>
                    <a:pt x="760" y="1522"/>
                  </a:lnTo>
                  <a:lnTo>
                    <a:pt x="760" y="1516"/>
                  </a:lnTo>
                  <a:lnTo>
                    <a:pt x="760" y="1514"/>
                  </a:lnTo>
                  <a:lnTo>
                    <a:pt x="754" y="1508"/>
                  </a:lnTo>
                  <a:lnTo>
                    <a:pt x="750" y="1503"/>
                  </a:lnTo>
                  <a:lnTo>
                    <a:pt x="750" y="1497"/>
                  </a:lnTo>
                  <a:lnTo>
                    <a:pt x="750" y="1495"/>
                  </a:lnTo>
                  <a:lnTo>
                    <a:pt x="748" y="1491"/>
                  </a:lnTo>
                  <a:lnTo>
                    <a:pt x="747" y="1491"/>
                  </a:lnTo>
                  <a:lnTo>
                    <a:pt x="743" y="1484"/>
                  </a:lnTo>
                  <a:lnTo>
                    <a:pt x="737" y="1480"/>
                  </a:lnTo>
                  <a:lnTo>
                    <a:pt x="735" y="1478"/>
                  </a:lnTo>
                  <a:lnTo>
                    <a:pt x="726" y="1472"/>
                  </a:lnTo>
                  <a:lnTo>
                    <a:pt x="724" y="1472"/>
                  </a:lnTo>
                  <a:lnTo>
                    <a:pt x="722" y="1471"/>
                  </a:lnTo>
                  <a:lnTo>
                    <a:pt x="718" y="1471"/>
                  </a:lnTo>
                  <a:lnTo>
                    <a:pt x="716" y="1467"/>
                  </a:lnTo>
                  <a:lnTo>
                    <a:pt x="707" y="1465"/>
                  </a:lnTo>
                  <a:lnTo>
                    <a:pt x="705" y="1465"/>
                  </a:lnTo>
                  <a:lnTo>
                    <a:pt x="701" y="1465"/>
                  </a:lnTo>
                  <a:lnTo>
                    <a:pt x="697" y="1461"/>
                  </a:lnTo>
                  <a:lnTo>
                    <a:pt x="686" y="1459"/>
                  </a:lnTo>
                  <a:lnTo>
                    <a:pt x="682" y="1459"/>
                  </a:lnTo>
                  <a:lnTo>
                    <a:pt x="680" y="1459"/>
                  </a:lnTo>
                  <a:lnTo>
                    <a:pt x="676" y="1459"/>
                  </a:lnTo>
                  <a:lnTo>
                    <a:pt x="675" y="1459"/>
                  </a:lnTo>
                  <a:lnTo>
                    <a:pt x="673" y="1459"/>
                  </a:lnTo>
                  <a:lnTo>
                    <a:pt x="667" y="1459"/>
                  </a:lnTo>
                  <a:lnTo>
                    <a:pt x="656" y="1455"/>
                  </a:lnTo>
                  <a:lnTo>
                    <a:pt x="656" y="1459"/>
                  </a:lnTo>
                  <a:lnTo>
                    <a:pt x="654" y="1465"/>
                  </a:lnTo>
                  <a:lnTo>
                    <a:pt x="654" y="1471"/>
                  </a:lnTo>
                  <a:lnTo>
                    <a:pt x="654" y="1480"/>
                  </a:lnTo>
                  <a:lnTo>
                    <a:pt x="657" y="1490"/>
                  </a:lnTo>
                  <a:lnTo>
                    <a:pt x="661" y="1499"/>
                  </a:lnTo>
                  <a:lnTo>
                    <a:pt x="667" y="1514"/>
                  </a:lnTo>
                  <a:lnTo>
                    <a:pt x="669" y="1524"/>
                  </a:lnTo>
                  <a:lnTo>
                    <a:pt x="669" y="1527"/>
                  </a:lnTo>
                  <a:lnTo>
                    <a:pt x="663" y="1535"/>
                  </a:lnTo>
                  <a:lnTo>
                    <a:pt x="654" y="1541"/>
                  </a:lnTo>
                  <a:lnTo>
                    <a:pt x="644" y="1544"/>
                  </a:lnTo>
                  <a:lnTo>
                    <a:pt x="629" y="1544"/>
                  </a:lnTo>
                  <a:lnTo>
                    <a:pt x="625" y="1541"/>
                  </a:lnTo>
                  <a:lnTo>
                    <a:pt x="612" y="1544"/>
                  </a:lnTo>
                  <a:lnTo>
                    <a:pt x="595" y="1544"/>
                  </a:lnTo>
                  <a:lnTo>
                    <a:pt x="589" y="1546"/>
                  </a:lnTo>
                  <a:lnTo>
                    <a:pt x="576" y="1552"/>
                  </a:lnTo>
                  <a:lnTo>
                    <a:pt x="574" y="1554"/>
                  </a:lnTo>
                  <a:lnTo>
                    <a:pt x="565" y="1565"/>
                  </a:lnTo>
                  <a:lnTo>
                    <a:pt x="559" y="1571"/>
                  </a:lnTo>
                  <a:lnTo>
                    <a:pt x="557" y="1571"/>
                  </a:lnTo>
                  <a:lnTo>
                    <a:pt x="557" y="1573"/>
                  </a:lnTo>
                  <a:lnTo>
                    <a:pt x="546" y="1577"/>
                  </a:lnTo>
                  <a:lnTo>
                    <a:pt x="540" y="1579"/>
                  </a:lnTo>
                  <a:lnTo>
                    <a:pt x="538" y="1582"/>
                  </a:lnTo>
                  <a:lnTo>
                    <a:pt x="532" y="1584"/>
                  </a:lnTo>
                  <a:lnTo>
                    <a:pt x="521" y="1588"/>
                  </a:lnTo>
                  <a:lnTo>
                    <a:pt x="515" y="1588"/>
                  </a:lnTo>
                  <a:lnTo>
                    <a:pt x="510" y="1590"/>
                  </a:lnTo>
                  <a:lnTo>
                    <a:pt x="508" y="1590"/>
                  </a:lnTo>
                  <a:lnTo>
                    <a:pt x="506" y="1590"/>
                  </a:lnTo>
                  <a:lnTo>
                    <a:pt x="500" y="1592"/>
                  </a:lnTo>
                  <a:lnTo>
                    <a:pt x="494" y="1592"/>
                  </a:lnTo>
                  <a:lnTo>
                    <a:pt x="491" y="1590"/>
                  </a:lnTo>
                  <a:lnTo>
                    <a:pt x="489" y="1590"/>
                  </a:lnTo>
                  <a:lnTo>
                    <a:pt x="485" y="1588"/>
                  </a:lnTo>
                  <a:lnTo>
                    <a:pt x="477" y="1590"/>
                  </a:lnTo>
                  <a:lnTo>
                    <a:pt x="475" y="1592"/>
                  </a:lnTo>
                  <a:lnTo>
                    <a:pt x="472" y="1592"/>
                  </a:lnTo>
                  <a:lnTo>
                    <a:pt x="466" y="1592"/>
                  </a:lnTo>
                  <a:lnTo>
                    <a:pt x="458" y="1596"/>
                  </a:lnTo>
                  <a:lnTo>
                    <a:pt x="453" y="1596"/>
                  </a:lnTo>
                  <a:lnTo>
                    <a:pt x="447" y="1598"/>
                  </a:lnTo>
                  <a:lnTo>
                    <a:pt x="441" y="1598"/>
                  </a:lnTo>
                  <a:lnTo>
                    <a:pt x="439" y="1598"/>
                  </a:lnTo>
                  <a:lnTo>
                    <a:pt x="436" y="1598"/>
                  </a:lnTo>
                  <a:lnTo>
                    <a:pt x="432" y="1596"/>
                  </a:lnTo>
                  <a:lnTo>
                    <a:pt x="426" y="1592"/>
                  </a:lnTo>
                  <a:lnTo>
                    <a:pt x="422" y="1590"/>
                  </a:lnTo>
                  <a:lnTo>
                    <a:pt x="422" y="1584"/>
                  </a:lnTo>
                  <a:lnTo>
                    <a:pt x="417" y="1582"/>
                  </a:lnTo>
                  <a:lnTo>
                    <a:pt x="411" y="1579"/>
                  </a:lnTo>
                  <a:lnTo>
                    <a:pt x="409" y="1582"/>
                  </a:lnTo>
                  <a:lnTo>
                    <a:pt x="403" y="1584"/>
                  </a:lnTo>
                  <a:lnTo>
                    <a:pt x="398" y="1590"/>
                  </a:lnTo>
                  <a:lnTo>
                    <a:pt x="398" y="1592"/>
                  </a:lnTo>
                  <a:lnTo>
                    <a:pt x="396" y="1596"/>
                  </a:lnTo>
                  <a:lnTo>
                    <a:pt x="396" y="1598"/>
                  </a:lnTo>
                  <a:lnTo>
                    <a:pt x="392" y="1598"/>
                  </a:lnTo>
                  <a:lnTo>
                    <a:pt x="386" y="1601"/>
                  </a:lnTo>
                  <a:lnTo>
                    <a:pt x="384" y="1601"/>
                  </a:lnTo>
                  <a:lnTo>
                    <a:pt x="379" y="1601"/>
                  </a:lnTo>
                  <a:lnTo>
                    <a:pt x="377" y="1601"/>
                  </a:lnTo>
                  <a:lnTo>
                    <a:pt x="371" y="1601"/>
                  </a:lnTo>
                  <a:lnTo>
                    <a:pt x="367" y="1601"/>
                  </a:lnTo>
                  <a:lnTo>
                    <a:pt x="365" y="1601"/>
                  </a:lnTo>
                  <a:lnTo>
                    <a:pt x="364" y="1598"/>
                  </a:lnTo>
                  <a:lnTo>
                    <a:pt x="360" y="1598"/>
                  </a:lnTo>
                  <a:lnTo>
                    <a:pt x="358" y="1596"/>
                  </a:lnTo>
                  <a:lnTo>
                    <a:pt x="358" y="1592"/>
                  </a:lnTo>
                  <a:lnTo>
                    <a:pt x="358" y="1590"/>
                  </a:lnTo>
                  <a:lnTo>
                    <a:pt x="354" y="1588"/>
                  </a:lnTo>
                  <a:lnTo>
                    <a:pt x="354" y="1584"/>
                  </a:lnTo>
                  <a:lnTo>
                    <a:pt x="354" y="1582"/>
                  </a:lnTo>
                  <a:lnTo>
                    <a:pt x="352" y="1577"/>
                  </a:lnTo>
                  <a:lnTo>
                    <a:pt x="348" y="1573"/>
                  </a:lnTo>
                  <a:lnTo>
                    <a:pt x="339" y="1567"/>
                  </a:lnTo>
                  <a:lnTo>
                    <a:pt x="335" y="1565"/>
                  </a:lnTo>
                  <a:lnTo>
                    <a:pt x="333" y="1563"/>
                  </a:lnTo>
                  <a:lnTo>
                    <a:pt x="329" y="1563"/>
                  </a:lnTo>
                  <a:lnTo>
                    <a:pt x="328" y="1560"/>
                  </a:lnTo>
                  <a:lnTo>
                    <a:pt x="324" y="1560"/>
                  </a:lnTo>
                  <a:lnTo>
                    <a:pt x="322" y="1560"/>
                  </a:lnTo>
                  <a:lnTo>
                    <a:pt x="322" y="1554"/>
                  </a:lnTo>
                  <a:lnTo>
                    <a:pt x="318" y="1552"/>
                  </a:lnTo>
                  <a:lnTo>
                    <a:pt x="316" y="1548"/>
                  </a:lnTo>
                  <a:lnTo>
                    <a:pt x="314" y="1548"/>
                  </a:lnTo>
                  <a:lnTo>
                    <a:pt x="314" y="1546"/>
                  </a:lnTo>
                  <a:lnTo>
                    <a:pt x="314" y="1544"/>
                  </a:lnTo>
                  <a:lnTo>
                    <a:pt x="314" y="1539"/>
                  </a:lnTo>
                  <a:lnTo>
                    <a:pt x="311" y="1535"/>
                  </a:lnTo>
                  <a:lnTo>
                    <a:pt x="305" y="1535"/>
                  </a:lnTo>
                  <a:lnTo>
                    <a:pt x="299" y="1535"/>
                  </a:lnTo>
                  <a:lnTo>
                    <a:pt x="297" y="1533"/>
                  </a:lnTo>
                  <a:lnTo>
                    <a:pt x="293" y="1529"/>
                  </a:lnTo>
                  <a:lnTo>
                    <a:pt x="293" y="1527"/>
                  </a:lnTo>
                  <a:lnTo>
                    <a:pt x="293" y="1524"/>
                  </a:lnTo>
                  <a:lnTo>
                    <a:pt x="293" y="1522"/>
                  </a:lnTo>
                  <a:lnTo>
                    <a:pt x="297" y="1516"/>
                  </a:lnTo>
                  <a:lnTo>
                    <a:pt x="299" y="1508"/>
                  </a:lnTo>
                  <a:lnTo>
                    <a:pt x="297" y="1508"/>
                  </a:lnTo>
                  <a:lnTo>
                    <a:pt x="297" y="1505"/>
                  </a:lnTo>
                  <a:lnTo>
                    <a:pt x="297" y="1499"/>
                  </a:lnTo>
                  <a:lnTo>
                    <a:pt x="293" y="1495"/>
                  </a:lnTo>
                  <a:lnTo>
                    <a:pt x="292" y="1490"/>
                  </a:lnTo>
                  <a:lnTo>
                    <a:pt x="290" y="1486"/>
                  </a:lnTo>
                  <a:lnTo>
                    <a:pt x="286" y="1486"/>
                  </a:lnTo>
                  <a:lnTo>
                    <a:pt x="280" y="1490"/>
                  </a:lnTo>
                  <a:lnTo>
                    <a:pt x="280" y="1491"/>
                  </a:lnTo>
                  <a:lnTo>
                    <a:pt x="274" y="1495"/>
                  </a:lnTo>
                  <a:lnTo>
                    <a:pt x="274" y="1497"/>
                  </a:lnTo>
                  <a:lnTo>
                    <a:pt x="273" y="1497"/>
                  </a:lnTo>
                  <a:lnTo>
                    <a:pt x="267" y="1499"/>
                  </a:lnTo>
                  <a:lnTo>
                    <a:pt x="267" y="1497"/>
                  </a:lnTo>
                  <a:lnTo>
                    <a:pt x="256" y="1495"/>
                  </a:lnTo>
                  <a:lnTo>
                    <a:pt x="250" y="1491"/>
                  </a:lnTo>
                  <a:lnTo>
                    <a:pt x="248" y="1491"/>
                  </a:lnTo>
                  <a:lnTo>
                    <a:pt x="244" y="1486"/>
                  </a:lnTo>
                  <a:lnTo>
                    <a:pt x="242" y="1486"/>
                  </a:lnTo>
                  <a:lnTo>
                    <a:pt x="240" y="1484"/>
                  </a:lnTo>
                  <a:lnTo>
                    <a:pt x="237" y="1480"/>
                  </a:lnTo>
                  <a:lnTo>
                    <a:pt x="235" y="1478"/>
                  </a:lnTo>
                  <a:lnTo>
                    <a:pt x="231" y="1478"/>
                  </a:lnTo>
                  <a:lnTo>
                    <a:pt x="229" y="1476"/>
                  </a:lnTo>
                  <a:lnTo>
                    <a:pt x="223" y="1472"/>
                  </a:lnTo>
                  <a:lnTo>
                    <a:pt x="223" y="1471"/>
                  </a:lnTo>
                  <a:lnTo>
                    <a:pt x="223" y="1467"/>
                  </a:lnTo>
                  <a:lnTo>
                    <a:pt x="225" y="1465"/>
                  </a:lnTo>
                  <a:lnTo>
                    <a:pt x="229" y="1465"/>
                  </a:lnTo>
                  <a:lnTo>
                    <a:pt x="231" y="1465"/>
                  </a:lnTo>
                  <a:lnTo>
                    <a:pt x="231" y="1461"/>
                  </a:lnTo>
                  <a:lnTo>
                    <a:pt x="235" y="1461"/>
                  </a:lnTo>
                  <a:lnTo>
                    <a:pt x="240" y="1459"/>
                  </a:lnTo>
                  <a:lnTo>
                    <a:pt x="242" y="1459"/>
                  </a:lnTo>
                  <a:lnTo>
                    <a:pt x="248" y="1455"/>
                  </a:lnTo>
                  <a:lnTo>
                    <a:pt x="250" y="1454"/>
                  </a:lnTo>
                  <a:lnTo>
                    <a:pt x="254" y="1454"/>
                  </a:lnTo>
                  <a:lnTo>
                    <a:pt x="256" y="1452"/>
                  </a:lnTo>
                  <a:lnTo>
                    <a:pt x="259" y="1452"/>
                  </a:lnTo>
                  <a:lnTo>
                    <a:pt x="261" y="1448"/>
                  </a:lnTo>
                  <a:lnTo>
                    <a:pt x="265" y="1446"/>
                  </a:lnTo>
                  <a:lnTo>
                    <a:pt x="267" y="1446"/>
                  </a:lnTo>
                  <a:lnTo>
                    <a:pt x="269" y="1442"/>
                  </a:lnTo>
                  <a:lnTo>
                    <a:pt x="273" y="1440"/>
                  </a:lnTo>
                  <a:lnTo>
                    <a:pt x="278" y="1436"/>
                  </a:lnTo>
                  <a:lnTo>
                    <a:pt x="278" y="1435"/>
                  </a:lnTo>
                  <a:lnTo>
                    <a:pt x="280" y="1433"/>
                  </a:lnTo>
                  <a:lnTo>
                    <a:pt x="284" y="1427"/>
                  </a:lnTo>
                  <a:lnTo>
                    <a:pt x="286" y="1423"/>
                  </a:lnTo>
                  <a:lnTo>
                    <a:pt x="286" y="1421"/>
                  </a:lnTo>
                  <a:lnTo>
                    <a:pt x="290" y="1416"/>
                  </a:lnTo>
                  <a:lnTo>
                    <a:pt x="290" y="1412"/>
                  </a:lnTo>
                  <a:lnTo>
                    <a:pt x="290" y="1410"/>
                  </a:lnTo>
                  <a:lnTo>
                    <a:pt x="290" y="1408"/>
                  </a:lnTo>
                  <a:lnTo>
                    <a:pt x="292" y="1404"/>
                  </a:lnTo>
                  <a:lnTo>
                    <a:pt x="293" y="1399"/>
                  </a:lnTo>
                  <a:lnTo>
                    <a:pt x="297" y="1397"/>
                  </a:lnTo>
                  <a:lnTo>
                    <a:pt x="297" y="1393"/>
                  </a:lnTo>
                  <a:lnTo>
                    <a:pt x="297" y="1387"/>
                  </a:lnTo>
                  <a:lnTo>
                    <a:pt x="297" y="1385"/>
                  </a:lnTo>
                  <a:lnTo>
                    <a:pt x="297" y="1383"/>
                  </a:lnTo>
                  <a:lnTo>
                    <a:pt x="293" y="1380"/>
                  </a:lnTo>
                  <a:lnTo>
                    <a:pt x="293" y="1378"/>
                  </a:lnTo>
                  <a:lnTo>
                    <a:pt x="293" y="1374"/>
                  </a:lnTo>
                  <a:lnTo>
                    <a:pt x="293" y="1372"/>
                  </a:lnTo>
                  <a:lnTo>
                    <a:pt x="292" y="1366"/>
                  </a:lnTo>
                  <a:lnTo>
                    <a:pt x="292" y="1364"/>
                  </a:lnTo>
                  <a:lnTo>
                    <a:pt x="292" y="1361"/>
                  </a:lnTo>
                  <a:lnTo>
                    <a:pt x="290" y="1359"/>
                  </a:lnTo>
                  <a:lnTo>
                    <a:pt x="286" y="1355"/>
                  </a:lnTo>
                  <a:lnTo>
                    <a:pt x="286" y="1353"/>
                  </a:lnTo>
                  <a:lnTo>
                    <a:pt x="284" y="1349"/>
                  </a:lnTo>
                  <a:lnTo>
                    <a:pt x="284" y="1347"/>
                  </a:lnTo>
                  <a:lnTo>
                    <a:pt x="284" y="1342"/>
                  </a:lnTo>
                  <a:lnTo>
                    <a:pt x="284" y="1340"/>
                  </a:lnTo>
                  <a:lnTo>
                    <a:pt x="280" y="1336"/>
                  </a:lnTo>
                  <a:lnTo>
                    <a:pt x="280" y="1330"/>
                  </a:lnTo>
                  <a:lnTo>
                    <a:pt x="278" y="1328"/>
                  </a:lnTo>
                  <a:lnTo>
                    <a:pt x="278" y="1325"/>
                  </a:lnTo>
                  <a:lnTo>
                    <a:pt x="274" y="1323"/>
                  </a:lnTo>
                  <a:lnTo>
                    <a:pt x="274" y="1319"/>
                  </a:lnTo>
                  <a:lnTo>
                    <a:pt x="269" y="1317"/>
                  </a:lnTo>
                  <a:lnTo>
                    <a:pt x="261" y="1311"/>
                  </a:lnTo>
                  <a:lnTo>
                    <a:pt x="259" y="1311"/>
                  </a:lnTo>
                  <a:lnTo>
                    <a:pt x="256" y="1311"/>
                  </a:lnTo>
                  <a:lnTo>
                    <a:pt x="250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7" y="1311"/>
                  </a:lnTo>
                  <a:lnTo>
                    <a:pt x="235" y="1311"/>
                  </a:lnTo>
                  <a:lnTo>
                    <a:pt x="229" y="1311"/>
                  </a:lnTo>
                  <a:lnTo>
                    <a:pt x="225" y="1315"/>
                  </a:lnTo>
                  <a:lnTo>
                    <a:pt x="223" y="1315"/>
                  </a:lnTo>
                  <a:lnTo>
                    <a:pt x="220" y="1315"/>
                  </a:lnTo>
                  <a:lnTo>
                    <a:pt x="218" y="1315"/>
                  </a:lnTo>
                  <a:lnTo>
                    <a:pt x="216" y="1315"/>
                  </a:lnTo>
                  <a:lnTo>
                    <a:pt x="212" y="1315"/>
                  </a:lnTo>
                  <a:lnTo>
                    <a:pt x="210" y="1315"/>
                  </a:lnTo>
                  <a:lnTo>
                    <a:pt x="204" y="1317"/>
                  </a:lnTo>
                  <a:lnTo>
                    <a:pt x="201" y="1317"/>
                  </a:lnTo>
                  <a:lnTo>
                    <a:pt x="199" y="1319"/>
                  </a:lnTo>
                  <a:lnTo>
                    <a:pt x="191" y="1323"/>
                  </a:lnTo>
                  <a:lnTo>
                    <a:pt x="187" y="1323"/>
                  </a:lnTo>
                  <a:lnTo>
                    <a:pt x="182" y="1325"/>
                  </a:lnTo>
                  <a:lnTo>
                    <a:pt x="180" y="1325"/>
                  </a:lnTo>
                  <a:lnTo>
                    <a:pt x="176" y="1325"/>
                  </a:lnTo>
                  <a:lnTo>
                    <a:pt x="174" y="1325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1" y="1328"/>
                  </a:lnTo>
                  <a:lnTo>
                    <a:pt x="157" y="1328"/>
                  </a:lnTo>
                  <a:lnTo>
                    <a:pt x="155" y="1328"/>
                  </a:lnTo>
                  <a:lnTo>
                    <a:pt x="149" y="1328"/>
                  </a:lnTo>
                  <a:lnTo>
                    <a:pt x="146" y="1330"/>
                  </a:lnTo>
                  <a:lnTo>
                    <a:pt x="142" y="1330"/>
                  </a:lnTo>
                  <a:lnTo>
                    <a:pt x="138" y="1330"/>
                  </a:lnTo>
                  <a:lnTo>
                    <a:pt x="136" y="1330"/>
                  </a:lnTo>
                  <a:lnTo>
                    <a:pt x="130" y="1330"/>
                  </a:lnTo>
                  <a:lnTo>
                    <a:pt x="125" y="1328"/>
                  </a:lnTo>
                  <a:lnTo>
                    <a:pt x="119" y="1323"/>
                  </a:lnTo>
                  <a:lnTo>
                    <a:pt x="119" y="1317"/>
                  </a:lnTo>
                  <a:lnTo>
                    <a:pt x="121" y="1311"/>
                  </a:lnTo>
                  <a:lnTo>
                    <a:pt x="121" y="1310"/>
                  </a:lnTo>
                  <a:lnTo>
                    <a:pt x="121" y="1304"/>
                  </a:lnTo>
                  <a:lnTo>
                    <a:pt x="121" y="1298"/>
                  </a:lnTo>
                  <a:lnTo>
                    <a:pt x="125" y="1296"/>
                  </a:lnTo>
                  <a:lnTo>
                    <a:pt x="125" y="1292"/>
                  </a:lnTo>
                  <a:lnTo>
                    <a:pt x="121" y="1291"/>
                  </a:lnTo>
                  <a:lnTo>
                    <a:pt x="125" y="1287"/>
                  </a:lnTo>
                  <a:lnTo>
                    <a:pt x="125" y="1281"/>
                  </a:lnTo>
                  <a:lnTo>
                    <a:pt x="125" y="1279"/>
                  </a:lnTo>
                  <a:lnTo>
                    <a:pt x="127" y="1275"/>
                  </a:lnTo>
                  <a:lnTo>
                    <a:pt x="127" y="1272"/>
                  </a:lnTo>
                  <a:lnTo>
                    <a:pt x="127" y="1268"/>
                  </a:lnTo>
                  <a:lnTo>
                    <a:pt x="127" y="1266"/>
                  </a:lnTo>
                  <a:lnTo>
                    <a:pt x="130" y="1262"/>
                  </a:lnTo>
                  <a:lnTo>
                    <a:pt x="127" y="1260"/>
                  </a:lnTo>
                  <a:lnTo>
                    <a:pt x="127" y="1256"/>
                  </a:lnTo>
                  <a:lnTo>
                    <a:pt x="127" y="1255"/>
                  </a:lnTo>
                  <a:lnTo>
                    <a:pt x="130" y="1251"/>
                  </a:lnTo>
                  <a:lnTo>
                    <a:pt x="130" y="1247"/>
                  </a:lnTo>
                  <a:lnTo>
                    <a:pt x="130" y="1241"/>
                  </a:lnTo>
                  <a:lnTo>
                    <a:pt x="130" y="1237"/>
                  </a:lnTo>
                  <a:lnTo>
                    <a:pt x="130" y="1236"/>
                  </a:lnTo>
                  <a:lnTo>
                    <a:pt x="125" y="1232"/>
                  </a:lnTo>
                  <a:lnTo>
                    <a:pt x="121" y="1232"/>
                  </a:lnTo>
                  <a:lnTo>
                    <a:pt x="117" y="1230"/>
                  </a:lnTo>
                  <a:lnTo>
                    <a:pt x="113" y="1228"/>
                  </a:lnTo>
                  <a:lnTo>
                    <a:pt x="111" y="1228"/>
                  </a:lnTo>
                  <a:lnTo>
                    <a:pt x="111" y="1224"/>
                  </a:lnTo>
                  <a:lnTo>
                    <a:pt x="106" y="1222"/>
                  </a:lnTo>
                  <a:lnTo>
                    <a:pt x="106" y="1219"/>
                  </a:lnTo>
                  <a:lnTo>
                    <a:pt x="106" y="1217"/>
                  </a:lnTo>
                  <a:lnTo>
                    <a:pt x="106" y="1207"/>
                  </a:lnTo>
                  <a:lnTo>
                    <a:pt x="106" y="1205"/>
                  </a:lnTo>
                  <a:lnTo>
                    <a:pt x="108" y="1205"/>
                  </a:lnTo>
                  <a:lnTo>
                    <a:pt x="108" y="1203"/>
                  </a:lnTo>
                  <a:lnTo>
                    <a:pt x="108" y="1200"/>
                  </a:lnTo>
                  <a:lnTo>
                    <a:pt x="108" y="1198"/>
                  </a:lnTo>
                  <a:lnTo>
                    <a:pt x="108" y="1194"/>
                  </a:lnTo>
                  <a:lnTo>
                    <a:pt x="111" y="1192"/>
                  </a:lnTo>
                  <a:lnTo>
                    <a:pt x="113" y="1188"/>
                  </a:lnTo>
                  <a:lnTo>
                    <a:pt x="119" y="1183"/>
                  </a:lnTo>
                  <a:lnTo>
                    <a:pt x="119" y="1181"/>
                  </a:lnTo>
                  <a:lnTo>
                    <a:pt x="119" y="1173"/>
                  </a:lnTo>
                  <a:lnTo>
                    <a:pt x="117" y="1169"/>
                  </a:lnTo>
                  <a:lnTo>
                    <a:pt x="117" y="1167"/>
                  </a:lnTo>
                  <a:lnTo>
                    <a:pt x="113" y="1162"/>
                  </a:lnTo>
                  <a:lnTo>
                    <a:pt x="111" y="1160"/>
                  </a:lnTo>
                  <a:lnTo>
                    <a:pt x="111" y="1154"/>
                  </a:lnTo>
                  <a:lnTo>
                    <a:pt x="108" y="1150"/>
                  </a:lnTo>
                  <a:lnTo>
                    <a:pt x="106" y="1150"/>
                  </a:lnTo>
                  <a:lnTo>
                    <a:pt x="102" y="1148"/>
                  </a:lnTo>
                  <a:lnTo>
                    <a:pt x="100" y="1148"/>
                  </a:lnTo>
                  <a:lnTo>
                    <a:pt x="98" y="1148"/>
                  </a:lnTo>
                  <a:lnTo>
                    <a:pt x="94" y="1148"/>
                  </a:lnTo>
                  <a:lnTo>
                    <a:pt x="92" y="1148"/>
                  </a:lnTo>
                  <a:lnTo>
                    <a:pt x="89" y="1145"/>
                  </a:lnTo>
                  <a:lnTo>
                    <a:pt x="87" y="1145"/>
                  </a:lnTo>
                  <a:lnTo>
                    <a:pt x="83" y="1145"/>
                  </a:lnTo>
                  <a:lnTo>
                    <a:pt x="74" y="1148"/>
                  </a:lnTo>
                  <a:lnTo>
                    <a:pt x="68" y="1143"/>
                  </a:lnTo>
                  <a:lnTo>
                    <a:pt x="64" y="1139"/>
                  </a:lnTo>
                  <a:lnTo>
                    <a:pt x="51" y="1135"/>
                  </a:lnTo>
                  <a:lnTo>
                    <a:pt x="49" y="1135"/>
                  </a:lnTo>
                  <a:lnTo>
                    <a:pt x="49" y="1129"/>
                  </a:lnTo>
                  <a:lnTo>
                    <a:pt x="45" y="1126"/>
                  </a:lnTo>
                  <a:lnTo>
                    <a:pt x="43" y="1124"/>
                  </a:lnTo>
                  <a:lnTo>
                    <a:pt x="39" y="1118"/>
                  </a:lnTo>
                  <a:lnTo>
                    <a:pt x="34" y="1116"/>
                  </a:lnTo>
                  <a:lnTo>
                    <a:pt x="32" y="1116"/>
                  </a:lnTo>
                  <a:lnTo>
                    <a:pt x="28" y="1112"/>
                  </a:lnTo>
                  <a:lnTo>
                    <a:pt x="20" y="1112"/>
                  </a:lnTo>
                  <a:lnTo>
                    <a:pt x="19" y="1111"/>
                  </a:lnTo>
                  <a:lnTo>
                    <a:pt x="13" y="1111"/>
                  </a:lnTo>
                  <a:lnTo>
                    <a:pt x="9" y="1111"/>
                  </a:lnTo>
                  <a:lnTo>
                    <a:pt x="3" y="1111"/>
                  </a:lnTo>
                  <a:lnTo>
                    <a:pt x="1" y="1105"/>
                  </a:lnTo>
                  <a:lnTo>
                    <a:pt x="1" y="1101"/>
                  </a:lnTo>
                  <a:lnTo>
                    <a:pt x="0" y="1095"/>
                  </a:lnTo>
                  <a:lnTo>
                    <a:pt x="0" y="1093"/>
                  </a:lnTo>
                  <a:lnTo>
                    <a:pt x="1" y="1093"/>
                  </a:lnTo>
                  <a:lnTo>
                    <a:pt x="1" y="1092"/>
                  </a:lnTo>
                  <a:lnTo>
                    <a:pt x="3" y="1088"/>
                  </a:lnTo>
                  <a:lnTo>
                    <a:pt x="7" y="1086"/>
                  </a:lnTo>
                  <a:lnTo>
                    <a:pt x="13" y="1082"/>
                  </a:lnTo>
                  <a:lnTo>
                    <a:pt x="15" y="1076"/>
                  </a:lnTo>
                  <a:lnTo>
                    <a:pt x="19" y="1071"/>
                  </a:lnTo>
                  <a:lnTo>
                    <a:pt x="19" y="1067"/>
                  </a:lnTo>
                  <a:lnTo>
                    <a:pt x="20" y="1063"/>
                  </a:lnTo>
                  <a:lnTo>
                    <a:pt x="20" y="1057"/>
                  </a:lnTo>
                  <a:lnTo>
                    <a:pt x="24" y="1050"/>
                  </a:lnTo>
                  <a:lnTo>
                    <a:pt x="24" y="1048"/>
                  </a:lnTo>
                  <a:lnTo>
                    <a:pt x="24" y="1042"/>
                  </a:lnTo>
                  <a:lnTo>
                    <a:pt x="26" y="1039"/>
                  </a:lnTo>
                  <a:lnTo>
                    <a:pt x="26" y="1037"/>
                  </a:lnTo>
                  <a:lnTo>
                    <a:pt x="32" y="1033"/>
                  </a:lnTo>
                  <a:lnTo>
                    <a:pt x="38" y="1027"/>
                  </a:lnTo>
                  <a:lnTo>
                    <a:pt x="39" y="1023"/>
                  </a:lnTo>
                  <a:lnTo>
                    <a:pt x="45" y="1018"/>
                  </a:lnTo>
                  <a:lnTo>
                    <a:pt x="49" y="1012"/>
                  </a:lnTo>
                  <a:lnTo>
                    <a:pt x="51" y="1006"/>
                  </a:lnTo>
                  <a:lnTo>
                    <a:pt x="53" y="1001"/>
                  </a:lnTo>
                  <a:lnTo>
                    <a:pt x="56" y="999"/>
                  </a:lnTo>
                  <a:lnTo>
                    <a:pt x="56" y="993"/>
                  </a:lnTo>
                  <a:lnTo>
                    <a:pt x="58" y="987"/>
                  </a:lnTo>
                  <a:lnTo>
                    <a:pt x="62" y="982"/>
                  </a:lnTo>
                  <a:lnTo>
                    <a:pt x="62" y="980"/>
                  </a:lnTo>
                  <a:lnTo>
                    <a:pt x="64" y="974"/>
                  </a:lnTo>
                  <a:lnTo>
                    <a:pt x="64" y="968"/>
                  </a:lnTo>
                  <a:lnTo>
                    <a:pt x="64" y="963"/>
                  </a:lnTo>
                  <a:lnTo>
                    <a:pt x="64" y="955"/>
                  </a:lnTo>
                  <a:lnTo>
                    <a:pt x="62" y="951"/>
                  </a:lnTo>
                  <a:lnTo>
                    <a:pt x="56" y="946"/>
                  </a:lnTo>
                  <a:lnTo>
                    <a:pt x="53" y="944"/>
                  </a:lnTo>
                  <a:lnTo>
                    <a:pt x="53" y="938"/>
                  </a:lnTo>
                  <a:lnTo>
                    <a:pt x="51" y="934"/>
                  </a:lnTo>
                  <a:lnTo>
                    <a:pt x="49" y="930"/>
                  </a:lnTo>
                  <a:lnTo>
                    <a:pt x="45" y="927"/>
                  </a:lnTo>
                  <a:lnTo>
                    <a:pt x="39" y="921"/>
                  </a:lnTo>
                  <a:lnTo>
                    <a:pt x="34" y="919"/>
                  </a:lnTo>
                  <a:lnTo>
                    <a:pt x="32" y="915"/>
                  </a:lnTo>
                  <a:lnTo>
                    <a:pt x="28" y="913"/>
                  </a:lnTo>
                  <a:lnTo>
                    <a:pt x="26" y="908"/>
                  </a:lnTo>
                  <a:lnTo>
                    <a:pt x="24" y="906"/>
                  </a:lnTo>
                  <a:lnTo>
                    <a:pt x="24" y="902"/>
                  </a:lnTo>
                  <a:lnTo>
                    <a:pt x="20" y="896"/>
                  </a:lnTo>
                  <a:lnTo>
                    <a:pt x="20" y="891"/>
                  </a:lnTo>
                  <a:lnTo>
                    <a:pt x="19" y="887"/>
                  </a:lnTo>
                  <a:lnTo>
                    <a:pt x="19" y="881"/>
                  </a:lnTo>
                  <a:lnTo>
                    <a:pt x="19" y="877"/>
                  </a:lnTo>
                  <a:lnTo>
                    <a:pt x="19" y="872"/>
                  </a:lnTo>
                  <a:lnTo>
                    <a:pt x="20" y="866"/>
                  </a:lnTo>
                  <a:lnTo>
                    <a:pt x="20" y="862"/>
                  </a:lnTo>
                  <a:lnTo>
                    <a:pt x="20" y="858"/>
                  </a:lnTo>
                  <a:lnTo>
                    <a:pt x="24" y="853"/>
                  </a:lnTo>
                  <a:lnTo>
                    <a:pt x="26" y="851"/>
                  </a:lnTo>
                  <a:lnTo>
                    <a:pt x="28" y="847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32" y="838"/>
                  </a:lnTo>
                  <a:lnTo>
                    <a:pt x="32" y="834"/>
                  </a:lnTo>
                  <a:lnTo>
                    <a:pt x="28" y="828"/>
                  </a:lnTo>
                  <a:lnTo>
                    <a:pt x="28" y="826"/>
                  </a:lnTo>
                  <a:lnTo>
                    <a:pt x="28" y="821"/>
                  </a:lnTo>
                  <a:lnTo>
                    <a:pt x="26" y="813"/>
                  </a:lnTo>
                  <a:lnTo>
                    <a:pt x="26" y="804"/>
                  </a:lnTo>
                  <a:lnTo>
                    <a:pt x="26" y="802"/>
                  </a:lnTo>
                  <a:lnTo>
                    <a:pt x="26" y="794"/>
                  </a:lnTo>
                  <a:lnTo>
                    <a:pt x="28" y="788"/>
                  </a:lnTo>
                  <a:lnTo>
                    <a:pt x="32" y="779"/>
                  </a:lnTo>
                  <a:lnTo>
                    <a:pt x="32" y="775"/>
                  </a:lnTo>
                  <a:lnTo>
                    <a:pt x="34" y="771"/>
                  </a:lnTo>
                  <a:lnTo>
                    <a:pt x="38" y="766"/>
                  </a:lnTo>
                  <a:lnTo>
                    <a:pt x="39" y="760"/>
                  </a:lnTo>
                  <a:lnTo>
                    <a:pt x="43" y="758"/>
                  </a:lnTo>
                  <a:lnTo>
                    <a:pt x="45" y="754"/>
                  </a:lnTo>
                  <a:lnTo>
                    <a:pt x="49" y="754"/>
                  </a:lnTo>
                  <a:lnTo>
                    <a:pt x="49" y="752"/>
                  </a:lnTo>
                  <a:lnTo>
                    <a:pt x="51" y="752"/>
                  </a:lnTo>
                  <a:lnTo>
                    <a:pt x="56" y="754"/>
                  </a:lnTo>
                  <a:lnTo>
                    <a:pt x="58" y="754"/>
                  </a:lnTo>
                  <a:lnTo>
                    <a:pt x="62" y="754"/>
                  </a:lnTo>
                  <a:lnTo>
                    <a:pt x="68" y="758"/>
                  </a:lnTo>
                  <a:lnTo>
                    <a:pt x="74" y="758"/>
                  </a:lnTo>
                  <a:lnTo>
                    <a:pt x="75" y="758"/>
                  </a:lnTo>
                  <a:lnTo>
                    <a:pt x="81" y="754"/>
                  </a:lnTo>
                  <a:lnTo>
                    <a:pt x="83" y="754"/>
                  </a:lnTo>
                  <a:lnTo>
                    <a:pt x="87" y="752"/>
                  </a:lnTo>
                  <a:lnTo>
                    <a:pt x="89" y="750"/>
                  </a:lnTo>
                  <a:lnTo>
                    <a:pt x="92" y="747"/>
                  </a:lnTo>
                  <a:lnTo>
                    <a:pt x="94" y="745"/>
                  </a:lnTo>
                  <a:lnTo>
                    <a:pt x="94" y="741"/>
                  </a:lnTo>
                  <a:lnTo>
                    <a:pt x="98" y="739"/>
                  </a:lnTo>
                  <a:lnTo>
                    <a:pt x="100" y="735"/>
                  </a:lnTo>
                  <a:lnTo>
                    <a:pt x="102" y="733"/>
                  </a:lnTo>
                  <a:lnTo>
                    <a:pt x="106" y="731"/>
                  </a:lnTo>
                  <a:lnTo>
                    <a:pt x="106" y="728"/>
                  </a:lnTo>
                  <a:lnTo>
                    <a:pt x="108" y="726"/>
                  </a:lnTo>
                  <a:lnTo>
                    <a:pt x="108" y="722"/>
                  </a:lnTo>
                  <a:lnTo>
                    <a:pt x="111" y="720"/>
                  </a:lnTo>
                  <a:lnTo>
                    <a:pt x="113" y="716"/>
                  </a:lnTo>
                  <a:lnTo>
                    <a:pt x="113" y="714"/>
                  </a:lnTo>
                  <a:lnTo>
                    <a:pt x="117" y="714"/>
                  </a:lnTo>
                  <a:lnTo>
                    <a:pt x="119" y="711"/>
                  </a:lnTo>
                  <a:lnTo>
                    <a:pt x="121" y="709"/>
                  </a:lnTo>
                  <a:lnTo>
                    <a:pt x="127" y="707"/>
                  </a:lnTo>
                  <a:lnTo>
                    <a:pt x="130" y="707"/>
                  </a:lnTo>
                  <a:lnTo>
                    <a:pt x="132" y="703"/>
                  </a:lnTo>
                  <a:lnTo>
                    <a:pt x="136" y="701"/>
                  </a:lnTo>
                  <a:lnTo>
                    <a:pt x="138" y="697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6" y="690"/>
                  </a:lnTo>
                  <a:lnTo>
                    <a:pt x="149" y="686"/>
                  </a:lnTo>
                  <a:lnTo>
                    <a:pt x="151" y="684"/>
                  </a:lnTo>
                  <a:lnTo>
                    <a:pt x="151" y="682"/>
                  </a:lnTo>
                  <a:lnTo>
                    <a:pt x="155" y="682"/>
                  </a:lnTo>
                  <a:lnTo>
                    <a:pt x="155" y="678"/>
                  </a:lnTo>
                  <a:lnTo>
                    <a:pt x="155" y="677"/>
                  </a:lnTo>
                  <a:lnTo>
                    <a:pt x="157" y="673"/>
                  </a:lnTo>
                  <a:lnTo>
                    <a:pt x="161" y="671"/>
                  </a:lnTo>
                  <a:lnTo>
                    <a:pt x="163" y="667"/>
                  </a:lnTo>
                  <a:lnTo>
                    <a:pt x="166" y="665"/>
                  </a:lnTo>
                  <a:lnTo>
                    <a:pt x="170" y="663"/>
                  </a:lnTo>
                  <a:lnTo>
                    <a:pt x="176" y="659"/>
                  </a:lnTo>
                  <a:lnTo>
                    <a:pt x="180" y="658"/>
                  </a:lnTo>
                  <a:lnTo>
                    <a:pt x="182" y="654"/>
                  </a:lnTo>
                  <a:lnTo>
                    <a:pt x="191" y="654"/>
                  </a:lnTo>
                  <a:lnTo>
                    <a:pt x="193" y="652"/>
                  </a:lnTo>
                  <a:lnTo>
                    <a:pt x="199" y="648"/>
                  </a:lnTo>
                  <a:lnTo>
                    <a:pt x="201" y="646"/>
                  </a:lnTo>
                  <a:lnTo>
                    <a:pt x="201" y="642"/>
                  </a:lnTo>
                  <a:lnTo>
                    <a:pt x="206" y="641"/>
                  </a:lnTo>
                  <a:lnTo>
                    <a:pt x="210" y="641"/>
                  </a:lnTo>
                  <a:lnTo>
                    <a:pt x="216" y="639"/>
                  </a:lnTo>
                  <a:lnTo>
                    <a:pt x="218" y="633"/>
                  </a:lnTo>
                  <a:lnTo>
                    <a:pt x="218" y="629"/>
                  </a:lnTo>
                  <a:lnTo>
                    <a:pt x="220" y="633"/>
                  </a:lnTo>
                  <a:lnTo>
                    <a:pt x="225" y="633"/>
                  </a:lnTo>
                  <a:lnTo>
                    <a:pt x="229" y="629"/>
                  </a:lnTo>
                  <a:lnTo>
                    <a:pt x="244" y="622"/>
                  </a:lnTo>
                  <a:lnTo>
                    <a:pt x="254" y="616"/>
                  </a:lnTo>
                  <a:lnTo>
                    <a:pt x="261" y="614"/>
                  </a:lnTo>
                  <a:lnTo>
                    <a:pt x="269" y="610"/>
                  </a:lnTo>
                  <a:lnTo>
                    <a:pt x="290" y="610"/>
                  </a:lnTo>
                  <a:lnTo>
                    <a:pt x="292" y="608"/>
                  </a:lnTo>
                  <a:lnTo>
                    <a:pt x="303" y="610"/>
                  </a:lnTo>
                  <a:lnTo>
                    <a:pt x="309" y="610"/>
                  </a:lnTo>
                  <a:lnTo>
                    <a:pt x="318" y="616"/>
                  </a:lnTo>
                  <a:lnTo>
                    <a:pt x="322" y="616"/>
                  </a:lnTo>
                  <a:lnTo>
                    <a:pt x="328" y="622"/>
                  </a:lnTo>
                  <a:lnTo>
                    <a:pt x="335" y="623"/>
                  </a:lnTo>
                  <a:lnTo>
                    <a:pt x="339" y="623"/>
                  </a:lnTo>
                  <a:lnTo>
                    <a:pt x="341" y="627"/>
                  </a:lnTo>
                  <a:lnTo>
                    <a:pt x="347" y="629"/>
                  </a:lnTo>
                  <a:lnTo>
                    <a:pt x="348" y="629"/>
                  </a:lnTo>
                  <a:lnTo>
                    <a:pt x="348" y="633"/>
                  </a:lnTo>
                  <a:lnTo>
                    <a:pt x="352" y="633"/>
                  </a:lnTo>
                  <a:lnTo>
                    <a:pt x="354" y="635"/>
                  </a:lnTo>
                  <a:lnTo>
                    <a:pt x="358" y="635"/>
                  </a:lnTo>
                  <a:lnTo>
                    <a:pt x="360" y="639"/>
                  </a:lnTo>
                  <a:lnTo>
                    <a:pt x="364" y="639"/>
                  </a:lnTo>
                  <a:lnTo>
                    <a:pt x="367" y="641"/>
                  </a:lnTo>
                  <a:lnTo>
                    <a:pt x="371" y="641"/>
                  </a:lnTo>
                  <a:lnTo>
                    <a:pt x="373" y="641"/>
                  </a:lnTo>
                  <a:lnTo>
                    <a:pt x="377" y="641"/>
                  </a:lnTo>
                  <a:lnTo>
                    <a:pt x="377" y="642"/>
                  </a:lnTo>
                  <a:lnTo>
                    <a:pt x="379" y="642"/>
                  </a:lnTo>
                  <a:lnTo>
                    <a:pt x="383" y="642"/>
                  </a:lnTo>
                  <a:lnTo>
                    <a:pt x="384" y="642"/>
                  </a:lnTo>
                  <a:lnTo>
                    <a:pt x="386" y="642"/>
                  </a:lnTo>
                  <a:lnTo>
                    <a:pt x="390" y="642"/>
                  </a:lnTo>
                  <a:lnTo>
                    <a:pt x="392" y="642"/>
                  </a:lnTo>
                  <a:lnTo>
                    <a:pt x="396" y="641"/>
                  </a:lnTo>
                  <a:lnTo>
                    <a:pt x="398" y="639"/>
                  </a:lnTo>
                  <a:lnTo>
                    <a:pt x="402" y="635"/>
                  </a:lnTo>
                  <a:lnTo>
                    <a:pt x="403" y="635"/>
                  </a:lnTo>
                  <a:lnTo>
                    <a:pt x="403" y="633"/>
                  </a:lnTo>
                  <a:lnTo>
                    <a:pt x="407" y="633"/>
                  </a:lnTo>
                  <a:lnTo>
                    <a:pt x="407" y="629"/>
                  </a:lnTo>
                  <a:lnTo>
                    <a:pt x="409" y="629"/>
                  </a:lnTo>
                  <a:lnTo>
                    <a:pt x="411" y="629"/>
                  </a:lnTo>
                  <a:lnTo>
                    <a:pt x="415" y="627"/>
                  </a:lnTo>
                  <a:lnTo>
                    <a:pt x="417" y="627"/>
                  </a:lnTo>
                  <a:lnTo>
                    <a:pt x="420" y="627"/>
                  </a:lnTo>
                  <a:lnTo>
                    <a:pt x="422" y="627"/>
                  </a:lnTo>
                  <a:lnTo>
                    <a:pt x="426" y="627"/>
                  </a:lnTo>
                  <a:lnTo>
                    <a:pt x="428" y="627"/>
                  </a:lnTo>
                  <a:lnTo>
                    <a:pt x="432" y="627"/>
                  </a:lnTo>
                  <a:lnTo>
                    <a:pt x="434" y="627"/>
                  </a:lnTo>
                  <a:lnTo>
                    <a:pt x="436" y="629"/>
                  </a:lnTo>
                  <a:lnTo>
                    <a:pt x="439" y="629"/>
                  </a:lnTo>
                  <a:lnTo>
                    <a:pt x="441" y="629"/>
                  </a:lnTo>
                  <a:lnTo>
                    <a:pt x="445" y="633"/>
                  </a:lnTo>
                  <a:lnTo>
                    <a:pt x="445" y="635"/>
                  </a:lnTo>
                  <a:lnTo>
                    <a:pt x="447" y="635"/>
                  </a:lnTo>
                  <a:lnTo>
                    <a:pt x="447" y="639"/>
                  </a:lnTo>
                  <a:lnTo>
                    <a:pt x="447" y="641"/>
                  </a:lnTo>
                  <a:lnTo>
                    <a:pt x="447" y="642"/>
                  </a:lnTo>
                  <a:lnTo>
                    <a:pt x="451" y="646"/>
                  </a:lnTo>
                  <a:lnTo>
                    <a:pt x="451" y="648"/>
                  </a:lnTo>
                  <a:lnTo>
                    <a:pt x="451" y="654"/>
                  </a:lnTo>
                  <a:lnTo>
                    <a:pt x="451" y="658"/>
                  </a:lnTo>
                  <a:lnTo>
                    <a:pt x="447" y="658"/>
                  </a:lnTo>
                  <a:lnTo>
                    <a:pt x="447" y="659"/>
                  </a:lnTo>
                  <a:lnTo>
                    <a:pt x="451" y="663"/>
                  </a:lnTo>
                  <a:lnTo>
                    <a:pt x="451" y="665"/>
                  </a:lnTo>
                  <a:lnTo>
                    <a:pt x="453" y="667"/>
                  </a:lnTo>
                  <a:lnTo>
                    <a:pt x="453" y="671"/>
                  </a:lnTo>
                  <a:lnTo>
                    <a:pt x="457" y="667"/>
                  </a:lnTo>
                  <a:lnTo>
                    <a:pt x="458" y="667"/>
                  </a:lnTo>
                  <a:lnTo>
                    <a:pt x="464" y="667"/>
                  </a:lnTo>
                  <a:lnTo>
                    <a:pt x="470" y="671"/>
                  </a:lnTo>
                  <a:lnTo>
                    <a:pt x="475" y="673"/>
                  </a:lnTo>
                  <a:lnTo>
                    <a:pt x="477" y="673"/>
                  </a:lnTo>
                  <a:lnTo>
                    <a:pt x="481" y="673"/>
                  </a:lnTo>
                  <a:lnTo>
                    <a:pt x="483" y="673"/>
                  </a:lnTo>
                  <a:lnTo>
                    <a:pt x="485" y="673"/>
                  </a:lnTo>
                  <a:lnTo>
                    <a:pt x="489" y="671"/>
                  </a:lnTo>
                  <a:lnTo>
                    <a:pt x="491" y="671"/>
                  </a:lnTo>
                  <a:lnTo>
                    <a:pt x="496" y="671"/>
                  </a:lnTo>
                  <a:lnTo>
                    <a:pt x="500" y="671"/>
                  </a:lnTo>
                  <a:lnTo>
                    <a:pt x="502" y="671"/>
                  </a:lnTo>
                  <a:lnTo>
                    <a:pt x="508" y="671"/>
                  </a:lnTo>
                  <a:lnTo>
                    <a:pt x="510" y="671"/>
                  </a:lnTo>
                  <a:lnTo>
                    <a:pt x="513" y="667"/>
                  </a:lnTo>
                  <a:lnTo>
                    <a:pt x="513" y="671"/>
                  </a:lnTo>
                  <a:lnTo>
                    <a:pt x="515" y="667"/>
                  </a:lnTo>
                  <a:lnTo>
                    <a:pt x="519" y="667"/>
                  </a:lnTo>
                  <a:lnTo>
                    <a:pt x="521" y="667"/>
                  </a:lnTo>
                  <a:lnTo>
                    <a:pt x="525" y="667"/>
                  </a:lnTo>
                  <a:lnTo>
                    <a:pt x="527" y="667"/>
                  </a:lnTo>
                  <a:lnTo>
                    <a:pt x="530" y="667"/>
                  </a:lnTo>
                  <a:lnTo>
                    <a:pt x="534" y="667"/>
                  </a:lnTo>
                  <a:lnTo>
                    <a:pt x="540" y="667"/>
                  </a:lnTo>
                  <a:lnTo>
                    <a:pt x="544" y="665"/>
                  </a:lnTo>
                  <a:lnTo>
                    <a:pt x="546" y="665"/>
                  </a:lnTo>
                  <a:lnTo>
                    <a:pt x="549" y="665"/>
                  </a:lnTo>
                  <a:lnTo>
                    <a:pt x="551" y="663"/>
                  </a:lnTo>
                  <a:lnTo>
                    <a:pt x="555" y="663"/>
                  </a:lnTo>
                  <a:lnTo>
                    <a:pt x="557" y="663"/>
                  </a:lnTo>
                  <a:lnTo>
                    <a:pt x="557" y="659"/>
                  </a:lnTo>
                  <a:lnTo>
                    <a:pt x="559" y="659"/>
                  </a:lnTo>
                  <a:lnTo>
                    <a:pt x="563" y="659"/>
                  </a:lnTo>
                  <a:lnTo>
                    <a:pt x="565" y="658"/>
                  </a:lnTo>
                  <a:lnTo>
                    <a:pt x="568" y="654"/>
                  </a:lnTo>
                  <a:lnTo>
                    <a:pt x="570" y="654"/>
                  </a:lnTo>
                  <a:lnTo>
                    <a:pt x="574" y="654"/>
                  </a:lnTo>
                  <a:lnTo>
                    <a:pt x="576" y="658"/>
                  </a:lnTo>
                  <a:lnTo>
                    <a:pt x="580" y="654"/>
                  </a:lnTo>
                  <a:lnTo>
                    <a:pt x="580" y="658"/>
                  </a:lnTo>
                  <a:lnTo>
                    <a:pt x="582" y="658"/>
                  </a:lnTo>
                  <a:lnTo>
                    <a:pt x="582" y="659"/>
                  </a:lnTo>
                  <a:lnTo>
                    <a:pt x="582" y="663"/>
                  </a:lnTo>
                  <a:lnTo>
                    <a:pt x="584" y="665"/>
                  </a:lnTo>
                  <a:lnTo>
                    <a:pt x="584" y="667"/>
                  </a:lnTo>
                  <a:lnTo>
                    <a:pt x="584" y="671"/>
                  </a:lnTo>
                  <a:lnTo>
                    <a:pt x="587" y="673"/>
                  </a:lnTo>
                  <a:lnTo>
                    <a:pt x="587" y="677"/>
                  </a:lnTo>
                  <a:lnTo>
                    <a:pt x="589" y="677"/>
                  </a:lnTo>
                  <a:lnTo>
                    <a:pt x="589" y="678"/>
                  </a:lnTo>
                  <a:lnTo>
                    <a:pt x="593" y="682"/>
                  </a:lnTo>
                  <a:lnTo>
                    <a:pt x="593" y="684"/>
                  </a:lnTo>
                  <a:lnTo>
                    <a:pt x="595" y="686"/>
                  </a:lnTo>
                  <a:lnTo>
                    <a:pt x="595" y="690"/>
                  </a:lnTo>
                  <a:lnTo>
                    <a:pt x="599" y="692"/>
                  </a:lnTo>
                  <a:lnTo>
                    <a:pt x="599" y="695"/>
                  </a:lnTo>
                  <a:lnTo>
                    <a:pt x="601" y="697"/>
                  </a:lnTo>
                  <a:lnTo>
                    <a:pt x="601" y="701"/>
                  </a:lnTo>
                  <a:lnTo>
                    <a:pt x="601" y="703"/>
                  </a:lnTo>
                  <a:lnTo>
                    <a:pt x="601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8" y="714"/>
                  </a:lnTo>
                  <a:lnTo>
                    <a:pt x="612" y="716"/>
                  </a:lnTo>
                  <a:lnTo>
                    <a:pt x="614" y="720"/>
                  </a:lnTo>
                  <a:lnTo>
                    <a:pt x="618" y="720"/>
                  </a:lnTo>
                  <a:lnTo>
                    <a:pt x="618" y="722"/>
                  </a:lnTo>
                  <a:lnTo>
                    <a:pt x="618" y="726"/>
                  </a:lnTo>
                  <a:lnTo>
                    <a:pt x="614" y="726"/>
                  </a:lnTo>
                  <a:lnTo>
                    <a:pt x="612" y="728"/>
                  </a:lnTo>
                  <a:lnTo>
                    <a:pt x="612" y="731"/>
                  </a:lnTo>
                  <a:lnTo>
                    <a:pt x="608" y="731"/>
                  </a:lnTo>
                  <a:lnTo>
                    <a:pt x="606" y="733"/>
                  </a:lnTo>
                  <a:lnTo>
                    <a:pt x="604" y="735"/>
                  </a:lnTo>
                  <a:lnTo>
                    <a:pt x="604" y="739"/>
                  </a:lnTo>
                  <a:lnTo>
                    <a:pt x="601" y="739"/>
                  </a:lnTo>
                  <a:lnTo>
                    <a:pt x="599" y="741"/>
                  </a:lnTo>
                  <a:lnTo>
                    <a:pt x="599" y="745"/>
                  </a:lnTo>
                  <a:lnTo>
                    <a:pt x="599" y="747"/>
                  </a:lnTo>
                  <a:lnTo>
                    <a:pt x="595" y="750"/>
                  </a:lnTo>
                  <a:lnTo>
                    <a:pt x="595" y="752"/>
                  </a:lnTo>
                  <a:lnTo>
                    <a:pt x="599" y="758"/>
                  </a:lnTo>
                  <a:lnTo>
                    <a:pt x="599" y="760"/>
                  </a:lnTo>
                  <a:lnTo>
                    <a:pt x="599" y="764"/>
                  </a:lnTo>
                  <a:lnTo>
                    <a:pt x="599" y="766"/>
                  </a:lnTo>
                  <a:lnTo>
                    <a:pt x="595" y="769"/>
                  </a:lnTo>
                  <a:lnTo>
                    <a:pt x="595" y="771"/>
                  </a:lnTo>
                  <a:lnTo>
                    <a:pt x="599" y="777"/>
                  </a:lnTo>
                  <a:lnTo>
                    <a:pt x="599" y="779"/>
                  </a:lnTo>
                  <a:lnTo>
                    <a:pt x="599" y="783"/>
                  </a:lnTo>
                  <a:lnTo>
                    <a:pt x="599" y="785"/>
                  </a:lnTo>
                  <a:lnTo>
                    <a:pt x="599" y="788"/>
                  </a:lnTo>
                  <a:lnTo>
                    <a:pt x="599" y="794"/>
                  </a:lnTo>
                  <a:lnTo>
                    <a:pt x="599" y="796"/>
                  </a:lnTo>
                  <a:lnTo>
                    <a:pt x="599" y="798"/>
                  </a:lnTo>
                  <a:lnTo>
                    <a:pt x="601" y="804"/>
                  </a:lnTo>
                  <a:lnTo>
                    <a:pt x="604" y="807"/>
                  </a:lnTo>
                  <a:lnTo>
                    <a:pt x="606" y="807"/>
                  </a:lnTo>
                  <a:lnTo>
                    <a:pt x="612" y="809"/>
                  </a:lnTo>
                  <a:lnTo>
                    <a:pt x="614" y="809"/>
                  </a:lnTo>
                  <a:lnTo>
                    <a:pt x="618" y="809"/>
                  </a:lnTo>
                  <a:lnTo>
                    <a:pt x="623" y="815"/>
                  </a:lnTo>
                  <a:lnTo>
                    <a:pt x="625" y="815"/>
                  </a:lnTo>
                  <a:lnTo>
                    <a:pt x="629" y="815"/>
                  </a:lnTo>
                  <a:lnTo>
                    <a:pt x="629" y="819"/>
                  </a:lnTo>
                  <a:lnTo>
                    <a:pt x="631" y="819"/>
                  </a:lnTo>
                  <a:lnTo>
                    <a:pt x="633" y="821"/>
                  </a:lnTo>
                  <a:lnTo>
                    <a:pt x="637" y="821"/>
                  </a:lnTo>
                  <a:lnTo>
                    <a:pt x="639" y="822"/>
                  </a:lnTo>
                  <a:lnTo>
                    <a:pt x="642" y="822"/>
                  </a:lnTo>
                  <a:lnTo>
                    <a:pt x="644" y="822"/>
                  </a:lnTo>
                  <a:lnTo>
                    <a:pt x="648" y="826"/>
                  </a:lnTo>
                  <a:lnTo>
                    <a:pt x="650" y="826"/>
                  </a:lnTo>
                  <a:lnTo>
                    <a:pt x="654" y="826"/>
                  </a:lnTo>
                  <a:lnTo>
                    <a:pt x="656" y="826"/>
                  </a:lnTo>
                  <a:lnTo>
                    <a:pt x="657" y="826"/>
                  </a:lnTo>
                  <a:lnTo>
                    <a:pt x="661" y="826"/>
                  </a:lnTo>
                  <a:lnTo>
                    <a:pt x="663" y="826"/>
                  </a:lnTo>
                  <a:lnTo>
                    <a:pt x="667" y="822"/>
                  </a:lnTo>
                  <a:lnTo>
                    <a:pt x="669" y="822"/>
                  </a:lnTo>
                  <a:lnTo>
                    <a:pt x="673" y="822"/>
                  </a:lnTo>
                  <a:lnTo>
                    <a:pt x="675" y="822"/>
                  </a:lnTo>
                  <a:lnTo>
                    <a:pt x="676" y="822"/>
                  </a:lnTo>
                  <a:lnTo>
                    <a:pt x="680" y="822"/>
                  </a:lnTo>
                  <a:lnTo>
                    <a:pt x="682" y="821"/>
                  </a:lnTo>
                  <a:lnTo>
                    <a:pt x="686" y="819"/>
                  </a:lnTo>
                  <a:lnTo>
                    <a:pt x="686" y="815"/>
                  </a:lnTo>
                  <a:lnTo>
                    <a:pt x="688" y="815"/>
                  </a:lnTo>
                  <a:lnTo>
                    <a:pt x="692" y="815"/>
                  </a:lnTo>
                  <a:lnTo>
                    <a:pt x="693" y="813"/>
                  </a:lnTo>
                  <a:lnTo>
                    <a:pt x="693" y="815"/>
                  </a:lnTo>
                  <a:lnTo>
                    <a:pt x="697" y="815"/>
                  </a:lnTo>
                  <a:lnTo>
                    <a:pt x="697" y="813"/>
                  </a:lnTo>
                  <a:lnTo>
                    <a:pt x="699" y="813"/>
                  </a:lnTo>
                  <a:lnTo>
                    <a:pt x="701" y="813"/>
                  </a:lnTo>
                  <a:lnTo>
                    <a:pt x="705" y="813"/>
                  </a:lnTo>
                  <a:lnTo>
                    <a:pt x="711" y="813"/>
                  </a:lnTo>
                  <a:lnTo>
                    <a:pt x="712" y="813"/>
                  </a:lnTo>
                  <a:lnTo>
                    <a:pt x="716" y="813"/>
                  </a:lnTo>
                  <a:lnTo>
                    <a:pt x="722" y="813"/>
                  </a:lnTo>
                  <a:lnTo>
                    <a:pt x="726" y="815"/>
                  </a:lnTo>
                  <a:lnTo>
                    <a:pt x="730" y="815"/>
                  </a:lnTo>
                  <a:lnTo>
                    <a:pt x="730" y="819"/>
                  </a:lnTo>
                  <a:lnTo>
                    <a:pt x="730" y="821"/>
                  </a:lnTo>
                  <a:lnTo>
                    <a:pt x="731" y="822"/>
                  </a:lnTo>
                  <a:lnTo>
                    <a:pt x="731" y="826"/>
                  </a:lnTo>
                  <a:lnTo>
                    <a:pt x="735" y="828"/>
                  </a:lnTo>
                  <a:lnTo>
                    <a:pt x="737" y="828"/>
                  </a:lnTo>
                  <a:lnTo>
                    <a:pt x="737" y="832"/>
                  </a:lnTo>
                  <a:lnTo>
                    <a:pt x="741" y="832"/>
                  </a:lnTo>
                  <a:lnTo>
                    <a:pt x="747" y="834"/>
                  </a:lnTo>
                  <a:lnTo>
                    <a:pt x="750" y="834"/>
                  </a:lnTo>
                  <a:lnTo>
                    <a:pt x="754" y="834"/>
                  </a:lnTo>
                  <a:lnTo>
                    <a:pt x="756" y="834"/>
                  </a:lnTo>
                  <a:lnTo>
                    <a:pt x="756" y="838"/>
                  </a:lnTo>
                  <a:lnTo>
                    <a:pt x="760" y="838"/>
                  </a:lnTo>
                  <a:lnTo>
                    <a:pt x="762" y="838"/>
                  </a:lnTo>
                  <a:lnTo>
                    <a:pt x="766" y="838"/>
                  </a:lnTo>
                  <a:lnTo>
                    <a:pt x="767" y="838"/>
                  </a:lnTo>
                  <a:lnTo>
                    <a:pt x="771" y="838"/>
                  </a:lnTo>
                  <a:lnTo>
                    <a:pt x="773" y="834"/>
                  </a:lnTo>
                  <a:lnTo>
                    <a:pt x="775" y="834"/>
                  </a:lnTo>
                  <a:lnTo>
                    <a:pt x="775" y="832"/>
                  </a:lnTo>
                  <a:lnTo>
                    <a:pt x="775" y="828"/>
                  </a:lnTo>
                  <a:lnTo>
                    <a:pt x="779" y="828"/>
                  </a:lnTo>
                  <a:lnTo>
                    <a:pt x="779" y="826"/>
                  </a:lnTo>
                  <a:lnTo>
                    <a:pt x="775" y="822"/>
                  </a:lnTo>
                  <a:lnTo>
                    <a:pt x="773" y="821"/>
                  </a:lnTo>
                  <a:lnTo>
                    <a:pt x="771" y="819"/>
                  </a:lnTo>
                  <a:lnTo>
                    <a:pt x="767" y="819"/>
                  </a:lnTo>
                  <a:lnTo>
                    <a:pt x="766" y="819"/>
                  </a:lnTo>
                  <a:lnTo>
                    <a:pt x="762" y="815"/>
                  </a:lnTo>
                  <a:lnTo>
                    <a:pt x="760" y="815"/>
                  </a:lnTo>
                  <a:lnTo>
                    <a:pt x="760" y="813"/>
                  </a:lnTo>
                  <a:lnTo>
                    <a:pt x="756" y="813"/>
                  </a:lnTo>
                  <a:lnTo>
                    <a:pt x="754" y="809"/>
                  </a:lnTo>
                  <a:lnTo>
                    <a:pt x="754" y="807"/>
                  </a:lnTo>
                  <a:lnTo>
                    <a:pt x="754" y="804"/>
                  </a:lnTo>
                  <a:lnTo>
                    <a:pt x="750" y="802"/>
                  </a:lnTo>
                  <a:lnTo>
                    <a:pt x="750" y="798"/>
                  </a:lnTo>
                  <a:lnTo>
                    <a:pt x="748" y="798"/>
                  </a:lnTo>
                  <a:lnTo>
                    <a:pt x="750" y="796"/>
                  </a:lnTo>
                  <a:lnTo>
                    <a:pt x="750" y="794"/>
                  </a:lnTo>
                  <a:lnTo>
                    <a:pt x="754" y="790"/>
                  </a:lnTo>
                  <a:lnTo>
                    <a:pt x="754" y="788"/>
                  </a:lnTo>
                  <a:lnTo>
                    <a:pt x="756" y="785"/>
                  </a:lnTo>
                  <a:lnTo>
                    <a:pt x="756" y="783"/>
                  </a:lnTo>
                  <a:lnTo>
                    <a:pt x="760" y="779"/>
                  </a:lnTo>
                  <a:lnTo>
                    <a:pt x="760" y="777"/>
                  </a:lnTo>
                  <a:lnTo>
                    <a:pt x="762" y="775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7" y="766"/>
                  </a:lnTo>
                  <a:lnTo>
                    <a:pt x="771" y="764"/>
                  </a:lnTo>
                  <a:lnTo>
                    <a:pt x="773" y="760"/>
                  </a:lnTo>
                  <a:lnTo>
                    <a:pt x="775" y="758"/>
                  </a:lnTo>
                  <a:lnTo>
                    <a:pt x="779" y="754"/>
                  </a:lnTo>
                  <a:lnTo>
                    <a:pt x="779" y="752"/>
                  </a:lnTo>
                  <a:lnTo>
                    <a:pt x="781" y="752"/>
                  </a:lnTo>
                  <a:lnTo>
                    <a:pt x="784" y="752"/>
                  </a:lnTo>
                  <a:lnTo>
                    <a:pt x="786" y="752"/>
                  </a:lnTo>
                  <a:lnTo>
                    <a:pt x="790" y="752"/>
                  </a:lnTo>
                  <a:lnTo>
                    <a:pt x="796" y="752"/>
                  </a:lnTo>
                  <a:lnTo>
                    <a:pt x="798" y="752"/>
                  </a:lnTo>
                  <a:lnTo>
                    <a:pt x="798" y="754"/>
                  </a:lnTo>
                  <a:lnTo>
                    <a:pt x="800" y="754"/>
                  </a:lnTo>
                  <a:lnTo>
                    <a:pt x="803" y="758"/>
                  </a:lnTo>
                  <a:lnTo>
                    <a:pt x="805" y="758"/>
                  </a:lnTo>
                  <a:lnTo>
                    <a:pt x="809" y="754"/>
                  </a:lnTo>
                  <a:lnTo>
                    <a:pt x="811" y="754"/>
                  </a:lnTo>
                  <a:lnTo>
                    <a:pt x="815" y="754"/>
                  </a:lnTo>
                  <a:lnTo>
                    <a:pt x="817" y="752"/>
                  </a:lnTo>
                  <a:lnTo>
                    <a:pt x="817" y="747"/>
                  </a:lnTo>
                  <a:lnTo>
                    <a:pt x="821" y="747"/>
                  </a:lnTo>
                  <a:lnTo>
                    <a:pt x="822" y="747"/>
                  </a:lnTo>
                  <a:lnTo>
                    <a:pt x="824" y="745"/>
                  </a:lnTo>
                  <a:lnTo>
                    <a:pt x="824" y="741"/>
                  </a:lnTo>
                  <a:lnTo>
                    <a:pt x="828" y="741"/>
                  </a:lnTo>
                  <a:lnTo>
                    <a:pt x="828" y="739"/>
                  </a:lnTo>
                  <a:lnTo>
                    <a:pt x="830" y="739"/>
                  </a:lnTo>
                  <a:lnTo>
                    <a:pt x="834" y="739"/>
                  </a:lnTo>
                  <a:lnTo>
                    <a:pt x="836" y="735"/>
                  </a:lnTo>
                  <a:lnTo>
                    <a:pt x="839" y="733"/>
                  </a:lnTo>
                  <a:lnTo>
                    <a:pt x="841" y="733"/>
                  </a:lnTo>
                  <a:lnTo>
                    <a:pt x="845" y="735"/>
                  </a:lnTo>
                  <a:lnTo>
                    <a:pt x="847" y="735"/>
                  </a:lnTo>
                  <a:lnTo>
                    <a:pt x="847" y="739"/>
                  </a:lnTo>
                  <a:lnTo>
                    <a:pt x="849" y="735"/>
                  </a:lnTo>
                  <a:lnTo>
                    <a:pt x="853" y="733"/>
                  </a:lnTo>
                  <a:lnTo>
                    <a:pt x="853" y="731"/>
                  </a:lnTo>
                  <a:lnTo>
                    <a:pt x="853" y="728"/>
                  </a:lnTo>
                  <a:lnTo>
                    <a:pt x="855" y="728"/>
                  </a:lnTo>
                  <a:lnTo>
                    <a:pt x="855" y="726"/>
                  </a:lnTo>
                  <a:lnTo>
                    <a:pt x="858" y="722"/>
                  </a:lnTo>
                  <a:lnTo>
                    <a:pt x="858" y="720"/>
                  </a:lnTo>
                  <a:lnTo>
                    <a:pt x="860" y="716"/>
                  </a:lnTo>
                  <a:lnTo>
                    <a:pt x="864" y="716"/>
                  </a:lnTo>
                  <a:lnTo>
                    <a:pt x="866" y="714"/>
                  </a:lnTo>
                  <a:lnTo>
                    <a:pt x="870" y="711"/>
                  </a:lnTo>
                  <a:lnTo>
                    <a:pt x="866" y="707"/>
                  </a:lnTo>
                  <a:lnTo>
                    <a:pt x="870" y="707"/>
                  </a:lnTo>
                  <a:lnTo>
                    <a:pt x="870" y="703"/>
                  </a:lnTo>
                  <a:lnTo>
                    <a:pt x="870" y="701"/>
                  </a:lnTo>
                  <a:lnTo>
                    <a:pt x="870" y="697"/>
                  </a:lnTo>
                  <a:lnTo>
                    <a:pt x="866" y="697"/>
                  </a:lnTo>
                  <a:lnTo>
                    <a:pt x="864" y="695"/>
                  </a:lnTo>
                  <a:lnTo>
                    <a:pt x="860" y="695"/>
                  </a:lnTo>
                  <a:lnTo>
                    <a:pt x="858" y="695"/>
                  </a:lnTo>
                  <a:lnTo>
                    <a:pt x="855" y="697"/>
                  </a:lnTo>
                  <a:lnTo>
                    <a:pt x="849" y="697"/>
                  </a:lnTo>
                  <a:lnTo>
                    <a:pt x="845" y="697"/>
                  </a:lnTo>
                  <a:lnTo>
                    <a:pt x="841" y="697"/>
                  </a:lnTo>
                  <a:lnTo>
                    <a:pt x="839" y="697"/>
                  </a:lnTo>
                  <a:lnTo>
                    <a:pt x="836" y="697"/>
                  </a:lnTo>
                  <a:lnTo>
                    <a:pt x="834" y="697"/>
                  </a:lnTo>
                  <a:lnTo>
                    <a:pt x="830" y="697"/>
                  </a:lnTo>
                  <a:lnTo>
                    <a:pt x="830" y="695"/>
                  </a:lnTo>
                  <a:lnTo>
                    <a:pt x="828" y="695"/>
                  </a:lnTo>
                  <a:lnTo>
                    <a:pt x="822" y="695"/>
                  </a:lnTo>
                  <a:lnTo>
                    <a:pt x="821" y="695"/>
                  </a:lnTo>
                  <a:lnTo>
                    <a:pt x="817" y="695"/>
                  </a:lnTo>
                  <a:lnTo>
                    <a:pt x="815" y="692"/>
                  </a:lnTo>
                  <a:lnTo>
                    <a:pt x="809" y="690"/>
                  </a:lnTo>
                  <a:lnTo>
                    <a:pt x="805" y="690"/>
                  </a:lnTo>
                  <a:lnTo>
                    <a:pt x="803" y="690"/>
                  </a:lnTo>
                  <a:lnTo>
                    <a:pt x="800" y="686"/>
                  </a:lnTo>
                  <a:lnTo>
                    <a:pt x="798" y="686"/>
                  </a:lnTo>
                  <a:lnTo>
                    <a:pt x="796" y="686"/>
                  </a:lnTo>
                  <a:lnTo>
                    <a:pt x="792" y="686"/>
                  </a:lnTo>
                  <a:lnTo>
                    <a:pt x="790" y="686"/>
                  </a:lnTo>
                  <a:lnTo>
                    <a:pt x="786" y="686"/>
                  </a:lnTo>
                  <a:lnTo>
                    <a:pt x="784" y="686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5" y="690"/>
                  </a:lnTo>
                  <a:lnTo>
                    <a:pt x="773" y="686"/>
                  </a:lnTo>
                  <a:lnTo>
                    <a:pt x="767" y="686"/>
                  </a:lnTo>
                  <a:lnTo>
                    <a:pt x="766" y="686"/>
                  </a:lnTo>
                  <a:lnTo>
                    <a:pt x="762" y="686"/>
                  </a:lnTo>
                  <a:lnTo>
                    <a:pt x="760" y="684"/>
                  </a:lnTo>
                  <a:lnTo>
                    <a:pt x="754" y="682"/>
                  </a:lnTo>
                  <a:lnTo>
                    <a:pt x="754" y="678"/>
                  </a:lnTo>
                  <a:lnTo>
                    <a:pt x="748" y="678"/>
                  </a:lnTo>
                  <a:lnTo>
                    <a:pt x="747" y="678"/>
                  </a:lnTo>
                  <a:lnTo>
                    <a:pt x="743" y="678"/>
                  </a:lnTo>
                  <a:lnTo>
                    <a:pt x="741" y="678"/>
                  </a:lnTo>
                  <a:lnTo>
                    <a:pt x="737" y="677"/>
                  </a:lnTo>
                  <a:lnTo>
                    <a:pt x="735" y="677"/>
                  </a:lnTo>
                  <a:lnTo>
                    <a:pt x="731" y="673"/>
                  </a:lnTo>
                  <a:lnTo>
                    <a:pt x="726" y="671"/>
                  </a:lnTo>
                  <a:lnTo>
                    <a:pt x="724" y="671"/>
                  </a:lnTo>
                  <a:lnTo>
                    <a:pt x="722" y="671"/>
                  </a:lnTo>
                  <a:lnTo>
                    <a:pt x="718" y="671"/>
                  </a:lnTo>
                  <a:lnTo>
                    <a:pt x="716" y="667"/>
                  </a:lnTo>
                  <a:lnTo>
                    <a:pt x="711" y="667"/>
                  </a:lnTo>
                  <a:lnTo>
                    <a:pt x="707" y="667"/>
                  </a:lnTo>
                  <a:lnTo>
                    <a:pt x="705" y="667"/>
                  </a:lnTo>
                  <a:lnTo>
                    <a:pt x="701" y="667"/>
                  </a:lnTo>
                  <a:lnTo>
                    <a:pt x="699" y="667"/>
                  </a:lnTo>
                  <a:lnTo>
                    <a:pt x="693" y="667"/>
                  </a:lnTo>
                  <a:lnTo>
                    <a:pt x="692" y="667"/>
                  </a:lnTo>
                  <a:lnTo>
                    <a:pt x="688" y="671"/>
                  </a:lnTo>
                  <a:lnTo>
                    <a:pt x="686" y="671"/>
                  </a:lnTo>
                  <a:lnTo>
                    <a:pt x="682" y="671"/>
                  </a:lnTo>
                  <a:lnTo>
                    <a:pt x="676" y="673"/>
                  </a:lnTo>
                  <a:lnTo>
                    <a:pt x="675" y="673"/>
                  </a:lnTo>
                  <a:lnTo>
                    <a:pt x="675" y="677"/>
                  </a:lnTo>
                  <a:lnTo>
                    <a:pt x="673" y="677"/>
                  </a:lnTo>
                  <a:lnTo>
                    <a:pt x="673" y="673"/>
                  </a:lnTo>
                  <a:lnTo>
                    <a:pt x="669" y="673"/>
                  </a:lnTo>
                  <a:lnTo>
                    <a:pt x="669" y="671"/>
                  </a:lnTo>
                  <a:lnTo>
                    <a:pt x="667" y="667"/>
                  </a:lnTo>
                  <a:lnTo>
                    <a:pt x="667" y="665"/>
                  </a:lnTo>
                  <a:lnTo>
                    <a:pt x="663" y="663"/>
                  </a:lnTo>
                  <a:lnTo>
                    <a:pt x="661" y="659"/>
                  </a:lnTo>
                  <a:lnTo>
                    <a:pt x="661" y="658"/>
                  </a:lnTo>
                  <a:lnTo>
                    <a:pt x="661" y="654"/>
                  </a:lnTo>
                  <a:lnTo>
                    <a:pt x="657" y="654"/>
                  </a:lnTo>
                  <a:lnTo>
                    <a:pt x="656" y="648"/>
                  </a:lnTo>
                  <a:lnTo>
                    <a:pt x="656" y="646"/>
                  </a:lnTo>
                  <a:lnTo>
                    <a:pt x="654" y="642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5"/>
                  </a:lnTo>
                  <a:lnTo>
                    <a:pt x="648" y="635"/>
                  </a:lnTo>
                  <a:lnTo>
                    <a:pt x="644" y="633"/>
                  </a:lnTo>
                  <a:lnTo>
                    <a:pt x="642" y="633"/>
                  </a:lnTo>
                  <a:lnTo>
                    <a:pt x="642" y="629"/>
                  </a:lnTo>
                  <a:lnTo>
                    <a:pt x="639" y="629"/>
                  </a:lnTo>
                  <a:lnTo>
                    <a:pt x="637" y="629"/>
                  </a:lnTo>
                  <a:lnTo>
                    <a:pt x="637" y="627"/>
                  </a:lnTo>
                  <a:lnTo>
                    <a:pt x="633" y="627"/>
                  </a:lnTo>
                  <a:lnTo>
                    <a:pt x="633" y="623"/>
                  </a:lnTo>
                  <a:lnTo>
                    <a:pt x="631" y="622"/>
                  </a:lnTo>
                  <a:lnTo>
                    <a:pt x="629" y="622"/>
                  </a:lnTo>
                  <a:lnTo>
                    <a:pt x="625" y="622"/>
                  </a:lnTo>
                  <a:lnTo>
                    <a:pt x="623" y="623"/>
                  </a:lnTo>
                  <a:lnTo>
                    <a:pt x="620" y="622"/>
                  </a:lnTo>
                  <a:lnTo>
                    <a:pt x="618" y="618"/>
                  </a:lnTo>
                  <a:lnTo>
                    <a:pt x="612" y="616"/>
                  </a:lnTo>
                  <a:lnTo>
                    <a:pt x="608" y="614"/>
                  </a:lnTo>
                  <a:lnTo>
                    <a:pt x="608" y="610"/>
                  </a:lnTo>
                  <a:lnTo>
                    <a:pt x="608" y="608"/>
                  </a:lnTo>
                  <a:lnTo>
                    <a:pt x="608" y="605"/>
                  </a:lnTo>
                  <a:lnTo>
                    <a:pt x="612" y="603"/>
                  </a:lnTo>
                  <a:lnTo>
                    <a:pt x="612" y="599"/>
                  </a:lnTo>
                  <a:lnTo>
                    <a:pt x="612" y="597"/>
                  </a:lnTo>
                  <a:lnTo>
                    <a:pt x="612" y="595"/>
                  </a:lnTo>
                  <a:lnTo>
                    <a:pt x="612" y="591"/>
                  </a:lnTo>
                  <a:lnTo>
                    <a:pt x="612" y="589"/>
                  </a:lnTo>
                  <a:lnTo>
                    <a:pt x="612" y="586"/>
                  </a:lnTo>
                  <a:lnTo>
                    <a:pt x="612" y="584"/>
                  </a:lnTo>
                  <a:lnTo>
                    <a:pt x="608" y="580"/>
                  </a:lnTo>
                  <a:lnTo>
                    <a:pt x="608" y="578"/>
                  </a:lnTo>
                  <a:lnTo>
                    <a:pt x="612" y="574"/>
                  </a:lnTo>
                  <a:lnTo>
                    <a:pt x="612" y="572"/>
                  </a:lnTo>
                  <a:lnTo>
                    <a:pt x="612" y="570"/>
                  </a:lnTo>
                  <a:lnTo>
                    <a:pt x="612" y="567"/>
                  </a:lnTo>
                  <a:lnTo>
                    <a:pt x="612" y="565"/>
                  </a:lnTo>
                  <a:lnTo>
                    <a:pt x="612" y="561"/>
                  </a:lnTo>
                  <a:lnTo>
                    <a:pt x="612" y="559"/>
                  </a:lnTo>
                  <a:lnTo>
                    <a:pt x="608" y="559"/>
                  </a:lnTo>
                  <a:lnTo>
                    <a:pt x="608" y="555"/>
                  </a:lnTo>
                  <a:lnTo>
                    <a:pt x="606" y="553"/>
                  </a:lnTo>
                  <a:lnTo>
                    <a:pt x="604" y="550"/>
                  </a:lnTo>
                  <a:lnTo>
                    <a:pt x="604" y="548"/>
                  </a:lnTo>
                  <a:lnTo>
                    <a:pt x="601" y="546"/>
                  </a:lnTo>
                  <a:lnTo>
                    <a:pt x="599" y="546"/>
                  </a:lnTo>
                  <a:lnTo>
                    <a:pt x="599" y="542"/>
                  </a:lnTo>
                  <a:lnTo>
                    <a:pt x="595" y="542"/>
                  </a:lnTo>
                  <a:lnTo>
                    <a:pt x="593" y="542"/>
                  </a:lnTo>
                  <a:lnTo>
                    <a:pt x="589" y="548"/>
                  </a:lnTo>
                  <a:lnTo>
                    <a:pt x="589" y="550"/>
                  </a:lnTo>
                  <a:lnTo>
                    <a:pt x="587" y="553"/>
                  </a:lnTo>
                  <a:lnTo>
                    <a:pt x="584" y="555"/>
                  </a:lnTo>
                  <a:lnTo>
                    <a:pt x="582" y="555"/>
                  </a:lnTo>
                  <a:lnTo>
                    <a:pt x="580" y="561"/>
                  </a:lnTo>
                  <a:lnTo>
                    <a:pt x="576" y="561"/>
                  </a:lnTo>
                  <a:lnTo>
                    <a:pt x="574" y="561"/>
                  </a:lnTo>
                  <a:lnTo>
                    <a:pt x="570" y="561"/>
                  </a:lnTo>
                  <a:lnTo>
                    <a:pt x="568" y="561"/>
                  </a:lnTo>
                  <a:lnTo>
                    <a:pt x="565" y="561"/>
                  </a:lnTo>
                  <a:lnTo>
                    <a:pt x="563" y="559"/>
                  </a:lnTo>
                  <a:lnTo>
                    <a:pt x="563" y="555"/>
                  </a:lnTo>
                  <a:lnTo>
                    <a:pt x="559" y="555"/>
                  </a:lnTo>
                  <a:lnTo>
                    <a:pt x="559" y="553"/>
                  </a:lnTo>
                  <a:lnTo>
                    <a:pt x="559" y="550"/>
                  </a:lnTo>
                  <a:lnTo>
                    <a:pt x="559" y="548"/>
                  </a:lnTo>
                  <a:lnTo>
                    <a:pt x="559" y="546"/>
                  </a:lnTo>
                  <a:lnTo>
                    <a:pt x="559" y="542"/>
                  </a:lnTo>
                  <a:lnTo>
                    <a:pt x="559" y="540"/>
                  </a:lnTo>
                  <a:lnTo>
                    <a:pt x="559" y="536"/>
                  </a:lnTo>
                  <a:lnTo>
                    <a:pt x="557" y="534"/>
                  </a:lnTo>
                  <a:lnTo>
                    <a:pt x="557" y="531"/>
                  </a:lnTo>
                  <a:lnTo>
                    <a:pt x="557" y="529"/>
                  </a:lnTo>
                  <a:lnTo>
                    <a:pt x="557" y="527"/>
                  </a:lnTo>
                  <a:lnTo>
                    <a:pt x="557" y="523"/>
                  </a:lnTo>
                  <a:lnTo>
                    <a:pt x="559" y="521"/>
                  </a:lnTo>
                  <a:lnTo>
                    <a:pt x="559" y="517"/>
                  </a:lnTo>
                  <a:lnTo>
                    <a:pt x="563" y="517"/>
                  </a:lnTo>
                  <a:lnTo>
                    <a:pt x="565" y="515"/>
                  </a:lnTo>
                  <a:lnTo>
                    <a:pt x="570" y="512"/>
                  </a:lnTo>
                  <a:lnTo>
                    <a:pt x="574" y="510"/>
                  </a:lnTo>
                  <a:lnTo>
                    <a:pt x="576" y="510"/>
                  </a:lnTo>
                  <a:lnTo>
                    <a:pt x="576" y="506"/>
                  </a:lnTo>
                  <a:lnTo>
                    <a:pt x="580" y="504"/>
                  </a:lnTo>
                  <a:lnTo>
                    <a:pt x="580" y="502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3"/>
                  </a:lnTo>
                  <a:lnTo>
                    <a:pt x="576" y="491"/>
                  </a:lnTo>
                  <a:lnTo>
                    <a:pt x="576" y="487"/>
                  </a:lnTo>
                  <a:lnTo>
                    <a:pt x="576" y="485"/>
                  </a:lnTo>
                  <a:lnTo>
                    <a:pt x="580" y="481"/>
                  </a:lnTo>
                  <a:lnTo>
                    <a:pt x="582" y="479"/>
                  </a:lnTo>
                  <a:lnTo>
                    <a:pt x="582" y="478"/>
                  </a:lnTo>
                  <a:lnTo>
                    <a:pt x="582" y="474"/>
                  </a:lnTo>
                  <a:lnTo>
                    <a:pt x="582" y="472"/>
                  </a:lnTo>
                  <a:lnTo>
                    <a:pt x="582" y="468"/>
                  </a:lnTo>
                  <a:lnTo>
                    <a:pt x="582" y="466"/>
                  </a:lnTo>
                  <a:lnTo>
                    <a:pt x="582" y="462"/>
                  </a:lnTo>
                  <a:lnTo>
                    <a:pt x="582" y="460"/>
                  </a:lnTo>
                  <a:lnTo>
                    <a:pt x="582" y="459"/>
                  </a:lnTo>
                  <a:lnTo>
                    <a:pt x="580" y="459"/>
                  </a:lnTo>
                  <a:lnTo>
                    <a:pt x="580" y="455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0" y="447"/>
                  </a:lnTo>
                  <a:lnTo>
                    <a:pt x="580" y="443"/>
                  </a:lnTo>
                  <a:lnTo>
                    <a:pt x="580" y="442"/>
                  </a:lnTo>
                  <a:lnTo>
                    <a:pt x="580" y="438"/>
                  </a:lnTo>
                  <a:lnTo>
                    <a:pt x="580" y="436"/>
                  </a:lnTo>
                  <a:lnTo>
                    <a:pt x="580" y="434"/>
                  </a:lnTo>
                  <a:lnTo>
                    <a:pt x="580" y="430"/>
                  </a:lnTo>
                  <a:lnTo>
                    <a:pt x="580" y="428"/>
                  </a:lnTo>
                  <a:lnTo>
                    <a:pt x="580" y="424"/>
                  </a:lnTo>
                  <a:lnTo>
                    <a:pt x="576" y="423"/>
                  </a:lnTo>
                  <a:lnTo>
                    <a:pt x="576" y="419"/>
                  </a:lnTo>
                  <a:lnTo>
                    <a:pt x="576" y="417"/>
                  </a:lnTo>
                  <a:lnTo>
                    <a:pt x="574" y="417"/>
                  </a:lnTo>
                  <a:lnTo>
                    <a:pt x="574" y="415"/>
                  </a:lnTo>
                  <a:lnTo>
                    <a:pt x="570" y="411"/>
                  </a:lnTo>
                  <a:lnTo>
                    <a:pt x="568" y="411"/>
                  </a:lnTo>
                  <a:lnTo>
                    <a:pt x="565" y="409"/>
                  </a:lnTo>
                  <a:lnTo>
                    <a:pt x="559" y="409"/>
                  </a:lnTo>
                  <a:lnTo>
                    <a:pt x="551" y="409"/>
                  </a:lnTo>
                  <a:lnTo>
                    <a:pt x="549" y="411"/>
                  </a:lnTo>
                  <a:lnTo>
                    <a:pt x="546" y="411"/>
                  </a:lnTo>
                  <a:lnTo>
                    <a:pt x="544" y="411"/>
                  </a:lnTo>
                  <a:lnTo>
                    <a:pt x="540" y="411"/>
                  </a:lnTo>
                  <a:lnTo>
                    <a:pt x="538" y="415"/>
                  </a:lnTo>
                  <a:lnTo>
                    <a:pt x="532" y="415"/>
                  </a:lnTo>
                  <a:lnTo>
                    <a:pt x="530" y="415"/>
                  </a:lnTo>
                  <a:lnTo>
                    <a:pt x="527" y="417"/>
                  </a:lnTo>
                  <a:lnTo>
                    <a:pt x="525" y="417"/>
                  </a:lnTo>
                  <a:lnTo>
                    <a:pt x="521" y="417"/>
                  </a:lnTo>
                  <a:lnTo>
                    <a:pt x="519" y="417"/>
                  </a:lnTo>
                  <a:lnTo>
                    <a:pt x="515" y="417"/>
                  </a:lnTo>
                  <a:lnTo>
                    <a:pt x="513" y="419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8" y="419"/>
                  </a:lnTo>
                  <a:lnTo>
                    <a:pt x="506" y="419"/>
                  </a:lnTo>
                  <a:lnTo>
                    <a:pt x="502" y="419"/>
                  </a:lnTo>
                  <a:lnTo>
                    <a:pt x="500" y="419"/>
                  </a:lnTo>
                  <a:lnTo>
                    <a:pt x="496" y="419"/>
                  </a:lnTo>
                  <a:lnTo>
                    <a:pt x="494" y="419"/>
                  </a:lnTo>
                  <a:lnTo>
                    <a:pt x="491" y="419"/>
                  </a:lnTo>
                  <a:lnTo>
                    <a:pt x="489" y="419"/>
                  </a:lnTo>
                  <a:lnTo>
                    <a:pt x="485" y="417"/>
                  </a:lnTo>
                  <a:lnTo>
                    <a:pt x="483" y="417"/>
                  </a:lnTo>
                  <a:lnTo>
                    <a:pt x="481" y="415"/>
                  </a:lnTo>
                  <a:lnTo>
                    <a:pt x="477" y="411"/>
                  </a:lnTo>
                  <a:lnTo>
                    <a:pt x="477" y="409"/>
                  </a:lnTo>
                  <a:lnTo>
                    <a:pt x="477" y="406"/>
                  </a:lnTo>
                  <a:lnTo>
                    <a:pt x="475" y="406"/>
                  </a:lnTo>
                  <a:lnTo>
                    <a:pt x="475" y="404"/>
                  </a:lnTo>
                  <a:lnTo>
                    <a:pt x="477" y="400"/>
                  </a:lnTo>
                  <a:lnTo>
                    <a:pt x="477" y="394"/>
                  </a:lnTo>
                  <a:lnTo>
                    <a:pt x="481" y="392"/>
                  </a:lnTo>
                  <a:lnTo>
                    <a:pt x="483" y="390"/>
                  </a:lnTo>
                  <a:lnTo>
                    <a:pt x="485" y="387"/>
                  </a:lnTo>
                  <a:lnTo>
                    <a:pt x="489" y="387"/>
                  </a:lnTo>
                  <a:lnTo>
                    <a:pt x="491" y="385"/>
                  </a:lnTo>
                  <a:lnTo>
                    <a:pt x="494" y="385"/>
                  </a:lnTo>
                  <a:lnTo>
                    <a:pt x="494" y="381"/>
                  </a:lnTo>
                  <a:lnTo>
                    <a:pt x="496" y="379"/>
                  </a:lnTo>
                  <a:lnTo>
                    <a:pt x="496" y="375"/>
                  </a:lnTo>
                  <a:lnTo>
                    <a:pt x="496" y="373"/>
                  </a:lnTo>
                  <a:lnTo>
                    <a:pt x="496" y="370"/>
                  </a:lnTo>
                  <a:lnTo>
                    <a:pt x="496" y="368"/>
                  </a:lnTo>
                  <a:lnTo>
                    <a:pt x="500" y="366"/>
                  </a:lnTo>
                  <a:lnTo>
                    <a:pt x="500" y="362"/>
                  </a:lnTo>
                  <a:lnTo>
                    <a:pt x="500" y="360"/>
                  </a:lnTo>
                  <a:lnTo>
                    <a:pt x="500" y="356"/>
                  </a:lnTo>
                  <a:lnTo>
                    <a:pt x="500" y="354"/>
                  </a:lnTo>
                  <a:lnTo>
                    <a:pt x="500" y="351"/>
                  </a:lnTo>
                  <a:lnTo>
                    <a:pt x="500" y="349"/>
                  </a:lnTo>
                  <a:lnTo>
                    <a:pt x="500" y="347"/>
                  </a:lnTo>
                  <a:lnTo>
                    <a:pt x="502" y="343"/>
                  </a:lnTo>
                  <a:lnTo>
                    <a:pt x="502" y="341"/>
                  </a:lnTo>
                  <a:lnTo>
                    <a:pt x="506" y="337"/>
                  </a:lnTo>
                  <a:lnTo>
                    <a:pt x="506" y="335"/>
                  </a:lnTo>
                  <a:lnTo>
                    <a:pt x="508" y="335"/>
                  </a:lnTo>
                  <a:lnTo>
                    <a:pt x="510" y="335"/>
                  </a:lnTo>
                  <a:lnTo>
                    <a:pt x="513" y="335"/>
                  </a:lnTo>
                  <a:lnTo>
                    <a:pt x="515" y="335"/>
                  </a:lnTo>
                  <a:lnTo>
                    <a:pt x="519" y="337"/>
                  </a:lnTo>
                  <a:lnTo>
                    <a:pt x="521" y="341"/>
                  </a:lnTo>
                  <a:lnTo>
                    <a:pt x="525" y="341"/>
                  </a:lnTo>
                  <a:lnTo>
                    <a:pt x="530" y="341"/>
                  </a:lnTo>
                  <a:lnTo>
                    <a:pt x="532" y="341"/>
                  </a:lnTo>
                  <a:lnTo>
                    <a:pt x="532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4" y="332"/>
                  </a:lnTo>
                  <a:lnTo>
                    <a:pt x="546" y="332"/>
                  </a:lnTo>
                  <a:lnTo>
                    <a:pt x="549" y="332"/>
                  </a:lnTo>
                  <a:lnTo>
                    <a:pt x="551" y="332"/>
                  </a:lnTo>
                  <a:lnTo>
                    <a:pt x="555" y="332"/>
                  </a:lnTo>
                  <a:lnTo>
                    <a:pt x="557" y="332"/>
                  </a:lnTo>
                  <a:lnTo>
                    <a:pt x="559" y="330"/>
                  </a:lnTo>
                  <a:lnTo>
                    <a:pt x="563" y="330"/>
                  </a:lnTo>
                  <a:lnTo>
                    <a:pt x="565" y="326"/>
                  </a:lnTo>
                  <a:lnTo>
                    <a:pt x="568" y="326"/>
                  </a:lnTo>
                  <a:lnTo>
                    <a:pt x="570" y="326"/>
                  </a:lnTo>
                  <a:lnTo>
                    <a:pt x="574" y="326"/>
                  </a:lnTo>
                  <a:lnTo>
                    <a:pt x="576" y="324"/>
                  </a:lnTo>
                  <a:lnTo>
                    <a:pt x="580" y="322"/>
                  </a:lnTo>
                  <a:lnTo>
                    <a:pt x="584" y="318"/>
                  </a:lnTo>
                  <a:lnTo>
                    <a:pt x="584" y="316"/>
                  </a:lnTo>
                  <a:lnTo>
                    <a:pt x="587" y="316"/>
                  </a:lnTo>
                  <a:lnTo>
                    <a:pt x="589" y="313"/>
                  </a:lnTo>
                  <a:lnTo>
                    <a:pt x="593" y="311"/>
                  </a:lnTo>
                  <a:lnTo>
                    <a:pt x="595" y="307"/>
                  </a:lnTo>
                  <a:lnTo>
                    <a:pt x="599" y="307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8" y="305"/>
                  </a:lnTo>
                  <a:lnTo>
                    <a:pt x="608" y="301"/>
                  </a:lnTo>
                  <a:lnTo>
                    <a:pt x="612" y="301"/>
                  </a:lnTo>
                  <a:lnTo>
                    <a:pt x="614" y="301"/>
                  </a:lnTo>
                  <a:lnTo>
                    <a:pt x="618" y="301"/>
                  </a:lnTo>
                  <a:lnTo>
                    <a:pt x="620" y="301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9" y="299"/>
                  </a:lnTo>
                  <a:lnTo>
                    <a:pt x="631" y="298"/>
                  </a:lnTo>
                  <a:lnTo>
                    <a:pt x="633" y="298"/>
                  </a:lnTo>
                  <a:lnTo>
                    <a:pt x="637" y="298"/>
                  </a:lnTo>
                  <a:lnTo>
                    <a:pt x="639" y="298"/>
                  </a:lnTo>
                  <a:lnTo>
                    <a:pt x="642" y="294"/>
                  </a:lnTo>
                  <a:lnTo>
                    <a:pt x="644" y="294"/>
                  </a:lnTo>
                  <a:lnTo>
                    <a:pt x="648" y="294"/>
                  </a:lnTo>
                  <a:lnTo>
                    <a:pt x="654" y="294"/>
                  </a:lnTo>
                  <a:lnTo>
                    <a:pt x="656" y="298"/>
                  </a:lnTo>
                  <a:lnTo>
                    <a:pt x="657" y="294"/>
                  </a:lnTo>
                  <a:lnTo>
                    <a:pt x="661" y="292"/>
                  </a:lnTo>
                  <a:lnTo>
                    <a:pt x="663" y="292"/>
                  </a:lnTo>
                  <a:lnTo>
                    <a:pt x="669" y="292"/>
                  </a:lnTo>
                  <a:lnTo>
                    <a:pt x="669" y="288"/>
                  </a:lnTo>
                  <a:lnTo>
                    <a:pt x="673" y="288"/>
                  </a:lnTo>
                  <a:lnTo>
                    <a:pt x="676" y="288"/>
                  </a:lnTo>
                  <a:lnTo>
                    <a:pt x="680" y="286"/>
                  </a:lnTo>
                  <a:lnTo>
                    <a:pt x="682" y="286"/>
                  </a:lnTo>
                  <a:lnTo>
                    <a:pt x="686" y="286"/>
                  </a:lnTo>
                  <a:lnTo>
                    <a:pt x="688" y="282"/>
                  </a:lnTo>
                  <a:lnTo>
                    <a:pt x="693" y="282"/>
                  </a:lnTo>
                  <a:lnTo>
                    <a:pt x="697" y="282"/>
                  </a:lnTo>
                  <a:lnTo>
                    <a:pt x="699" y="280"/>
                  </a:lnTo>
                  <a:lnTo>
                    <a:pt x="701" y="280"/>
                  </a:lnTo>
                  <a:lnTo>
                    <a:pt x="705" y="279"/>
                  </a:lnTo>
                  <a:lnTo>
                    <a:pt x="707" y="279"/>
                  </a:lnTo>
                  <a:lnTo>
                    <a:pt x="711" y="279"/>
                  </a:lnTo>
                  <a:lnTo>
                    <a:pt x="712" y="275"/>
                  </a:lnTo>
                  <a:lnTo>
                    <a:pt x="716" y="275"/>
                  </a:lnTo>
                  <a:lnTo>
                    <a:pt x="718" y="275"/>
                  </a:lnTo>
                  <a:lnTo>
                    <a:pt x="718" y="273"/>
                  </a:lnTo>
                  <a:lnTo>
                    <a:pt x="722" y="273"/>
                  </a:lnTo>
                  <a:lnTo>
                    <a:pt x="724" y="273"/>
                  </a:lnTo>
                  <a:lnTo>
                    <a:pt x="726" y="269"/>
                  </a:lnTo>
                  <a:lnTo>
                    <a:pt x="724" y="269"/>
                  </a:lnTo>
                  <a:lnTo>
                    <a:pt x="724" y="267"/>
                  </a:lnTo>
                  <a:lnTo>
                    <a:pt x="724" y="263"/>
                  </a:lnTo>
                  <a:lnTo>
                    <a:pt x="726" y="262"/>
                  </a:lnTo>
                  <a:lnTo>
                    <a:pt x="730" y="262"/>
                  </a:lnTo>
                  <a:lnTo>
                    <a:pt x="731" y="262"/>
                  </a:lnTo>
                  <a:lnTo>
                    <a:pt x="735" y="262"/>
                  </a:lnTo>
                  <a:lnTo>
                    <a:pt x="737" y="262"/>
                  </a:lnTo>
                  <a:lnTo>
                    <a:pt x="741" y="262"/>
                  </a:lnTo>
                  <a:lnTo>
                    <a:pt x="741" y="256"/>
                  </a:lnTo>
                  <a:lnTo>
                    <a:pt x="743" y="256"/>
                  </a:lnTo>
                  <a:lnTo>
                    <a:pt x="747" y="256"/>
                  </a:lnTo>
                  <a:lnTo>
                    <a:pt x="748" y="256"/>
                  </a:lnTo>
                  <a:lnTo>
                    <a:pt x="750" y="256"/>
                  </a:lnTo>
                  <a:lnTo>
                    <a:pt x="754" y="256"/>
                  </a:lnTo>
                  <a:lnTo>
                    <a:pt x="756" y="256"/>
                  </a:lnTo>
                  <a:lnTo>
                    <a:pt x="756" y="254"/>
                  </a:lnTo>
                  <a:lnTo>
                    <a:pt x="760" y="254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67" y="244"/>
                  </a:lnTo>
                  <a:lnTo>
                    <a:pt x="767" y="243"/>
                  </a:lnTo>
                  <a:lnTo>
                    <a:pt x="767" y="239"/>
                  </a:lnTo>
                  <a:lnTo>
                    <a:pt x="767" y="237"/>
                  </a:lnTo>
                  <a:lnTo>
                    <a:pt x="767" y="233"/>
                  </a:lnTo>
                  <a:lnTo>
                    <a:pt x="766" y="231"/>
                  </a:lnTo>
                  <a:lnTo>
                    <a:pt x="766" y="229"/>
                  </a:lnTo>
                  <a:lnTo>
                    <a:pt x="762" y="224"/>
                  </a:lnTo>
                  <a:lnTo>
                    <a:pt x="762" y="220"/>
                  </a:lnTo>
                  <a:lnTo>
                    <a:pt x="760" y="218"/>
                  </a:lnTo>
                  <a:lnTo>
                    <a:pt x="760" y="214"/>
                  </a:lnTo>
                  <a:lnTo>
                    <a:pt x="760" y="212"/>
                  </a:lnTo>
                  <a:lnTo>
                    <a:pt x="760" y="210"/>
                  </a:lnTo>
                  <a:lnTo>
                    <a:pt x="760" y="207"/>
                  </a:lnTo>
                  <a:lnTo>
                    <a:pt x="760" y="205"/>
                  </a:lnTo>
                  <a:lnTo>
                    <a:pt x="762" y="201"/>
                  </a:lnTo>
                  <a:lnTo>
                    <a:pt x="762" y="199"/>
                  </a:lnTo>
                  <a:lnTo>
                    <a:pt x="762" y="195"/>
                  </a:lnTo>
                  <a:lnTo>
                    <a:pt x="762" y="193"/>
                  </a:lnTo>
                  <a:lnTo>
                    <a:pt x="766" y="189"/>
                  </a:lnTo>
                  <a:lnTo>
                    <a:pt x="766" y="188"/>
                  </a:lnTo>
                  <a:lnTo>
                    <a:pt x="766" y="186"/>
                  </a:lnTo>
                  <a:lnTo>
                    <a:pt x="767" y="182"/>
                  </a:lnTo>
                  <a:lnTo>
                    <a:pt x="767" y="180"/>
                  </a:lnTo>
                  <a:lnTo>
                    <a:pt x="771" y="176"/>
                  </a:lnTo>
                  <a:lnTo>
                    <a:pt x="773" y="171"/>
                  </a:lnTo>
                  <a:lnTo>
                    <a:pt x="773" y="169"/>
                  </a:lnTo>
                  <a:lnTo>
                    <a:pt x="773" y="165"/>
                  </a:lnTo>
                  <a:lnTo>
                    <a:pt x="773" y="163"/>
                  </a:lnTo>
                  <a:lnTo>
                    <a:pt x="775" y="161"/>
                  </a:lnTo>
                  <a:lnTo>
                    <a:pt x="775" y="157"/>
                  </a:lnTo>
                  <a:lnTo>
                    <a:pt x="779" y="152"/>
                  </a:lnTo>
                  <a:lnTo>
                    <a:pt x="779" y="150"/>
                  </a:lnTo>
                  <a:lnTo>
                    <a:pt x="781" y="146"/>
                  </a:lnTo>
                  <a:lnTo>
                    <a:pt x="781" y="144"/>
                  </a:lnTo>
                  <a:lnTo>
                    <a:pt x="784" y="142"/>
                  </a:lnTo>
                  <a:lnTo>
                    <a:pt x="784" y="138"/>
                  </a:lnTo>
                  <a:lnTo>
                    <a:pt x="786" y="136"/>
                  </a:lnTo>
                  <a:lnTo>
                    <a:pt x="790" y="133"/>
                  </a:lnTo>
                  <a:lnTo>
                    <a:pt x="790" y="131"/>
                  </a:lnTo>
                  <a:lnTo>
                    <a:pt x="792" y="131"/>
                  </a:lnTo>
                  <a:lnTo>
                    <a:pt x="792" y="127"/>
                  </a:lnTo>
                  <a:lnTo>
                    <a:pt x="796" y="121"/>
                  </a:lnTo>
                  <a:lnTo>
                    <a:pt x="796" y="119"/>
                  </a:lnTo>
                  <a:lnTo>
                    <a:pt x="798" y="117"/>
                  </a:lnTo>
                  <a:lnTo>
                    <a:pt x="800" y="114"/>
                  </a:lnTo>
                  <a:lnTo>
                    <a:pt x="800" y="112"/>
                  </a:lnTo>
                  <a:lnTo>
                    <a:pt x="803" y="108"/>
                  </a:lnTo>
                  <a:lnTo>
                    <a:pt x="803" y="106"/>
                  </a:lnTo>
                  <a:lnTo>
                    <a:pt x="803" y="102"/>
                  </a:lnTo>
                  <a:lnTo>
                    <a:pt x="803" y="100"/>
                  </a:lnTo>
                  <a:lnTo>
                    <a:pt x="803" y="97"/>
                  </a:lnTo>
                  <a:lnTo>
                    <a:pt x="803" y="95"/>
                  </a:lnTo>
                  <a:lnTo>
                    <a:pt x="803" y="93"/>
                  </a:lnTo>
                  <a:lnTo>
                    <a:pt x="803" y="89"/>
                  </a:lnTo>
                  <a:lnTo>
                    <a:pt x="803" y="87"/>
                  </a:lnTo>
                  <a:lnTo>
                    <a:pt x="803" y="83"/>
                  </a:lnTo>
                  <a:lnTo>
                    <a:pt x="803" y="81"/>
                  </a:lnTo>
                  <a:lnTo>
                    <a:pt x="803" y="78"/>
                  </a:lnTo>
                  <a:lnTo>
                    <a:pt x="803" y="76"/>
                  </a:lnTo>
                  <a:lnTo>
                    <a:pt x="803" y="74"/>
                  </a:lnTo>
                  <a:lnTo>
                    <a:pt x="803" y="70"/>
                  </a:lnTo>
                  <a:lnTo>
                    <a:pt x="805" y="64"/>
                  </a:lnTo>
                  <a:lnTo>
                    <a:pt x="805" y="63"/>
                  </a:lnTo>
                  <a:lnTo>
                    <a:pt x="809" y="59"/>
                  </a:lnTo>
                  <a:lnTo>
                    <a:pt x="809" y="57"/>
                  </a:lnTo>
                  <a:lnTo>
                    <a:pt x="811" y="53"/>
                  </a:lnTo>
                  <a:lnTo>
                    <a:pt x="811" y="51"/>
                  </a:lnTo>
                  <a:lnTo>
                    <a:pt x="815" y="51"/>
                  </a:lnTo>
                  <a:lnTo>
                    <a:pt x="815" y="49"/>
                  </a:lnTo>
                  <a:lnTo>
                    <a:pt x="815" y="45"/>
                  </a:lnTo>
                  <a:lnTo>
                    <a:pt x="817" y="45"/>
                  </a:lnTo>
                  <a:lnTo>
                    <a:pt x="821" y="44"/>
                  </a:lnTo>
                  <a:lnTo>
                    <a:pt x="822" y="40"/>
                  </a:lnTo>
                  <a:lnTo>
                    <a:pt x="824" y="40"/>
                  </a:lnTo>
                  <a:lnTo>
                    <a:pt x="824" y="38"/>
                  </a:lnTo>
                  <a:lnTo>
                    <a:pt x="828" y="38"/>
                  </a:lnTo>
                  <a:lnTo>
                    <a:pt x="830" y="34"/>
                  </a:lnTo>
                  <a:lnTo>
                    <a:pt x="834" y="34"/>
                  </a:lnTo>
                  <a:lnTo>
                    <a:pt x="836" y="34"/>
                  </a:lnTo>
                  <a:lnTo>
                    <a:pt x="839" y="34"/>
                  </a:lnTo>
                  <a:lnTo>
                    <a:pt x="841" y="32"/>
                  </a:lnTo>
                  <a:lnTo>
                    <a:pt x="845" y="32"/>
                  </a:lnTo>
                  <a:lnTo>
                    <a:pt x="847" y="32"/>
                  </a:lnTo>
                  <a:lnTo>
                    <a:pt x="849" y="30"/>
                  </a:lnTo>
                  <a:lnTo>
                    <a:pt x="853" y="30"/>
                  </a:lnTo>
                  <a:lnTo>
                    <a:pt x="855" y="30"/>
                  </a:lnTo>
                  <a:lnTo>
                    <a:pt x="858" y="30"/>
                  </a:lnTo>
                  <a:lnTo>
                    <a:pt x="860" y="30"/>
                  </a:lnTo>
                  <a:lnTo>
                    <a:pt x="864" y="27"/>
                  </a:lnTo>
                  <a:lnTo>
                    <a:pt x="866" y="27"/>
                  </a:lnTo>
                  <a:lnTo>
                    <a:pt x="872" y="27"/>
                  </a:lnTo>
                  <a:lnTo>
                    <a:pt x="874" y="27"/>
                  </a:lnTo>
                  <a:lnTo>
                    <a:pt x="879" y="27"/>
                  </a:lnTo>
                  <a:lnTo>
                    <a:pt x="883" y="27"/>
                  </a:lnTo>
                  <a:lnTo>
                    <a:pt x="885" y="27"/>
                  </a:lnTo>
                  <a:lnTo>
                    <a:pt x="889" y="27"/>
                  </a:lnTo>
                  <a:lnTo>
                    <a:pt x="891" y="27"/>
                  </a:lnTo>
                  <a:lnTo>
                    <a:pt x="894" y="27"/>
                  </a:lnTo>
                  <a:lnTo>
                    <a:pt x="896" y="27"/>
                  </a:lnTo>
                  <a:lnTo>
                    <a:pt x="898" y="27"/>
                  </a:lnTo>
                  <a:lnTo>
                    <a:pt x="902" y="30"/>
                  </a:lnTo>
                  <a:lnTo>
                    <a:pt x="902" y="32"/>
                  </a:lnTo>
                  <a:lnTo>
                    <a:pt x="902" y="34"/>
                  </a:lnTo>
                  <a:lnTo>
                    <a:pt x="904" y="40"/>
                  </a:lnTo>
                  <a:lnTo>
                    <a:pt x="904" y="44"/>
                  </a:lnTo>
                  <a:lnTo>
                    <a:pt x="904" y="45"/>
                  </a:lnTo>
                  <a:lnTo>
                    <a:pt x="904" y="49"/>
                  </a:lnTo>
                  <a:lnTo>
                    <a:pt x="908" y="51"/>
                  </a:lnTo>
                  <a:lnTo>
                    <a:pt x="910" y="51"/>
                  </a:lnTo>
                  <a:lnTo>
                    <a:pt x="913" y="51"/>
                  </a:lnTo>
                  <a:lnTo>
                    <a:pt x="919" y="51"/>
                  </a:lnTo>
                  <a:lnTo>
                    <a:pt x="919" y="49"/>
                  </a:lnTo>
                  <a:lnTo>
                    <a:pt x="921" y="49"/>
                  </a:lnTo>
                  <a:lnTo>
                    <a:pt x="923" y="49"/>
                  </a:lnTo>
                  <a:lnTo>
                    <a:pt x="927" y="49"/>
                  </a:lnTo>
                  <a:lnTo>
                    <a:pt x="932" y="45"/>
                  </a:lnTo>
                  <a:lnTo>
                    <a:pt x="934" y="44"/>
                  </a:lnTo>
                  <a:lnTo>
                    <a:pt x="938" y="44"/>
                  </a:lnTo>
                  <a:lnTo>
                    <a:pt x="938" y="40"/>
                  </a:lnTo>
                  <a:lnTo>
                    <a:pt x="944" y="34"/>
                  </a:lnTo>
                  <a:lnTo>
                    <a:pt x="944" y="32"/>
                  </a:lnTo>
                  <a:lnTo>
                    <a:pt x="946" y="30"/>
                  </a:lnTo>
                  <a:lnTo>
                    <a:pt x="948" y="27"/>
                  </a:lnTo>
                  <a:lnTo>
                    <a:pt x="951" y="25"/>
                  </a:lnTo>
                  <a:lnTo>
                    <a:pt x="953" y="21"/>
                  </a:lnTo>
                  <a:lnTo>
                    <a:pt x="959" y="19"/>
                  </a:lnTo>
                  <a:lnTo>
                    <a:pt x="963" y="15"/>
                  </a:lnTo>
                  <a:lnTo>
                    <a:pt x="965" y="15"/>
                  </a:lnTo>
                  <a:lnTo>
                    <a:pt x="966" y="15"/>
                  </a:lnTo>
                  <a:lnTo>
                    <a:pt x="972" y="13"/>
                  </a:lnTo>
                  <a:lnTo>
                    <a:pt x="976" y="13"/>
                  </a:lnTo>
                  <a:lnTo>
                    <a:pt x="978" y="9"/>
                  </a:lnTo>
                  <a:lnTo>
                    <a:pt x="982" y="9"/>
                  </a:lnTo>
                  <a:lnTo>
                    <a:pt x="984" y="8"/>
                  </a:lnTo>
                  <a:lnTo>
                    <a:pt x="987" y="6"/>
                  </a:lnTo>
                  <a:lnTo>
                    <a:pt x="989" y="6"/>
                  </a:lnTo>
                  <a:lnTo>
                    <a:pt x="989" y="2"/>
                  </a:lnTo>
                  <a:lnTo>
                    <a:pt x="991" y="2"/>
                  </a:lnTo>
                  <a:lnTo>
                    <a:pt x="991" y="0"/>
                  </a:lnTo>
                  <a:lnTo>
                    <a:pt x="995" y="0"/>
                  </a:lnTo>
                  <a:lnTo>
                    <a:pt x="997" y="0"/>
                  </a:lnTo>
                  <a:lnTo>
                    <a:pt x="1001" y="0"/>
                  </a:lnTo>
                  <a:lnTo>
                    <a:pt x="1003" y="2"/>
                  </a:lnTo>
                  <a:lnTo>
                    <a:pt x="1006" y="2"/>
                  </a:lnTo>
                  <a:lnTo>
                    <a:pt x="1008" y="2"/>
                  </a:lnTo>
                  <a:lnTo>
                    <a:pt x="1012" y="6"/>
                  </a:lnTo>
                  <a:lnTo>
                    <a:pt x="1012" y="8"/>
                  </a:lnTo>
                  <a:lnTo>
                    <a:pt x="1014" y="9"/>
                  </a:lnTo>
                  <a:lnTo>
                    <a:pt x="1016" y="13"/>
                  </a:lnTo>
                  <a:lnTo>
                    <a:pt x="1020" y="13"/>
                  </a:lnTo>
                  <a:lnTo>
                    <a:pt x="1021" y="15"/>
                  </a:lnTo>
                  <a:lnTo>
                    <a:pt x="1025" y="19"/>
                  </a:lnTo>
                  <a:lnTo>
                    <a:pt x="1027" y="21"/>
                  </a:lnTo>
                  <a:lnTo>
                    <a:pt x="1031" y="21"/>
                  </a:lnTo>
                  <a:lnTo>
                    <a:pt x="1033" y="25"/>
                  </a:lnTo>
                  <a:lnTo>
                    <a:pt x="1037" y="25"/>
                  </a:lnTo>
                  <a:lnTo>
                    <a:pt x="1039" y="27"/>
                  </a:lnTo>
                  <a:lnTo>
                    <a:pt x="1040" y="27"/>
                  </a:lnTo>
                  <a:lnTo>
                    <a:pt x="1040" y="30"/>
                  </a:lnTo>
                  <a:lnTo>
                    <a:pt x="1044" y="30"/>
                  </a:lnTo>
                  <a:lnTo>
                    <a:pt x="1046" y="30"/>
                  </a:lnTo>
                  <a:lnTo>
                    <a:pt x="1050" y="32"/>
                  </a:lnTo>
                  <a:lnTo>
                    <a:pt x="1052" y="32"/>
                  </a:lnTo>
                  <a:lnTo>
                    <a:pt x="1056" y="34"/>
                  </a:lnTo>
                  <a:lnTo>
                    <a:pt x="1061" y="38"/>
                  </a:lnTo>
                  <a:lnTo>
                    <a:pt x="1061" y="40"/>
                  </a:lnTo>
                  <a:lnTo>
                    <a:pt x="1061" y="44"/>
                  </a:lnTo>
                  <a:lnTo>
                    <a:pt x="1061" y="49"/>
                  </a:lnTo>
                  <a:lnTo>
                    <a:pt x="1061" y="63"/>
                  </a:lnTo>
                  <a:lnTo>
                    <a:pt x="1061" y="74"/>
                  </a:lnTo>
                  <a:lnTo>
                    <a:pt x="1061" y="76"/>
                  </a:lnTo>
                  <a:lnTo>
                    <a:pt x="1061" y="87"/>
                  </a:lnTo>
                  <a:lnTo>
                    <a:pt x="1061" y="100"/>
                  </a:lnTo>
                  <a:lnTo>
                    <a:pt x="1063" y="112"/>
                  </a:lnTo>
                  <a:lnTo>
                    <a:pt x="1063" y="119"/>
                  </a:lnTo>
                  <a:lnTo>
                    <a:pt x="1063" y="125"/>
                  </a:lnTo>
                  <a:lnTo>
                    <a:pt x="1063" y="138"/>
                  </a:lnTo>
                  <a:lnTo>
                    <a:pt x="1065" y="144"/>
                  </a:lnTo>
                  <a:lnTo>
                    <a:pt x="1065" y="146"/>
                  </a:lnTo>
                  <a:lnTo>
                    <a:pt x="1065" y="150"/>
                  </a:lnTo>
                  <a:lnTo>
                    <a:pt x="1065" y="152"/>
                  </a:lnTo>
                  <a:lnTo>
                    <a:pt x="1069" y="152"/>
                  </a:lnTo>
                  <a:lnTo>
                    <a:pt x="1069" y="155"/>
                  </a:lnTo>
                  <a:lnTo>
                    <a:pt x="1069" y="157"/>
                  </a:lnTo>
                  <a:lnTo>
                    <a:pt x="1069" y="161"/>
                  </a:lnTo>
                  <a:lnTo>
                    <a:pt x="1069" y="163"/>
                  </a:lnTo>
                  <a:lnTo>
                    <a:pt x="1069" y="165"/>
                  </a:lnTo>
                  <a:lnTo>
                    <a:pt x="1069" y="169"/>
                  </a:lnTo>
                  <a:lnTo>
                    <a:pt x="1071" y="169"/>
                  </a:lnTo>
                  <a:lnTo>
                    <a:pt x="1071" y="174"/>
                  </a:lnTo>
                  <a:lnTo>
                    <a:pt x="1071" y="176"/>
                  </a:lnTo>
                  <a:lnTo>
                    <a:pt x="1075" y="180"/>
                  </a:lnTo>
                  <a:lnTo>
                    <a:pt x="1075" y="182"/>
                  </a:lnTo>
                  <a:lnTo>
                    <a:pt x="1075" y="186"/>
                  </a:lnTo>
                  <a:lnTo>
                    <a:pt x="1076" y="188"/>
                  </a:lnTo>
                  <a:lnTo>
                    <a:pt x="1076" y="189"/>
                  </a:lnTo>
                  <a:lnTo>
                    <a:pt x="1076" y="193"/>
                  </a:lnTo>
                  <a:lnTo>
                    <a:pt x="1080" y="195"/>
                  </a:lnTo>
                  <a:lnTo>
                    <a:pt x="1080" y="199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7"/>
                  </a:lnTo>
                  <a:lnTo>
                    <a:pt x="1086" y="210"/>
                  </a:lnTo>
                  <a:lnTo>
                    <a:pt x="1086" y="212"/>
                  </a:lnTo>
                  <a:lnTo>
                    <a:pt x="1086" y="214"/>
                  </a:lnTo>
                  <a:lnTo>
                    <a:pt x="1088" y="218"/>
                  </a:lnTo>
                  <a:lnTo>
                    <a:pt x="1088" y="220"/>
                  </a:lnTo>
                  <a:lnTo>
                    <a:pt x="1088" y="224"/>
                  </a:lnTo>
                  <a:lnTo>
                    <a:pt x="1088" y="226"/>
                  </a:lnTo>
                  <a:lnTo>
                    <a:pt x="1090" y="229"/>
                  </a:lnTo>
                  <a:lnTo>
                    <a:pt x="1090" y="231"/>
                  </a:lnTo>
                  <a:lnTo>
                    <a:pt x="1090" y="233"/>
                  </a:lnTo>
                  <a:lnTo>
                    <a:pt x="1090" y="237"/>
                  </a:lnTo>
                  <a:lnTo>
                    <a:pt x="1090" y="239"/>
                  </a:lnTo>
                  <a:lnTo>
                    <a:pt x="1090" y="243"/>
                  </a:lnTo>
                  <a:lnTo>
                    <a:pt x="1090" y="244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4"/>
                  </a:lnTo>
                  <a:lnTo>
                    <a:pt x="1090" y="258"/>
                  </a:lnTo>
                  <a:lnTo>
                    <a:pt x="1090" y="262"/>
                  </a:lnTo>
                  <a:lnTo>
                    <a:pt x="1090" y="263"/>
                  </a:lnTo>
                  <a:lnTo>
                    <a:pt x="1090" y="267"/>
                  </a:lnTo>
                  <a:lnTo>
                    <a:pt x="1090" y="269"/>
                  </a:lnTo>
                  <a:lnTo>
                    <a:pt x="1090" y="273"/>
                  </a:lnTo>
                  <a:lnTo>
                    <a:pt x="1088" y="275"/>
                  </a:lnTo>
                  <a:lnTo>
                    <a:pt x="1090" y="279"/>
                  </a:lnTo>
                  <a:lnTo>
                    <a:pt x="1088" y="280"/>
                  </a:lnTo>
                  <a:lnTo>
                    <a:pt x="1090" y="280"/>
                  </a:lnTo>
                  <a:lnTo>
                    <a:pt x="1090" y="282"/>
                  </a:lnTo>
                  <a:lnTo>
                    <a:pt x="1090" y="286"/>
                  </a:lnTo>
                  <a:lnTo>
                    <a:pt x="1090" y="288"/>
                  </a:lnTo>
                  <a:lnTo>
                    <a:pt x="1090" y="292"/>
                  </a:lnTo>
                  <a:lnTo>
                    <a:pt x="1090" y="294"/>
                  </a:lnTo>
                  <a:lnTo>
                    <a:pt x="1094" y="298"/>
                  </a:lnTo>
                  <a:lnTo>
                    <a:pt x="1094" y="299"/>
                  </a:lnTo>
                  <a:lnTo>
                    <a:pt x="1095" y="301"/>
                  </a:lnTo>
                  <a:lnTo>
                    <a:pt x="1095" y="305"/>
                  </a:lnTo>
                  <a:lnTo>
                    <a:pt x="1099" y="307"/>
                  </a:lnTo>
                  <a:lnTo>
                    <a:pt x="1101" y="311"/>
                  </a:lnTo>
                  <a:lnTo>
                    <a:pt x="1101" y="313"/>
                  </a:lnTo>
                  <a:lnTo>
                    <a:pt x="1105" y="316"/>
                  </a:lnTo>
                  <a:lnTo>
                    <a:pt x="1105" y="318"/>
                  </a:lnTo>
                  <a:lnTo>
                    <a:pt x="1107" y="322"/>
                  </a:lnTo>
                  <a:lnTo>
                    <a:pt x="1107" y="324"/>
                  </a:lnTo>
                  <a:lnTo>
                    <a:pt x="1107" y="326"/>
                  </a:lnTo>
                  <a:lnTo>
                    <a:pt x="1107" y="330"/>
                  </a:lnTo>
                  <a:lnTo>
                    <a:pt x="1107" y="332"/>
                  </a:lnTo>
                  <a:lnTo>
                    <a:pt x="1107" y="335"/>
                  </a:lnTo>
                  <a:lnTo>
                    <a:pt x="1107" y="337"/>
                  </a:lnTo>
                  <a:lnTo>
                    <a:pt x="1107" y="341"/>
                  </a:lnTo>
                  <a:lnTo>
                    <a:pt x="1105" y="343"/>
                  </a:lnTo>
                  <a:lnTo>
                    <a:pt x="1105" y="347"/>
                  </a:lnTo>
                  <a:lnTo>
                    <a:pt x="1101" y="349"/>
                  </a:lnTo>
                  <a:lnTo>
                    <a:pt x="1105" y="351"/>
                  </a:lnTo>
                  <a:lnTo>
                    <a:pt x="1105" y="354"/>
                  </a:lnTo>
                  <a:lnTo>
                    <a:pt x="1105" y="356"/>
                  </a:lnTo>
                  <a:lnTo>
                    <a:pt x="1107" y="360"/>
                  </a:lnTo>
                  <a:lnTo>
                    <a:pt x="1111" y="362"/>
                  </a:lnTo>
                  <a:lnTo>
                    <a:pt x="1112" y="366"/>
                  </a:lnTo>
                  <a:lnTo>
                    <a:pt x="1112" y="368"/>
                  </a:lnTo>
                  <a:lnTo>
                    <a:pt x="1114" y="370"/>
                  </a:lnTo>
                  <a:lnTo>
                    <a:pt x="1118" y="370"/>
                  </a:lnTo>
                  <a:lnTo>
                    <a:pt x="1120" y="370"/>
                  </a:lnTo>
                  <a:lnTo>
                    <a:pt x="1124" y="370"/>
                  </a:lnTo>
                  <a:lnTo>
                    <a:pt x="1126" y="373"/>
                  </a:lnTo>
                  <a:lnTo>
                    <a:pt x="1130" y="373"/>
                  </a:lnTo>
                  <a:lnTo>
                    <a:pt x="1130" y="375"/>
                  </a:lnTo>
                  <a:lnTo>
                    <a:pt x="1131" y="379"/>
                  </a:lnTo>
                  <a:lnTo>
                    <a:pt x="1131" y="381"/>
                  </a:lnTo>
                  <a:lnTo>
                    <a:pt x="1131" y="385"/>
                  </a:lnTo>
                  <a:lnTo>
                    <a:pt x="1135" y="385"/>
                  </a:lnTo>
                  <a:lnTo>
                    <a:pt x="1135" y="390"/>
                  </a:lnTo>
                  <a:lnTo>
                    <a:pt x="1135" y="392"/>
                  </a:lnTo>
                  <a:lnTo>
                    <a:pt x="1135" y="394"/>
                  </a:lnTo>
                  <a:lnTo>
                    <a:pt x="1135" y="398"/>
                  </a:lnTo>
                  <a:lnTo>
                    <a:pt x="1137" y="400"/>
                  </a:lnTo>
                  <a:lnTo>
                    <a:pt x="1139" y="404"/>
                  </a:lnTo>
                  <a:lnTo>
                    <a:pt x="1139" y="406"/>
                  </a:lnTo>
                  <a:lnTo>
                    <a:pt x="1143" y="406"/>
                  </a:lnTo>
                  <a:lnTo>
                    <a:pt x="1145" y="409"/>
                  </a:lnTo>
                  <a:lnTo>
                    <a:pt x="1145" y="411"/>
                  </a:lnTo>
                  <a:lnTo>
                    <a:pt x="1145" y="415"/>
                  </a:lnTo>
                  <a:lnTo>
                    <a:pt x="1149" y="415"/>
                  </a:lnTo>
                  <a:lnTo>
                    <a:pt x="1149" y="417"/>
                  </a:lnTo>
                  <a:lnTo>
                    <a:pt x="1150" y="419"/>
                  </a:lnTo>
                  <a:lnTo>
                    <a:pt x="1150" y="423"/>
                  </a:lnTo>
                  <a:lnTo>
                    <a:pt x="1150" y="424"/>
                  </a:lnTo>
                  <a:lnTo>
                    <a:pt x="1154" y="428"/>
                  </a:lnTo>
                  <a:lnTo>
                    <a:pt x="1154" y="430"/>
                  </a:lnTo>
                  <a:lnTo>
                    <a:pt x="1156" y="434"/>
                  </a:lnTo>
                  <a:lnTo>
                    <a:pt x="1156" y="436"/>
                  </a:lnTo>
                  <a:lnTo>
                    <a:pt x="1156" y="438"/>
                  </a:lnTo>
                  <a:lnTo>
                    <a:pt x="1156" y="442"/>
                  </a:lnTo>
                  <a:lnTo>
                    <a:pt x="1156" y="443"/>
                  </a:lnTo>
                  <a:lnTo>
                    <a:pt x="1160" y="447"/>
                  </a:lnTo>
                  <a:lnTo>
                    <a:pt x="1160" y="449"/>
                  </a:lnTo>
                  <a:lnTo>
                    <a:pt x="1160" y="453"/>
                  </a:lnTo>
                  <a:lnTo>
                    <a:pt x="1162" y="453"/>
                  </a:lnTo>
                  <a:lnTo>
                    <a:pt x="1162" y="455"/>
                  </a:lnTo>
                  <a:lnTo>
                    <a:pt x="1164" y="455"/>
                  </a:lnTo>
                  <a:lnTo>
                    <a:pt x="1164" y="459"/>
                  </a:lnTo>
                  <a:lnTo>
                    <a:pt x="1164" y="460"/>
                  </a:lnTo>
                  <a:lnTo>
                    <a:pt x="1164" y="462"/>
                  </a:lnTo>
                  <a:lnTo>
                    <a:pt x="1164" y="466"/>
                  </a:lnTo>
                  <a:lnTo>
                    <a:pt x="1167" y="468"/>
                  </a:lnTo>
                  <a:lnTo>
                    <a:pt x="1167" y="472"/>
                  </a:lnTo>
                  <a:lnTo>
                    <a:pt x="1167" y="474"/>
                  </a:lnTo>
                  <a:lnTo>
                    <a:pt x="1167" y="478"/>
                  </a:lnTo>
                  <a:lnTo>
                    <a:pt x="1167" y="481"/>
                  </a:lnTo>
                  <a:lnTo>
                    <a:pt x="1167" y="485"/>
                  </a:lnTo>
                  <a:lnTo>
                    <a:pt x="1167" y="487"/>
                  </a:lnTo>
                  <a:lnTo>
                    <a:pt x="1167" y="491"/>
                  </a:lnTo>
                  <a:lnTo>
                    <a:pt x="1167" y="493"/>
                  </a:lnTo>
                  <a:lnTo>
                    <a:pt x="1167" y="497"/>
                  </a:lnTo>
                  <a:lnTo>
                    <a:pt x="1167" y="498"/>
                  </a:lnTo>
                  <a:lnTo>
                    <a:pt x="1169" y="502"/>
                  </a:lnTo>
                  <a:lnTo>
                    <a:pt x="1169" y="504"/>
                  </a:lnTo>
                  <a:lnTo>
                    <a:pt x="1169" y="506"/>
                  </a:lnTo>
                  <a:lnTo>
                    <a:pt x="1169" y="510"/>
                  </a:lnTo>
                  <a:lnTo>
                    <a:pt x="1169" y="512"/>
                  </a:lnTo>
                  <a:lnTo>
                    <a:pt x="1169" y="515"/>
                  </a:lnTo>
                  <a:lnTo>
                    <a:pt x="1169" y="517"/>
                  </a:lnTo>
                  <a:lnTo>
                    <a:pt x="1169" y="521"/>
                  </a:lnTo>
                  <a:lnTo>
                    <a:pt x="1167" y="521"/>
                  </a:lnTo>
                  <a:lnTo>
                    <a:pt x="1167" y="523"/>
                  </a:lnTo>
                  <a:lnTo>
                    <a:pt x="1167" y="527"/>
                  </a:lnTo>
                  <a:lnTo>
                    <a:pt x="1167" y="529"/>
                  </a:lnTo>
                  <a:lnTo>
                    <a:pt x="1167" y="531"/>
                  </a:lnTo>
                  <a:lnTo>
                    <a:pt x="1167" y="534"/>
                  </a:lnTo>
                  <a:lnTo>
                    <a:pt x="1167" y="536"/>
                  </a:lnTo>
                  <a:lnTo>
                    <a:pt x="1167" y="540"/>
                  </a:lnTo>
                  <a:lnTo>
                    <a:pt x="1169" y="540"/>
                  </a:lnTo>
                  <a:lnTo>
                    <a:pt x="1169" y="542"/>
                  </a:lnTo>
                  <a:lnTo>
                    <a:pt x="1169" y="546"/>
                  </a:lnTo>
                  <a:lnTo>
                    <a:pt x="1169" y="548"/>
                  </a:lnTo>
                  <a:lnTo>
                    <a:pt x="1173" y="550"/>
                  </a:lnTo>
                  <a:lnTo>
                    <a:pt x="1169" y="553"/>
                  </a:lnTo>
                  <a:lnTo>
                    <a:pt x="1173" y="555"/>
                  </a:lnTo>
                  <a:lnTo>
                    <a:pt x="1169" y="555"/>
                  </a:lnTo>
                  <a:lnTo>
                    <a:pt x="1169" y="559"/>
                  </a:lnTo>
                  <a:lnTo>
                    <a:pt x="1169" y="561"/>
                  </a:lnTo>
                  <a:lnTo>
                    <a:pt x="1169" y="565"/>
                  </a:lnTo>
                  <a:lnTo>
                    <a:pt x="1167" y="570"/>
                  </a:lnTo>
                  <a:lnTo>
                    <a:pt x="1167" y="572"/>
                  </a:lnTo>
                  <a:lnTo>
                    <a:pt x="1167" y="574"/>
                  </a:lnTo>
                  <a:lnTo>
                    <a:pt x="1164" y="578"/>
                  </a:lnTo>
                  <a:lnTo>
                    <a:pt x="1164" y="580"/>
                  </a:lnTo>
                  <a:lnTo>
                    <a:pt x="1162" y="584"/>
                  </a:lnTo>
                  <a:lnTo>
                    <a:pt x="1160" y="586"/>
                  </a:lnTo>
                  <a:lnTo>
                    <a:pt x="1160" y="589"/>
                  </a:lnTo>
                  <a:lnTo>
                    <a:pt x="1156" y="591"/>
                  </a:lnTo>
                  <a:lnTo>
                    <a:pt x="1150" y="595"/>
                  </a:lnTo>
                  <a:lnTo>
                    <a:pt x="1149" y="597"/>
                  </a:lnTo>
                  <a:lnTo>
                    <a:pt x="1145" y="599"/>
                  </a:lnTo>
                  <a:lnTo>
                    <a:pt x="1145" y="603"/>
                  </a:lnTo>
                  <a:lnTo>
                    <a:pt x="1143" y="603"/>
                  </a:lnTo>
                  <a:lnTo>
                    <a:pt x="1139" y="603"/>
                  </a:lnTo>
                  <a:lnTo>
                    <a:pt x="1139" y="605"/>
                  </a:lnTo>
                  <a:lnTo>
                    <a:pt x="1137" y="605"/>
                  </a:lnTo>
                  <a:lnTo>
                    <a:pt x="1135" y="608"/>
                  </a:lnTo>
                  <a:lnTo>
                    <a:pt x="1131" y="610"/>
                  </a:lnTo>
                  <a:lnTo>
                    <a:pt x="1130" y="610"/>
                  </a:lnTo>
                  <a:lnTo>
                    <a:pt x="1126" y="614"/>
                  </a:lnTo>
                  <a:lnTo>
                    <a:pt x="1126" y="616"/>
                  </a:lnTo>
                  <a:lnTo>
                    <a:pt x="1130" y="618"/>
                  </a:lnTo>
                  <a:lnTo>
                    <a:pt x="1131" y="622"/>
                  </a:lnTo>
                  <a:lnTo>
                    <a:pt x="1135" y="623"/>
                  </a:lnTo>
                  <a:lnTo>
                    <a:pt x="1137" y="623"/>
                  </a:lnTo>
                  <a:lnTo>
                    <a:pt x="1139" y="627"/>
                  </a:lnTo>
                  <a:lnTo>
                    <a:pt x="1143" y="627"/>
                  </a:lnTo>
                  <a:lnTo>
                    <a:pt x="1145" y="629"/>
                  </a:lnTo>
                  <a:lnTo>
                    <a:pt x="1149" y="629"/>
                  </a:lnTo>
                  <a:lnTo>
                    <a:pt x="1150" y="633"/>
                  </a:lnTo>
                  <a:lnTo>
                    <a:pt x="1154" y="633"/>
                  </a:lnTo>
                  <a:lnTo>
                    <a:pt x="1156" y="635"/>
                  </a:lnTo>
                  <a:lnTo>
                    <a:pt x="1160" y="635"/>
                  </a:lnTo>
                  <a:lnTo>
                    <a:pt x="1160" y="639"/>
                  </a:lnTo>
                  <a:lnTo>
                    <a:pt x="1164" y="639"/>
                  </a:lnTo>
                  <a:lnTo>
                    <a:pt x="1167" y="641"/>
                  </a:lnTo>
                  <a:lnTo>
                    <a:pt x="1169" y="641"/>
                  </a:lnTo>
                  <a:lnTo>
                    <a:pt x="1173" y="641"/>
                  </a:lnTo>
                  <a:lnTo>
                    <a:pt x="1175" y="641"/>
                  </a:lnTo>
                  <a:lnTo>
                    <a:pt x="1175" y="642"/>
                  </a:lnTo>
                  <a:lnTo>
                    <a:pt x="1179" y="646"/>
                  </a:lnTo>
                  <a:lnTo>
                    <a:pt x="1181" y="646"/>
                  </a:lnTo>
                  <a:lnTo>
                    <a:pt x="1185" y="646"/>
                  </a:lnTo>
                  <a:lnTo>
                    <a:pt x="1186" y="648"/>
                  </a:lnTo>
                  <a:lnTo>
                    <a:pt x="1192" y="652"/>
                  </a:lnTo>
                  <a:lnTo>
                    <a:pt x="1194" y="652"/>
                  </a:lnTo>
                  <a:lnTo>
                    <a:pt x="1198" y="648"/>
                  </a:lnTo>
                  <a:lnTo>
                    <a:pt x="1200" y="648"/>
                  </a:lnTo>
                  <a:lnTo>
                    <a:pt x="1203" y="648"/>
                  </a:lnTo>
                  <a:lnTo>
                    <a:pt x="1205" y="648"/>
                  </a:lnTo>
                  <a:lnTo>
                    <a:pt x="1209" y="648"/>
                  </a:lnTo>
                  <a:lnTo>
                    <a:pt x="1211" y="652"/>
                  </a:lnTo>
                  <a:lnTo>
                    <a:pt x="1217" y="652"/>
                  </a:lnTo>
                  <a:lnTo>
                    <a:pt x="1219" y="654"/>
                  </a:lnTo>
                  <a:lnTo>
                    <a:pt x="1217" y="659"/>
                  </a:lnTo>
                  <a:lnTo>
                    <a:pt x="1213" y="667"/>
                  </a:lnTo>
                  <a:lnTo>
                    <a:pt x="1205" y="682"/>
                  </a:lnTo>
                  <a:lnTo>
                    <a:pt x="1198" y="690"/>
                  </a:lnTo>
                  <a:lnTo>
                    <a:pt x="1188" y="701"/>
                  </a:lnTo>
                  <a:lnTo>
                    <a:pt x="1181" y="709"/>
                  </a:lnTo>
                  <a:lnTo>
                    <a:pt x="1179" y="709"/>
                  </a:lnTo>
                  <a:lnTo>
                    <a:pt x="1173" y="716"/>
                  </a:lnTo>
                  <a:lnTo>
                    <a:pt x="1164" y="722"/>
                  </a:lnTo>
                  <a:lnTo>
                    <a:pt x="1154" y="728"/>
                  </a:lnTo>
                  <a:lnTo>
                    <a:pt x="1150" y="735"/>
                  </a:lnTo>
                  <a:lnTo>
                    <a:pt x="1139" y="750"/>
                  </a:lnTo>
                  <a:lnTo>
                    <a:pt x="1137" y="758"/>
                  </a:lnTo>
                  <a:lnTo>
                    <a:pt x="1135" y="764"/>
                  </a:lnTo>
                  <a:lnTo>
                    <a:pt x="1126" y="769"/>
                  </a:lnTo>
                  <a:lnTo>
                    <a:pt x="1120" y="769"/>
                  </a:lnTo>
                  <a:lnTo>
                    <a:pt x="1114" y="764"/>
                  </a:lnTo>
                  <a:lnTo>
                    <a:pt x="1112" y="760"/>
                  </a:lnTo>
                  <a:lnTo>
                    <a:pt x="1105" y="752"/>
                  </a:lnTo>
                  <a:lnTo>
                    <a:pt x="1101" y="750"/>
                  </a:lnTo>
                  <a:lnTo>
                    <a:pt x="1095" y="747"/>
                  </a:lnTo>
                  <a:lnTo>
                    <a:pt x="1088" y="745"/>
                  </a:lnTo>
                  <a:lnTo>
                    <a:pt x="1082" y="745"/>
                  </a:lnTo>
                  <a:lnTo>
                    <a:pt x="1080" y="745"/>
                  </a:lnTo>
                  <a:lnTo>
                    <a:pt x="1063" y="754"/>
                  </a:lnTo>
                  <a:lnTo>
                    <a:pt x="1057" y="760"/>
                  </a:lnTo>
                  <a:lnTo>
                    <a:pt x="1052" y="766"/>
                  </a:lnTo>
                  <a:lnTo>
                    <a:pt x="1046" y="775"/>
                  </a:lnTo>
                  <a:lnTo>
                    <a:pt x="1040" y="785"/>
                  </a:lnTo>
                  <a:lnTo>
                    <a:pt x="1033" y="790"/>
                  </a:lnTo>
                  <a:lnTo>
                    <a:pt x="1031" y="796"/>
                  </a:lnTo>
                  <a:lnTo>
                    <a:pt x="1025" y="796"/>
                  </a:lnTo>
                  <a:lnTo>
                    <a:pt x="1020" y="796"/>
                  </a:lnTo>
                  <a:lnTo>
                    <a:pt x="1014" y="798"/>
                  </a:lnTo>
                  <a:lnTo>
                    <a:pt x="1008" y="804"/>
                  </a:lnTo>
                  <a:lnTo>
                    <a:pt x="1003" y="809"/>
                  </a:lnTo>
                  <a:lnTo>
                    <a:pt x="997" y="815"/>
                  </a:lnTo>
                  <a:lnTo>
                    <a:pt x="995" y="826"/>
                  </a:lnTo>
                  <a:lnTo>
                    <a:pt x="1001" y="845"/>
                  </a:lnTo>
                  <a:lnTo>
                    <a:pt x="1008" y="853"/>
                  </a:lnTo>
                  <a:lnTo>
                    <a:pt x="1012" y="857"/>
                  </a:lnTo>
                  <a:lnTo>
                    <a:pt x="1014" y="862"/>
                  </a:lnTo>
                  <a:lnTo>
                    <a:pt x="1016" y="870"/>
                  </a:lnTo>
                  <a:lnTo>
                    <a:pt x="1016" y="881"/>
                  </a:lnTo>
                  <a:lnTo>
                    <a:pt x="1008" y="883"/>
                  </a:lnTo>
                  <a:lnTo>
                    <a:pt x="1003" y="881"/>
                  </a:lnTo>
                  <a:lnTo>
                    <a:pt x="997" y="876"/>
                  </a:lnTo>
                  <a:lnTo>
                    <a:pt x="997" y="872"/>
                  </a:lnTo>
                  <a:lnTo>
                    <a:pt x="991" y="866"/>
                  </a:lnTo>
                  <a:lnTo>
                    <a:pt x="989" y="864"/>
                  </a:lnTo>
                  <a:lnTo>
                    <a:pt x="987" y="864"/>
                  </a:lnTo>
                  <a:lnTo>
                    <a:pt x="982" y="864"/>
                  </a:lnTo>
                  <a:lnTo>
                    <a:pt x="982" y="866"/>
                  </a:lnTo>
                  <a:lnTo>
                    <a:pt x="978" y="876"/>
                  </a:lnTo>
                  <a:lnTo>
                    <a:pt x="976" y="881"/>
                  </a:lnTo>
                  <a:lnTo>
                    <a:pt x="972" y="889"/>
                  </a:lnTo>
                  <a:lnTo>
                    <a:pt x="970" y="896"/>
                  </a:lnTo>
                  <a:lnTo>
                    <a:pt x="966" y="908"/>
                  </a:lnTo>
                  <a:lnTo>
                    <a:pt x="966" y="915"/>
                  </a:lnTo>
                  <a:lnTo>
                    <a:pt x="963" y="921"/>
                  </a:lnTo>
                  <a:lnTo>
                    <a:pt x="959" y="925"/>
                  </a:lnTo>
                  <a:lnTo>
                    <a:pt x="959" y="927"/>
                  </a:lnTo>
                  <a:lnTo>
                    <a:pt x="953" y="932"/>
                  </a:lnTo>
                  <a:lnTo>
                    <a:pt x="946" y="944"/>
                  </a:lnTo>
                  <a:lnTo>
                    <a:pt x="940" y="951"/>
                  </a:lnTo>
                  <a:lnTo>
                    <a:pt x="938" y="957"/>
                  </a:lnTo>
                  <a:lnTo>
                    <a:pt x="929" y="970"/>
                  </a:lnTo>
                  <a:lnTo>
                    <a:pt x="927" y="976"/>
                  </a:lnTo>
                  <a:lnTo>
                    <a:pt x="927" y="980"/>
                  </a:lnTo>
                  <a:lnTo>
                    <a:pt x="929" y="982"/>
                  </a:lnTo>
                  <a:lnTo>
                    <a:pt x="938" y="987"/>
                  </a:lnTo>
                  <a:lnTo>
                    <a:pt x="946" y="989"/>
                  </a:lnTo>
                  <a:lnTo>
                    <a:pt x="948" y="993"/>
                  </a:lnTo>
                  <a:lnTo>
                    <a:pt x="953" y="999"/>
                  </a:lnTo>
                  <a:lnTo>
                    <a:pt x="957" y="1002"/>
                  </a:lnTo>
                  <a:lnTo>
                    <a:pt x="963" y="1008"/>
                  </a:lnTo>
                  <a:lnTo>
                    <a:pt x="965" y="1018"/>
                  </a:lnTo>
                  <a:lnTo>
                    <a:pt x="966" y="1025"/>
                  </a:lnTo>
                  <a:lnTo>
                    <a:pt x="966" y="1031"/>
                  </a:lnTo>
                  <a:lnTo>
                    <a:pt x="970" y="1039"/>
                  </a:lnTo>
                  <a:lnTo>
                    <a:pt x="976" y="1044"/>
                  </a:lnTo>
                  <a:lnTo>
                    <a:pt x="982" y="1052"/>
                  </a:lnTo>
                  <a:lnTo>
                    <a:pt x="987" y="1056"/>
                  </a:lnTo>
                  <a:lnTo>
                    <a:pt x="1003" y="1067"/>
                  </a:lnTo>
                  <a:lnTo>
                    <a:pt x="1014" y="1069"/>
                  </a:lnTo>
                  <a:lnTo>
                    <a:pt x="1025" y="1071"/>
                  </a:lnTo>
                  <a:lnTo>
                    <a:pt x="1040" y="1071"/>
                  </a:lnTo>
                  <a:lnTo>
                    <a:pt x="1050" y="1075"/>
                  </a:lnTo>
                  <a:lnTo>
                    <a:pt x="1061" y="1080"/>
                  </a:lnTo>
                  <a:lnTo>
                    <a:pt x="1071" y="1080"/>
                  </a:lnTo>
                  <a:lnTo>
                    <a:pt x="1082" y="1082"/>
                  </a:lnTo>
                  <a:lnTo>
                    <a:pt x="1088" y="1088"/>
                  </a:lnTo>
                  <a:lnTo>
                    <a:pt x="1094" y="1092"/>
                  </a:lnTo>
                  <a:lnTo>
                    <a:pt x="1101" y="1095"/>
                  </a:lnTo>
                  <a:lnTo>
                    <a:pt x="1111" y="1101"/>
                  </a:lnTo>
                  <a:lnTo>
                    <a:pt x="1118" y="1116"/>
                  </a:lnTo>
                  <a:lnTo>
                    <a:pt x="1118" y="1124"/>
                  </a:lnTo>
                  <a:lnTo>
                    <a:pt x="1118" y="1126"/>
                  </a:lnTo>
                  <a:lnTo>
                    <a:pt x="1118" y="1135"/>
                  </a:lnTo>
                  <a:lnTo>
                    <a:pt x="1118" y="1143"/>
                  </a:lnTo>
                  <a:lnTo>
                    <a:pt x="1118" y="1150"/>
                  </a:lnTo>
                  <a:lnTo>
                    <a:pt x="1118" y="1156"/>
                  </a:lnTo>
                  <a:lnTo>
                    <a:pt x="1114" y="1162"/>
                  </a:lnTo>
                  <a:lnTo>
                    <a:pt x="1114" y="1167"/>
                  </a:lnTo>
                  <a:lnTo>
                    <a:pt x="1114" y="1173"/>
                  </a:lnTo>
                  <a:lnTo>
                    <a:pt x="1112" y="1181"/>
                  </a:lnTo>
                  <a:lnTo>
                    <a:pt x="1114" y="1186"/>
                  </a:lnTo>
                  <a:lnTo>
                    <a:pt x="1124" y="1194"/>
                  </a:lnTo>
                  <a:lnTo>
                    <a:pt x="1130" y="1211"/>
                  </a:lnTo>
                  <a:lnTo>
                    <a:pt x="1126" y="1217"/>
                  </a:lnTo>
                  <a:lnTo>
                    <a:pt x="1120" y="1222"/>
                  </a:lnTo>
                  <a:lnTo>
                    <a:pt x="1118" y="1228"/>
                  </a:lnTo>
                  <a:lnTo>
                    <a:pt x="1114" y="1232"/>
                  </a:lnTo>
                  <a:lnTo>
                    <a:pt x="1112" y="1236"/>
                  </a:lnTo>
                  <a:lnTo>
                    <a:pt x="1111" y="1241"/>
                  </a:lnTo>
                  <a:lnTo>
                    <a:pt x="1111" y="1247"/>
                  </a:lnTo>
                  <a:lnTo>
                    <a:pt x="1111" y="1251"/>
                  </a:lnTo>
                  <a:lnTo>
                    <a:pt x="1111" y="1260"/>
                  </a:lnTo>
                  <a:lnTo>
                    <a:pt x="1107" y="1268"/>
                  </a:lnTo>
                  <a:lnTo>
                    <a:pt x="1105" y="1272"/>
                  </a:lnTo>
                  <a:lnTo>
                    <a:pt x="1101" y="1275"/>
                  </a:lnTo>
                  <a:lnTo>
                    <a:pt x="1099" y="1279"/>
                  </a:lnTo>
                  <a:lnTo>
                    <a:pt x="1094" y="1279"/>
                  </a:lnTo>
                  <a:lnTo>
                    <a:pt x="1088" y="1275"/>
                  </a:lnTo>
                  <a:lnTo>
                    <a:pt x="1082" y="1275"/>
                  </a:lnTo>
                  <a:lnTo>
                    <a:pt x="1080" y="1275"/>
                  </a:lnTo>
                  <a:lnTo>
                    <a:pt x="1071" y="1275"/>
                  </a:lnTo>
                  <a:lnTo>
                    <a:pt x="1069" y="1275"/>
                  </a:lnTo>
                  <a:lnTo>
                    <a:pt x="1063" y="1275"/>
                  </a:lnTo>
                  <a:lnTo>
                    <a:pt x="1056" y="1275"/>
                  </a:lnTo>
                  <a:lnTo>
                    <a:pt x="1046" y="1275"/>
                  </a:lnTo>
                  <a:lnTo>
                    <a:pt x="1040" y="1285"/>
                  </a:lnTo>
                  <a:lnTo>
                    <a:pt x="1039" y="1292"/>
                  </a:lnTo>
                  <a:lnTo>
                    <a:pt x="1040" y="1298"/>
                  </a:lnTo>
                  <a:lnTo>
                    <a:pt x="1044" y="1300"/>
                  </a:lnTo>
                  <a:lnTo>
                    <a:pt x="1056" y="1310"/>
                  </a:lnTo>
                  <a:lnTo>
                    <a:pt x="1061" y="1315"/>
                  </a:lnTo>
                  <a:lnTo>
                    <a:pt x="1069" y="1317"/>
                  </a:lnTo>
                  <a:lnTo>
                    <a:pt x="1075" y="1323"/>
                  </a:lnTo>
                  <a:lnTo>
                    <a:pt x="1080" y="1325"/>
                  </a:lnTo>
                  <a:lnTo>
                    <a:pt x="1086" y="1330"/>
                  </a:lnTo>
                  <a:lnTo>
                    <a:pt x="1094" y="1334"/>
                  </a:lnTo>
                  <a:lnTo>
                    <a:pt x="1095" y="1336"/>
                  </a:lnTo>
                  <a:lnTo>
                    <a:pt x="1101" y="1342"/>
                  </a:lnTo>
                  <a:lnTo>
                    <a:pt x="1107" y="1347"/>
                  </a:lnTo>
                  <a:lnTo>
                    <a:pt x="1112" y="1353"/>
                  </a:lnTo>
                  <a:lnTo>
                    <a:pt x="1120" y="1355"/>
                  </a:lnTo>
                  <a:lnTo>
                    <a:pt x="1130" y="1361"/>
                  </a:lnTo>
                  <a:lnTo>
                    <a:pt x="1135" y="1364"/>
                  </a:lnTo>
                  <a:lnTo>
                    <a:pt x="1139" y="1368"/>
                  </a:lnTo>
                  <a:lnTo>
                    <a:pt x="1156" y="1378"/>
                  </a:lnTo>
                  <a:lnTo>
                    <a:pt x="1167" y="1383"/>
                  </a:lnTo>
                  <a:lnTo>
                    <a:pt x="1169" y="1387"/>
                  </a:lnTo>
                  <a:lnTo>
                    <a:pt x="1173" y="1399"/>
                  </a:lnTo>
                  <a:lnTo>
                    <a:pt x="1173" y="1404"/>
                  </a:lnTo>
                  <a:lnTo>
                    <a:pt x="1175" y="1410"/>
                  </a:lnTo>
                  <a:lnTo>
                    <a:pt x="1175" y="1416"/>
                  </a:lnTo>
                  <a:lnTo>
                    <a:pt x="1175" y="1427"/>
                  </a:lnTo>
                  <a:lnTo>
                    <a:pt x="1179" y="1440"/>
                  </a:lnTo>
                  <a:lnTo>
                    <a:pt x="1181" y="1442"/>
                  </a:lnTo>
                  <a:lnTo>
                    <a:pt x="1179" y="1452"/>
                  </a:lnTo>
                  <a:lnTo>
                    <a:pt x="1179" y="1455"/>
                  </a:lnTo>
                  <a:lnTo>
                    <a:pt x="1179" y="1461"/>
                  </a:lnTo>
                  <a:lnTo>
                    <a:pt x="1179" y="1467"/>
                  </a:lnTo>
                  <a:lnTo>
                    <a:pt x="1179" y="1476"/>
                  </a:lnTo>
                  <a:lnTo>
                    <a:pt x="1179" y="1480"/>
                  </a:lnTo>
                  <a:lnTo>
                    <a:pt x="1179" y="1486"/>
                  </a:lnTo>
                  <a:lnTo>
                    <a:pt x="1179" y="1491"/>
                  </a:lnTo>
                  <a:lnTo>
                    <a:pt x="1179" y="1497"/>
                  </a:lnTo>
                  <a:lnTo>
                    <a:pt x="1181" y="1503"/>
                  </a:lnTo>
                  <a:lnTo>
                    <a:pt x="1185" y="1516"/>
                  </a:lnTo>
                  <a:lnTo>
                    <a:pt x="1185" y="1522"/>
                  </a:lnTo>
                  <a:lnTo>
                    <a:pt x="1188" y="1533"/>
                  </a:lnTo>
                  <a:lnTo>
                    <a:pt x="1188" y="1539"/>
                  </a:lnTo>
                  <a:lnTo>
                    <a:pt x="1192" y="1544"/>
                  </a:lnTo>
                  <a:lnTo>
                    <a:pt x="1192" y="1548"/>
                  </a:lnTo>
                  <a:lnTo>
                    <a:pt x="1192" y="1552"/>
                  </a:lnTo>
                  <a:lnTo>
                    <a:pt x="1175" y="1552"/>
                  </a:lnTo>
                  <a:lnTo>
                    <a:pt x="1169" y="1548"/>
                  </a:lnTo>
                  <a:lnTo>
                    <a:pt x="1164" y="1546"/>
                  </a:lnTo>
                  <a:lnTo>
                    <a:pt x="1160" y="1546"/>
                  </a:lnTo>
                  <a:lnTo>
                    <a:pt x="1156" y="1544"/>
                  </a:lnTo>
                  <a:lnTo>
                    <a:pt x="1154" y="1541"/>
                  </a:lnTo>
                  <a:lnTo>
                    <a:pt x="1145" y="1541"/>
                  </a:lnTo>
                  <a:lnTo>
                    <a:pt x="1139" y="1539"/>
                  </a:lnTo>
                  <a:lnTo>
                    <a:pt x="1137" y="1541"/>
                  </a:lnTo>
                  <a:lnTo>
                    <a:pt x="1135" y="1541"/>
                  </a:lnTo>
                  <a:lnTo>
                    <a:pt x="1131" y="1539"/>
                  </a:lnTo>
                  <a:lnTo>
                    <a:pt x="1130" y="1539"/>
                  </a:lnTo>
                  <a:lnTo>
                    <a:pt x="1126" y="1539"/>
                  </a:lnTo>
                  <a:lnTo>
                    <a:pt x="1120" y="1539"/>
                  </a:lnTo>
                  <a:lnTo>
                    <a:pt x="1114" y="1539"/>
                  </a:lnTo>
                  <a:lnTo>
                    <a:pt x="1111" y="1541"/>
                  </a:lnTo>
                  <a:lnTo>
                    <a:pt x="1105" y="1541"/>
                  </a:lnTo>
                  <a:lnTo>
                    <a:pt x="1099" y="1541"/>
                  </a:lnTo>
                  <a:lnTo>
                    <a:pt x="1094" y="1544"/>
                  </a:lnTo>
                  <a:lnTo>
                    <a:pt x="1090" y="1544"/>
                  </a:lnTo>
                  <a:lnTo>
                    <a:pt x="1088" y="1544"/>
                  </a:lnTo>
                  <a:lnTo>
                    <a:pt x="1082" y="1546"/>
                  </a:lnTo>
                  <a:lnTo>
                    <a:pt x="1080" y="1548"/>
                  </a:lnTo>
                  <a:lnTo>
                    <a:pt x="1076" y="1552"/>
                  </a:lnTo>
                  <a:lnTo>
                    <a:pt x="1075" y="1554"/>
                  </a:lnTo>
                  <a:lnTo>
                    <a:pt x="1075" y="1558"/>
                  </a:lnTo>
                  <a:lnTo>
                    <a:pt x="1069" y="1560"/>
                  </a:lnTo>
                  <a:lnTo>
                    <a:pt x="1065" y="1560"/>
                  </a:lnTo>
                  <a:lnTo>
                    <a:pt x="1063" y="1563"/>
                  </a:lnTo>
                  <a:lnTo>
                    <a:pt x="1063" y="1565"/>
                  </a:lnTo>
                  <a:lnTo>
                    <a:pt x="1057" y="1567"/>
                  </a:lnTo>
                  <a:lnTo>
                    <a:pt x="1056" y="1571"/>
                  </a:lnTo>
                  <a:lnTo>
                    <a:pt x="1052" y="1571"/>
                  </a:lnTo>
                  <a:lnTo>
                    <a:pt x="1050" y="1573"/>
                  </a:lnTo>
                  <a:lnTo>
                    <a:pt x="1039" y="1579"/>
                  </a:lnTo>
                  <a:lnTo>
                    <a:pt x="1033" y="1579"/>
                  </a:lnTo>
                  <a:lnTo>
                    <a:pt x="1031" y="1579"/>
                  </a:lnTo>
                  <a:lnTo>
                    <a:pt x="1027" y="1579"/>
                  </a:lnTo>
                  <a:lnTo>
                    <a:pt x="1021" y="1577"/>
                  </a:lnTo>
                  <a:lnTo>
                    <a:pt x="1020" y="1577"/>
                  </a:lnTo>
                  <a:lnTo>
                    <a:pt x="1016" y="1577"/>
                  </a:lnTo>
                  <a:lnTo>
                    <a:pt x="1014" y="1573"/>
                  </a:lnTo>
                  <a:lnTo>
                    <a:pt x="1012" y="1573"/>
                  </a:lnTo>
                  <a:lnTo>
                    <a:pt x="1006" y="1571"/>
                  </a:lnTo>
                  <a:lnTo>
                    <a:pt x="1003" y="1571"/>
                  </a:lnTo>
                  <a:lnTo>
                    <a:pt x="1001" y="1571"/>
                  </a:lnTo>
                  <a:lnTo>
                    <a:pt x="997" y="1567"/>
                  </a:lnTo>
                  <a:lnTo>
                    <a:pt x="995" y="1567"/>
                  </a:lnTo>
                  <a:lnTo>
                    <a:pt x="987" y="1567"/>
                  </a:lnTo>
                  <a:lnTo>
                    <a:pt x="984" y="1567"/>
                  </a:lnTo>
                  <a:lnTo>
                    <a:pt x="982" y="1571"/>
                  </a:lnTo>
                  <a:lnTo>
                    <a:pt x="976" y="1573"/>
                  </a:lnTo>
                  <a:lnTo>
                    <a:pt x="972" y="1577"/>
                  </a:lnTo>
                  <a:lnTo>
                    <a:pt x="970" y="1579"/>
                  </a:lnTo>
                  <a:lnTo>
                    <a:pt x="966" y="1579"/>
                  </a:lnTo>
                  <a:lnTo>
                    <a:pt x="965" y="1582"/>
                  </a:lnTo>
                  <a:lnTo>
                    <a:pt x="963" y="1584"/>
                  </a:lnTo>
                  <a:lnTo>
                    <a:pt x="959" y="1588"/>
                  </a:lnTo>
                  <a:lnTo>
                    <a:pt x="957" y="1590"/>
                  </a:lnTo>
                  <a:lnTo>
                    <a:pt x="951" y="1592"/>
                  </a:lnTo>
                  <a:lnTo>
                    <a:pt x="948" y="1596"/>
                  </a:lnTo>
                  <a:lnTo>
                    <a:pt x="948" y="1596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62" y="2652"/>
              <a:ext cx="1483" cy="1652"/>
            </a:xfrm>
            <a:custGeom>
              <a:avLst/>
              <a:gdLst>
                <a:gd name="T0" fmla="*/ 994 w 1483"/>
                <a:gd name="T1" fmla="*/ 26 h 1652"/>
                <a:gd name="T2" fmla="*/ 1102 w 1483"/>
                <a:gd name="T3" fmla="*/ 32 h 1652"/>
                <a:gd name="T4" fmla="*/ 1200 w 1483"/>
                <a:gd name="T5" fmla="*/ 38 h 1652"/>
                <a:gd name="T6" fmla="*/ 1265 w 1483"/>
                <a:gd name="T7" fmla="*/ 89 h 1652"/>
                <a:gd name="T8" fmla="*/ 1322 w 1483"/>
                <a:gd name="T9" fmla="*/ 132 h 1652"/>
                <a:gd name="T10" fmla="*/ 1367 w 1483"/>
                <a:gd name="T11" fmla="*/ 206 h 1652"/>
                <a:gd name="T12" fmla="*/ 1371 w 1483"/>
                <a:gd name="T13" fmla="*/ 273 h 1652"/>
                <a:gd name="T14" fmla="*/ 1426 w 1483"/>
                <a:gd name="T15" fmla="*/ 318 h 1652"/>
                <a:gd name="T16" fmla="*/ 1481 w 1483"/>
                <a:gd name="T17" fmla="*/ 394 h 1652"/>
                <a:gd name="T18" fmla="*/ 1415 w 1483"/>
                <a:gd name="T19" fmla="*/ 534 h 1652"/>
                <a:gd name="T20" fmla="*/ 1367 w 1483"/>
                <a:gd name="T21" fmla="*/ 616 h 1652"/>
                <a:gd name="T22" fmla="*/ 1314 w 1483"/>
                <a:gd name="T23" fmla="*/ 686 h 1652"/>
                <a:gd name="T24" fmla="*/ 1248 w 1483"/>
                <a:gd name="T25" fmla="*/ 775 h 1652"/>
                <a:gd name="T26" fmla="*/ 1185 w 1483"/>
                <a:gd name="T27" fmla="*/ 834 h 1652"/>
                <a:gd name="T28" fmla="*/ 1210 w 1483"/>
                <a:gd name="T29" fmla="*/ 889 h 1652"/>
                <a:gd name="T30" fmla="*/ 1267 w 1483"/>
                <a:gd name="T31" fmla="*/ 963 h 1652"/>
                <a:gd name="T32" fmla="*/ 1322 w 1483"/>
                <a:gd name="T33" fmla="*/ 913 h 1652"/>
                <a:gd name="T34" fmla="*/ 1403 w 1483"/>
                <a:gd name="T35" fmla="*/ 1002 h 1652"/>
                <a:gd name="T36" fmla="*/ 1409 w 1483"/>
                <a:gd name="T37" fmla="*/ 1107 h 1652"/>
                <a:gd name="T38" fmla="*/ 1437 w 1483"/>
                <a:gd name="T39" fmla="*/ 1251 h 1652"/>
                <a:gd name="T40" fmla="*/ 1409 w 1483"/>
                <a:gd name="T41" fmla="*/ 1359 h 1652"/>
                <a:gd name="T42" fmla="*/ 1303 w 1483"/>
                <a:gd name="T43" fmla="*/ 1453 h 1652"/>
                <a:gd name="T44" fmla="*/ 1295 w 1483"/>
                <a:gd name="T45" fmla="*/ 1548 h 1652"/>
                <a:gd name="T46" fmla="*/ 1248 w 1483"/>
                <a:gd name="T47" fmla="*/ 1592 h 1652"/>
                <a:gd name="T48" fmla="*/ 1191 w 1483"/>
                <a:gd name="T49" fmla="*/ 1639 h 1652"/>
                <a:gd name="T50" fmla="*/ 1106 w 1483"/>
                <a:gd name="T51" fmla="*/ 1639 h 1652"/>
                <a:gd name="T52" fmla="*/ 1068 w 1483"/>
                <a:gd name="T53" fmla="*/ 1641 h 1652"/>
                <a:gd name="T54" fmla="*/ 956 w 1483"/>
                <a:gd name="T55" fmla="*/ 1514 h 1652"/>
                <a:gd name="T56" fmla="*/ 867 w 1483"/>
                <a:gd name="T57" fmla="*/ 1404 h 1652"/>
                <a:gd name="T58" fmla="*/ 791 w 1483"/>
                <a:gd name="T59" fmla="*/ 1349 h 1652"/>
                <a:gd name="T60" fmla="*/ 772 w 1483"/>
                <a:gd name="T61" fmla="*/ 1323 h 1652"/>
                <a:gd name="T62" fmla="*/ 755 w 1483"/>
                <a:gd name="T63" fmla="*/ 1417 h 1652"/>
                <a:gd name="T64" fmla="*/ 563 w 1483"/>
                <a:gd name="T65" fmla="*/ 1415 h 1652"/>
                <a:gd name="T66" fmla="*/ 546 w 1483"/>
                <a:gd name="T67" fmla="*/ 1366 h 1652"/>
                <a:gd name="T68" fmla="*/ 391 w 1483"/>
                <a:gd name="T69" fmla="*/ 1503 h 1652"/>
                <a:gd name="T70" fmla="*/ 345 w 1483"/>
                <a:gd name="T71" fmla="*/ 1533 h 1652"/>
                <a:gd name="T72" fmla="*/ 330 w 1483"/>
                <a:gd name="T73" fmla="*/ 1584 h 1652"/>
                <a:gd name="T74" fmla="*/ 306 w 1483"/>
                <a:gd name="T75" fmla="*/ 1645 h 1652"/>
                <a:gd name="T76" fmla="*/ 281 w 1483"/>
                <a:gd name="T77" fmla="*/ 1470 h 1652"/>
                <a:gd name="T78" fmla="*/ 402 w 1483"/>
                <a:gd name="T79" fmla="*/ 1101 h 1652"/>
                <a:gd name="T80" fmla="*/ 40 w 1483"/>
                <a:gd name="T81" fmla="*/ 957 h 1652"/>
                <a:gd name="T82" fmla="*/ 88 w 1483"/>
                <a:gd name="T83" fmla="*/ 881 h 1652"/>
                <a:gd name="T84" fmla="*/ 148 w 1483"/>
                <a:gd name="T85" fmla="*/ 803 h 1652"/>
                <a:gd name="T86" fmla="*/ 120 w 1483"/>
                <a:gd name="T87" fmla="*/ 735 h 1652"/>
                <a:gd name="T88" fmla="*/ 154 w 1483"/>
                <a:gd name="T89" fmla="*/ 676 h 1652"/>
                <a:gd name="T90" fmla="*/ 241 w 1483"/>
                <a:gd name="T91" fmla="*/ 697 h 1652"/>
                <a:gd name="T92" fmla="*/ 281 w 1483"/>
                <a:gd name="T93" fmla="*/ 654 h 1652"/>
                <a:gd name="T94" fmla="*/ 361 w 1483"/>
                <a:gd name="T95" fmla="*/ 652 h 1652"/>
                <a:gd name="T96" fmla="*/ 435 w 1483"/>
                <a:gd name="T97" fmla="*/ 599 h 1652"/>
                <a:gd name="T98" fmla="*/ 497 w 1483"/>
                <a:gd name="T99" fmla="*/ 542 h 1652"/>
                <a:gd name="T100" fmla="*/ 550 w 1483"/>
                <a:gd name="T101" fmla="*/ 481 h 1652"/>
                <a:gd name="T102" fmla="*/ 611 w 1483"/>
                <a:gd name="T103" fmla="*/ 422 h 1652"/>
                <a:gd name="T104" fmla="*/ 685 w 1483"/>
                <a:gd name="T105" fmla="*/ 366 h 1652"/>
                <a:gd name="T106" fmla="*/ 772 w 1483"/>
                <a:gd name="T107" fmla="*/ 343 h 1652"/>
                <a:gd name="T108" fmla="*/ 810 w 1483"/>
                <a:gd name="T109" fmla="*/ 282 h 1652"/>
                <a:gd name="T110" fmla="*/ 793 w 1483"/>
                <a:gd name="T111" fmla="*/ 225 h 1652"/>
                <a:gd name="T112" fmla="*/ 780 w 1483"/>
                <a:gd name="T113" fmla="*/ 157 h 1652"/>
                <a:gd name="T114" fmla="*/ 778 w 1483"/>
                <a:gd name="T115" fmla="*/ 95 h 1652"/>
                <a:gd name="T116" fmla="*/ 759 w 1483"/>
                <a:gd name="T117" fmla="*/ 45 h 1652"/>
                <a:gd name="T118" fmla="*/ 823 w 1483"/>
                <a:gd name="T119" fmla="*/ 40 h 1652"/>
                <a:gd name="T120" fmla="*/ 890 w 1483"/>
                <a:gd name="T121" fmla="*/ 5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3" h="1652">
                  <a:moveTo>
                    <a:pt x="916" y="0"/>
                  </a:moveTo>
                  <a:lnTo>
                    <a:pt x="922" y="0"/>
                  </a:lnTo>
                  <a:lnTo>
                    <a:pt x="926" y="0"/>
                  </a:lnTo>
                  <a:lnTo>
                    <a:pt x="927" y="0"/>
                  </a:lnTo>
                  <a:lnTo>
                    <a:pt x="931" y="2"/>
                  </a:lnTo>
                  <a:lnTo>
                    <a:pt x="933" y="2"/>
                  </a:lnTo>
                  <a:lnTo>
                    <a:pt x="935" y="0"/>
                  </a:lnTo>
                  <a:lnTo>
                    <a:pt x="941" y="2"/>
                  </a:lnTo>
                  <a:lnTo>
                    <a:pt x="950" y="2"/>
                  </a:lnTo>
                  <a:lnTo>
                    <a:pt x="952" y="5"/>
                  </a:lnTo>
                  <a:lnTo>
                    <a:pt x="956" y="7"/>
                  </a:lnTo>
                  <a:lnTo>
                    <a:pt x="960" y="7"/>
                  </a:lnTo>
                  <a:lnTo>
                    <a:pt x="965" y="9"/>
                  </a:lnTo>
                  <a:lnTo>
                    <a:pt x="971" y="13"/>
                  </a:lnTo>
                  <a:lnTo>
                    <a:pt x="988" y="13"/>
                  </a:lnTo>
                  <a:lnTo>
                    <a:pt x="988" y="15"/>
                  </a:lnTo>
                  <a:lnTo>
                    <a:pt x="990" y="21"/>
                  </a:lnTo>
                  <a:lnTo>
                    <a:pt x="990" y="24"/>
                  </a:lnTo>
                  <a:lnTo>
                    <a:pt x="994" y="26"/>
                  </a:lnTo>
                  <a:lnTo>
                    <a:pt x="999" y="32"/>
                  </a:lnTo>
                  <a:lnTo>
                    <a:pt x="1007" y="34"/>
                  </a:lnTo>
                  <a:lnTo>
                    <a:pt x="1013" y="34"/>
                  </a:lnTo>
                  <a:lnTo>
                    <a:pt x="1015" y="38"/>
                  </a:lnTo>
                  <a:lnTo>
                    <a:pt x="1020" y="38"/>
                  </a:lnTo>
                  <a:lnTo>
                    <a:pt x="1034" y="34"/>
                  </a:lnTo>
                  <a:lnTo>
                    <a:pt x="1039" y="34"/>
                  </a:lnTo>
                  <a:lnTo>
                    <a:pt x="1045" y="34"/>
                  </a:lnTo>
                  <a:lnTo>
                    <a:pt x="1049" y="34"/>
                  </a:lnTo>
                  <a:lnTo>
                    <a:pt x="1053" y="34"/>
                  </a:lnTo>
                  <a:lnTo>
                    <a:pt x="1058" y="34"/>
                  </a:lnTo>
                  <a:lnTo>
                    <a:pt x="1064" y="34"/>
                  </a:lnTo>
                  <a:lnTo>
                    <a:pt x="1070" y="34"/>
                  </a:lnTo>
                  <a:lnTo>
                    <a:pt x="1075" y="34"/>
                  </a:lnTo>
                  <a:lnTo>
                    <a:pt x="1081" y="34"/>
                  </a:lnTo>
                  <a:lnTo>
                    <a:pt x="1087" y="34"/>
                  </a:lnTo>
                  <a:lnTo>
                    <a:pt x="1092" y="34"/>
                  </a:lnTo>
                  <a:lnTo>
                    <a:pt x="1098" y="32"/>
                  </a:lnTo>
                  <a:lnTo>
                    <a:pt x="1102" y="32"/>
                  </a:lnTo>
                  <a:lnTo>
                    <a:pt x="1108" y="28"/>
                  </a:lnTo>
                  <a:lnTo>
                    <a:pt x="1113" y="26"/>
                  </a:lnTo>
                  <a:lnTo>
                    <a:pt x="1119" y="26"/>
                  </a:lnTo>
                  <a:lnTo>
                    <a:pt x="1123" y="26"/>
                  </a:lnTo>
                  <a:lnTo>
                    <a:pt x="1130" y="28"/>
                  </a:lnTo>
                  <a:lnTo>
                    <a:pt x="1138" y="34"/>
                  </a:lnTo>
                  <a:lnTo>
                    <a:pt x="1144" y="38"/>
                  </a:lnTo>
                  <a:lnTo>
                    <a:pt x="1147" y="38"/>
                  </a:lnTo>
                  <a:lnTo>
                    <a:pt x="1149" y="38"/>
                  </a:lnTo>
                  <a:lnTo>
                    <a:pt x="1157" y="38"/>
                  </a:lnTo>
                  <a:lnTo>
                    <a:pt x="1161" y="38"/>
                  </a:lnTo>
                  <a:lnTo>
                    <a:pt x="1166" y="38"/>
                  </a:lnTo>
                  <a:lnTo>
                    <a:pt x="1172" y="38"/>
                  </a:lnTo>
                  <a:lnTo>
                    <a:pt x="1176" y="38"/>
                  </a:lnTo>
                  <a:lnTo>
                    <a:pt x="1181" y="38"/>
                  </a:lnTo>
                  <a:lnTo>
                    <a:pt x="1185" y="38"/>
                  </a:lnTo>
                  <a:lnTo>
                    <a:pt x="1191" y="38"/>
                  </a:lnTo>
                  <a:lnTo>
                    <a:pt x="1197" y="38"/>
                  </a:lnTo>
                  <a:lnTo>
                    <a:pt x="1200" y="38"/>
                  </a:lnTo>
                  <a:lnTo>
                    <a:pt x="1204" y="38"/>
                  </a:lnTo>
                  <a:lnTo>
                    <a:pt x="1210" y="38"/>
                  </a:lnTo>
                  <a:lnTo>
                    <a:pt x="1218" y="38"/>
                  </a:lnTo>
                  <a:lnTo>
                    <a:pt x="1225" y="38"/>
                  </a:lnTo>
                  <a:lnTo>
                    <a:pt x="1229" y="38"/>
                  </a:lnTo>
                  <a:lnTo>
                    <a:pt x="1229" y="34"/>
                  </a:lnTo>
                  <a:lnTo>
                    <a:pt x="1235" y="40"/>
                  </a:lnTo>
                  <a:lnTo>
                    <a:pt x="1236" y="45"/>
                  </a:lnTo>
                  <a:lnTo>
                    <a:pt x="1236" y="49"/>
                  </a:lnTo>
                  <a:lnTo>
                    <a:pt x="1240" y="51"/>
                  </a:lnTo>
                  <a:lnTo>
                    <a:pt x="1242" y="59"/>
                  </a:lnTo>
                  <a:lnTo>
                    <a:pt x="1242" y="62"/>
                  </a:lnTo>
                  <a:lnTo>
                    <a:pt x="1246" y="64"/>
                  </a:lnTo>
                  <a:lnTo>
                    <a:pt x="1250" y="70"/>
                  </a:lnTo>
                  <a:lnTo>
                    <a:pt x="1250" y="74"/>
                  </a:lnTo>
                  <a:lnTo>
                    <a:pt x="1255" y="81"/>
                  </a:lnTo>
                  <a:lnTo>
                    <a:pt x="1259" y="81"/>
                  </a:lnTo>
                  <a:lnTo>
                    <a:pt x="1261" y="87"/>
                  </a:lnTo>
                  <a:lnTo>
                    <a:pt x="1265" y="89"/>
                  </a:lnTo>
                  <a:lnTo>
                    <a:pt x="1267" y="95"/>
                  </a:lnTo>
                  <a:lnTo>
                    <a:pt x="1271" y="96"/>
                  </a:lnTo>
                  <a:lnTo>
                    <a:pt x="1272" y="100"/>
                  </a:lnTo>
                  <a:lnTo>
                    <a:pt x="1274" y="106"/>
                  </a:lnTo>
                  <a:lnTo>
                    <a:pt x="1278" y="108"/>
                  </a:lnTo>
                  <a:lnTo>
                    <a:pt x="1280" y="112"/>
                  </a:lnTo>
                  <a:lnTo>
                    <a:pt x="1284" y="114"/>
                  </a:lnTo>
                  <a:lnTo>
                    <a:pt x="1286" y="114"/>
                  </a:lnTo>
                  <a:lnTo>
                    <a:pt x="1286" y="117"/>
                  </a:lnTo>
                  <a:lnTo>
                    <a:pt x="1290" y="119"/>
                  </a:lnTo>
                  <a:lnTo>
                    <a:pt x="1295" y="121"/>
                  </a:lnTo>
                  <a:lnTo>
                    <a:pt x="1297" y="125"/>
                  </a:lnTo>
                  <a:lnTo>
                    <a:pt x="1303" y="125"/>
                  </a:lnTo>
                  <a:lnTo>
                    <a:pt x="1309" y="125"/>
                  </a:lnTo>
                  <a:lnTo>
                    <a:pt x="1314" y="127"/>
                  </a:lnTo>
                  <a:lnTo>
                    <a:pt x="1316" y="127"/>
                  </a:lnTo>
                  <a:lnTo>
                    <a:pt x="1320" y="127"/>
                  </a:lnTo>
                  <a:lnTo>
                    <a:pt x="1322" y="131"/>
                  </a:lnTo>
                  <a:lnTo>
                    <a:pt x="1322" y="132"/>
                  </a:lnTo>
                  <a:lnTo>
                    <a:pt x="1327" y="142"/>
                  </a:lnTo>
                  <a:lnTo>
                    <a:pt x="1329" y="144"/>
                  </a:lnTo>
                  <a:lnTo>
                    <a:pt x="1333" y="150"/>
                  </a:lnTo>
                  <a:lnTo>
                    <a:pt x="1335" y="151"/>
                  </a:lnTo>
                  <a:lnTo>
                    <a:pt x="1339" y="157"/>
                  </a:lnTo>
                  <a:lnTo>
                    <a:pt x="1341" y="157"/>
                  </a:lnTo>
                  <a:lnTo>
                    <a:pt x="1341" y="161"/>
                  </a:lnTo>
                  <a:lnTo>
                    <a:pt x="1346" y="165"/>
                  </a:lnTo>
                  <a:lnTo>
                    <a:pt x="1346" y="168"/>
                  </a:lnTo>
                  <a:lnTo>
                    <a:pt x="1346" y="170"/>
                  </a:lnTo>
                  <a:lnTo>
                    <a:pt x="1348" y="174"/>
                  </a:lnTo>
                  <a:lnTo>
                    <a:pt x="1352" y="176"/>
                  </a:lnTo>
                  <a:lnTo>
                    <a:pt x="1352" y="180"/>
                  </a:lnTo>
                  <a:lnTo>
                    <a:pt x="1354" y="182"/>
                  </a:lnTo>
                  <a:lnTo>
                    <a:pt x="1354" y="187"/>
                  </a:lnTo>
                  <a:lnTo>
                    <a:pt x="1358" y="193"/>
                  </a:lnTo>
                  <a:lnTo>
                    <a:pt x="1363" y="199"/>
                  </a:lnTo>
                  <a:lnTo>
                    <a:pt x="1363" y="201"/>
                  </a:lnTo>
                  <a:lnTo>
                    <a:pt x="1367" y="206"/>
                  </a:lnTo>
                  <a:lnTo>
                    <a:pt x="1371" y="210"/>
                  </a:lnTo>
                  <a:lnTo>
                    <a:pt x="1371" y="212"/>
                  </a:lnTo>
                  <a:lnTo>
                    <a:pt x="1373" y="214"/>
                  </a:lnTo>
                  <a:lnTo>
                    <a:pt x="1373" y="220"/>
                  </a:lnTo>
                  <a:lnTo>
                    <a:pt x="1373" y="223"/>
                  </a:lnTo>
                  <a:lnTo>
                    <a:pt x="1373" y="225"/>
                  </a:lnTo>
                  <a:lnTo>
                    <a:pt x="1373" y="231"/>
                  </a:lnTo>
                  <a:lnTo>
                    <a:pt x="1373" y="233"/>
                  </a:lnTo>
                  <a:lnTo>
                    <a:pt x="1377" y="242"/>
                  </a:lnTo>
                  <a:lnTo>
                    <a:pt x="1373" y="244"/>
                  </a:lnTo>
                  <a:lnTo>
                    <a:pt x="1373" y="248"/>
                  </a:lnTo>
                  <a:lnTo>
                    <a:pt x="1373" y="250"/>
                  </a:lnTo>
                  <a:lnTo>
                    <a:pt x="1371" y="254"/>
                  </a:lnTo>
                  <a:lnTo>
                    <a:pt x="1371" y="256"/>
                  </a:lnTo>
                  <a:lnTo>
                    <a:pt x="1371" y="261"/>
                  </a:lnTo>
                  <a:lnTo>
                    <a:pt x="1371" y="263"/>
                  </a:lnTo>
                  <a:lnTo>
                    <a:pt x="1371" y="267"/>
                  </a:lnTo>
                  <a:lnTo>
                    <a:pt x="1371" y="269"/>
                  </a:lnTo>
                  <a:lnTo>
                    <a:pt x="1371" y="273"/>
                  </a:lnTo>
                  <a:lnTo>
                    <a:pt x="1373" y="278"/>
                  </a:lnTo>
                  <a:lnTo>
                    <a:pt x="1373" y="280"/>
                  </a:lnTo>
                  <a:lnTo>
                    <a:pt x="1377" y="282"/>
                  </a:lnTo>
                  <a:lnTo>
                    <a:pt x="1377" y="286"/>
                  </a:lnTo>
                  <a:lnTo>
                    <a:pt x="1377" y="288"/>
                  </a:lnTo>
                  <a:lnTo>
                    <a:pt x="1379" y="288"/>
                  </a:lnTo>
                  <a:lnTo>
                    <a:pt x="1382" y="292"/>
                  </a:lnTo>
                  <a:lnTo>
                    <a:pt x="1384" y="294"/>
                  </a:lnTo>
                  <a:lnTo>
                    <a:pt x="1390" y="294"/>
                  </a:lnTo>
                  <a:lnTo>
                    <a:pt x="1392" y="299"/>
                  </a:lnTo>
                  <a:lnTo>
                    <a:pt x="1396" y="299"/>
                  </a:lnTo>
                  <a:lnTo>
                    <a:pt x="1401" y="299"/>
                  </a:lnTo>
                  <a:lnTo>
                    <a:pt x="1401" y="301"/>
                  </a:lnTo>
                  <a:lnTo>
                    <a:pt x="1403" y="305"/>
                  </a:lnTo>
                  <a:lnTo>
                    <a:pt x="1409" y="311"/>
                  </a:lnTo>
                  <a:lnTo>
                    <a:pt x="1415" y="313"/>
                  </a:lnTo>
                  <a:lnTo>
                    <a:pt x="1420" y="316"/>
                  </a:lnTo>
                  <a:lnTo>
                    <a:pt x="1422" y="316"/>
                  </a:lnTo>
                  <a:lnTo>
                    <a:pt x="1426" y="318"/>
                  </a:lnTo>
                  <a:lnTo>
                    <a:pt x="1428" y="318"/>
                  </a:lnTo>
                  <a:lnTo>
                    <a:pt x="1437" y="322"/>
                  </a:lnTo>
                  <a:lnTo>
                    <a:pt x="1439" y="322"/>
                  </a:lnTo>
                  <a:lnTo>
                    <a:pt x="1441" y="324"/>
                  </a:lnTo>
                  <a:lnTo>
                    <a:pt x="1451" y="324"/>
                  </a:lnTo>
                  <a:lnTo>
                    <a:pt x="1453" y="324"/>
                  </a:lnTo>
                  <a:lnTo>
                    <a:pt x="1456" y="326"/>
                  </a:lnTo>
                  <a:lnTo>
                    <a:pt x="1462" y="331"/>
                  </a:lnTo>
                  <a:lnTo>
                    <a:pt x="1466" y="341"/>
                  </a:lnTo>
                  <a:lnTo>
                    <a:pt x="1470" y="343"/>
                  </a:lnTo>
                  <a:lnTo>
                    <a:pt x="1472" y="350"/>
                  </a:lnTo>
                  <a:lnTo>
                    <a:pt x="1477" y="356"/>
                  </a:lnTo>
                  <a:lnTo>
                    <a:pt x="1477" y="362"/>
                  </a:lnTo>
                  <a:lnTo>
                    <a:pt x="1481" y="367"/>
                  </a:lnTo>
                  <a:lnTo>
                    <a:pt x="1481" y="369"/>
                  </a:lnTo>
                  <a:lnTo>
                    <a:pt x="1481" y="379"/>
                  </a:lnTo>
                  <a:lnTo>
                    <a:pt x="1483" y="385"/>
                  </a:lnTo>
                  <a:lnTo>
                    <a:pt x="1481" y="390"/>
                  </a:lnTo>
                  <a:lnTo>
                    <a:pt x="1481" y="394"/>
                  </a:lnTo>
                  <a:lnTo>
                    <a:pt x="1481" y="403"/>
                  </a:lnTo>
                  <a:lnTo>
                    <a:pt x="1475" y="409"/>
                  </a:lnTo>
                  <a:lnTo>
                    <a:pt x="1466" y="422"/>
                  </a:lnTo>
                  <a:lnTo>
                    <a:pt x="1466" y="424"/>
                  </a:lnTo>
                  <a:lnTo>
                    <a:pt x="1458" y="430"/>
                  </a:lnTo>
                  <a:lnTo>
                    <a:pt x="1441" y="466"/>
                  </a:lnTo>
                  <a:lnTo>
                    <a:pt x="1441" y="472"/>
                  </a:lnTo>
                  <a:lnTo>
                    <a:pt x="1441" y="477"/>
                  </a:lnTo>
                  <a:lnTo>
                    <a:pt x="1437" y="485"/>
                  </a:lnTo>
                  <a:lnTo>
                    <a:pt x="1434" y="493"/>
                  </a:lnTo>
                  <a:lnTo>
                    <a:pt x="1432" y="496"/>
                  </a:lnTo>
                  <a:lnTo>
                    <a:pt x="1426" y="504"/>
                  </a:lnTo>
                  <a:lnTo>
                    <a:pt x="1422" y="511"/>
                  </a:lnTo>
                  <a:lnTo>
                    <a:pt x="1420" y="515"/>
                  </a:lnTo>
                  <a:lnTo>
                    <a:pt x="1420" y="517"/>
                  </a:lnTo>
                  <a:lnTo>
                    <a:pt x="1417" y="523"/>
                  </a:lnTo>
                  <a:lnTo>
                    <a:pt x="1417" y="527"/>
                  </a:lnTo>
                  <a:lnTo>
                    <a:pt x="1417" y="530"/>
                  </a:lnTo>
                  <a:lnTo>
                    <a:pt x="1415" y="534"/>
                  </a:lnTo>
                  <a:lnTo>
                    <a:pt x="1415" y="536"/>
                  </a:lnTo>
                  <a:lnTo>
                    <a:pt x="1415" y="540"/>
                  </a:lnTo>
                  <a:lnTo>
                    <a:pt x="1420" y="549"/>
                  </a:lnTo>
                  <a:lnTo>
                    <a:pt x="1420" y="555"/>
                  </a:lnTo>
                  <a:lnTo>
                    <a:pt x="1422" y="559"/>
                  </a:lnTo>
                  <a:lnTo>
                    <a:pt x="1426" y="566"/>
                  </a:lnTo>
                  <a:lnTo>
                    <a:pt x="1422" y="574"/>
                  </a:lnTo>
                  <a:lnTo>
                    <a:pt x="1420" y="580"/>
                  </a:lnTo>
                  <a:lnTo>
                    <a:pt x="1417" y="585"/>
                  </a:lnTo>
                  <a:lnTo>
                    <a:pt x="1409" y="591"/>
                  </a:lnTo>
                  <a:lnTo>
                    <a:pt x="1403" y="593"/>
                  </a:lnTo>
                  <a:lnTo>
                    <a:pt x="1398" y="599"/>
                  </a:lnTo>
                  <a:lnTo>
                    <a:pt x="1392" y="604"/>
                  </a:lnTo>
                  <a:lnTo>
                    <a:pt x="1390" y="608"/>
                  </a:lnTo>
                  <a:lnTo>
                    <a:pt x="1388" y="608"/>
                  </a:lnTo>
                  <a:lnTo>
                    <a:pt x="1382" y="610"/>
                  </a:lnTo>
                  <a:lnTo>
                    <a:pt x="1379" y="610"/>
                  </a:lnTo>
                  <a:lnTo>
                    <a:pt x="1373" y="614"/>
                  </a:lnTo>
                  <a:lnTo>
                    <a:pt x="1367" y="616"/>
                  </a:lnTo>
                  <a:lnTo>
                    <a:pt x="1365" y="616"/>
                  </a:lnTo>
                  <a:lnTo>
                    <a:pt x="1360" y="618"/>
                  </a:lnTo>
                  <a:lnTo>
                    <a:pt x="1358" y="623"/>
                  </a:lnTo>
                  <a:lnTo>
                    <a:pt x="1354" y="627"/>
                  </a:lnTo>
                  <a:lnTo>
                    <a:pt x="1348" y="629"/>
                  </a:lnTo>
                  <a:lnTo>
                    <a:pt x="1348" y="633"/>
                  </a:lnTo>
                  <a:lnTo>
                    <a:pt x="1343" y="635"/>
                  </a:lnTo>
                  <a:lnTo>
                    <a:pt x="1341" y="640"/>
                  </a:lnTo>
                  <a:lnTo>
                    <a:pt x="1341" y="642"/>
                  </a:lnTo>
                  <a:lnTo>
                    <a:pt x="1339" y="648"/>
                  </a:lnTo>
                  <a:lnTo>
                    <a:pt x="1335" y="654"/>
                  </a:lnTo>
                  <a:lnTo>
                    <a:pt x="1333" y="657"/>
                  </a:lnTo>
                  <a:lnTo>
                    <a:pt x="1329" y="659"/>
                  </a:lnTo>
                  <a:lnTo>
                    <a:pt x="1329" y="661"/>
                  </a:lnTo>
                  <a:lnTo>
                    <a:pt x="1322" y="671"/>
                  </a:lnTo>
                  <a:lnTo>
                    <a:pt x="1320" y="673"/>
                  </a:lnTo>
                  <a:lnTo>
                    <a:pt x="1320" y="676"/>
                  </a:lnTo>
                  <a:lnTo>
                    <a:pt x="1316" y="682"/>
                  </a:lnTo>
                  <a:lnTo>
                    <a:pt x="1314" y="686"/>
                  </a:lnTo>
                  <a:lnTo>
                    <a:pt x="1310" y="692"/>
                  </a:lnTo>
                  <a:lnTo>
                    <a:pt x="1309" y="695"/>
                  </a:lnTo>
                  <a:lnTo>
                    <a:pt x="1305" y="701"/>
                  </a:lnTo>
                  <a:lnTo>
                    <a:pt x="1303" y="707"/>
                  </a:lnTo>
                  <a:lnTo>
                    <a:pt x="1299" y="710"/>
                  </a:lnTo>
                  <a:lnTo>
                    <a:pt x="1297" y="720"/>
                  </a:lnTo>
                  <a:lnTo>
                    <a:pt x="1295" y="726"/>
                  </a:lnTo>
                  <a:lnTo>
                    <a:pt x="1291" y="728"/>
                  </a:lnTo>
                  <a:lnTo>
                    <a:pt x="1290" y="733"/>
                  </a:lnTo>
                  <a:lnTo>
                    <a:pt x="1284" y="739"/>
                  </a:lnTo>
                  <a:lnTo>
                    <a:pt x="1280" y="745"/>
                  </a:lnTo>
                  <a:lnTo>
                    <a:pt x="1274" y="746"/>
                  </a:lnTo>
                  <a:lnTo>
                    <a:pt x="1272" y="750"/>
                  </a:lnTo>
                  <a:lnTo>
                    <a:pt x="1271" y="754"/>
                  </a:lnTo>
                  <a:lnTo>
                    <a:pt x="1265" y="758"/>
                  </a:lnTo>
                  <a:lnTo>
                    <a:pt x="1259" y="764"/>
                  </a:lnTo>
                  <a:lnTo>
                    <a:pt x="1255" y="769"/>
                  </a:lnTo>
                  <a:lnTo>
                    <a:pt x="1250" y="771"/>
                  </a:lnTo>
                  <a:lnTo>
                    <a:pt x="1248" y="775"/>
                  </a:lnTo>
                  <a:lnTo>
                    <a:pt x="1246" y="777"/>
                  </a:lnTo>
                  <a:lnTo>
                    <a:pt x="1240" y="779"/>
                  </a:lnTo>
                  <a:lnTo>
                    <a:pt x="1235" y="784"/>
                  </a:lnTo>
                  <a:lnTo>
                    <a:pt x="1231" y="788"/>
                  </a:lnTo>
                  <a:lnTo>
                    <a:pt x="1229" y="790"/>
                  </a:lnTo>
                  <a:lnTo>
                    <a:pt x="1223" y="796"/>
                  </a:lnTo>
                  <a:lnTo>
                    <a:pt x="1218" y="801"/>
                  </a:lnTo>
                  <a:lnTo>
                    <a:pt x="1216" y="803"/>
                  </a:lnTo>
                  <a:lnTo>
                    <a:pt x="1210" y="807"/>
                  </a:lnTo>
                  <a:lnTo>
                    <a:pt x="1206" y="813"/>
                  </a:lnTo>
                  <a:lnTo>
                    <a:pt x="1204" y="813"/>
                  </a:lnTo>
                  <a:lnTo>
                    <a:pt x="1200" y="815"/>
                  </a:lnTo>
                  <a:lnTo>
                    <a:pt x="1199" y="820"/>
                  </a:lnTo>
                  <a:lnTo>
                    <a:pt x="1193" y="822"/>
                  </a:lnTo>
                  <a:lnTo>
                    <a:pt x="1193" y="828"/>
                  </a:lnTo>
                  <a:lnTo>
                    <a:pt x="1191" y="832"/>
                  </a:lnTo>
                  <a:lnTo>
                    <a:pt x="1187" y="832"/>
                  </a:lnTo>
                  <a:lnTo>
                    <a:pt x="1187" y="834"/>
                  </a:lnTo>
                  <a:lnTo>
                    <a:pt x="1185" y="834"/>
                  </a:lnTo>
                  <a:lnTo>
                    <a:pt x="1185" y="837"/>
                  </a:lnTo>
                  <a:lnTo>
                    <a:pt x="1187" y="839"/>
                  </a:lnTo>
                  <a:lnTo>
                    <a:pt x="1191" y="839"/>
                  </a:lnTo>
                  <a:lnTo>
                    <a:pt x="1191" y="843"/>
                  </a:lnTo>
                  <a:lnTo>
                    <a:pt x="1187" y="843"/>
                  </a:lnTo>
                  <a:lnTo>
                    <a:pt x="1185" y="843"/>
                  </a:lnTo>
                  <a:lnTo>
                    <a:pt x="1181" y="845"/>
                  </a:lnTo>
                  <a:lnTo>
                    <a:pt x="1181" y="847"/>
                  </a:lnTo>
                  <a:lnTo>
                    <a:pt x="1185" y="847"/>
                  </a:lnTo>
                  <a:lnTo>
                    <a:pt x="1187" y="851"/>
                  </a:lnTo>
                  <a:lnTo>
                    <a:pt x="1187" y="856"/>
                  </a:lnTo>
                  <a:lnTo>
                    <a:pt x="1191" y="858"/>
                  </a:lnTo>
                  <a:lnTo>
                    <a:pt x="1191" y="862"/>
                  </a:lnTo>
                  <a:lnTo>
                    <a:pt x="1193" y="862"/>
                  </a:lnTo>
                  <a:lnTo>
                    <a:pt x="1197" y="864"/>
                  </a:lnTo>
                  <a:lnTo>
                    <a:pt x="1197" y="870"/>
                  </a:lnTo>
                  <a:lnTo>
                    <a:pt x="1199" y="875"/>
                  </a:lnTo>
                  <a:lnTo>
                    <a:pt x="1204" y="883"/>
                  </a:lnTo>
                  <a:lnTo>
                    <a:pt x="1210" y="889"/>
                  </a:lnTo>
                  <a:lnTo>
                    <a:pt x="1216" y="896"/>
                  </a:lnTo>
                  <a:lnTo>
                    <a:pt x="1216" y="902"/>
                  </a:lnTo>
                  <a:lnTo>
                    <a:pt x="1218" y="906"/>
                  </a:lnTo>
                  <a:lnTo>
                    <a:pt x="1221" y="911"/>
                  </a:lnTo>
                  <a:lnTo>
                    <a:pt x="1225" y="915"/>
                  </a:lnTo>
                  <a:lnTo>
                    <a:pt x="1229" y="921"/>
                  </a:lnTo>
                  <a:lnTo>
                    <a:pt x="1231" y="927"/>
                  </a:lnTo>
                  <a:lnTo>
                    <a:pt x="1235" y="930"/>
                  </a:lnTo>
                  <a:lnTo>
                    <a:pt x="1236" y="934"/>
                  </a:lnTo>
                  <a:lnTo>
                    <a:pt x="1242" y="940"/>
                  </a:lnTo>
                  <a:lnTo>
                    <a:pt x="1246" y="944"/>
                  </a:lnTo>
                  <a:lnTo>
                    <a:pt x="1248" y="945"/>
                  </a:lnTo>
                  <a:lnTo>
                    <a:pt x="1248" y="949"/>
                  </a:lnTo>
                  <a:lnTo>
                    <a:pt x="1254" y="955"/>
                  </a:lnTo>
                  <a:lnTo>
                    <a:pt x="1255" y="957"/>
                  </a:lnTo>
                  <a:lnTo>
                    <a:pt x="1259" y="957"/>
                  </a:lnTo>
                  <a:lnTo>
                    <a:pt x="1261" y="963"/>
                  </a:lnTo>
                  <a:lnTo>
                    <a:pt x="1265" y="964"/>
                  </a:lnTo>
                  <a:lnTo>
                    <a:pt x="1267" y="963"/>
                  </a:lnTo>
                  <a:lnTo>
                    <a:pt x="1272" y="959"/>
                  </a:lnTo>
                  <a:lnTo>
                    <a:pt x="1274" y="955"/>
                  </a:lnTo>
                  <a:lnTo>
                    <a:pt x="1274" y="949"/>
                  </a:lnTo>
                  <a:lnTo>
                    <a:pt x="1280" y="938"/>
                  </a:lnTo>
                  <a:lnTo>
                    <a:pt x="1284" y="934"/>
                  </a:lnTo>
                  <a:lnTo>
                    <a:pt x="1284" y="932"/>
                  </a:lnTo>
                  <a:lnTo>
                    <a:pt x="1286" y="927"/>
                  </a:lnTo>
                  <a:lnTo>
                    <a:pt x="1286" y="925"/>
                  </a:lnTo>
                  <a:lnTo>
                    <a:pt x="1286" y="919"/>
                  </a:lnTo>
                  <a:lnTo>
                    <a:pt x="1290" y="915"/>
                  </a:lnTo>
                  <a:lnTo>
                    <a:pt x="1290" y="913"/>
                  </a:lnTo>
                  <a:lnTo>
                    <a:pt x="1291" y="911"/>
                  </a:lnTo>
                  <a:lnTo>
                    <a:pt x="1295" y="908"/>
                  </a:lnTo>
                  <a:lnTo>
                    <a:pt x="1297" y="908"/>
                  </a:lnTo>
                  <a:lnTo>
                    <a:pt x="1299" y="908"/>
                  </a:lnTo>
                  <a:lnTo>
                    <a:pt x="1305" y="908"/>
                  </a:lnTo>
                  <a:lnTo>
                    <a:pt x="1309" y="908"/>
                  </a:lnTo>
                  <a:lnTo>
                    <a:pt x="1320" y="911"/>
                  </a:lnTo>
                  <a:lnTo>
                    <a:pt x="1322" y="913"/>
                  </a:lnTo>
                  <a:lnTo>
                    <a:pt x="1327" y="915"/>
                  </a:lnTo>
                  <a:lnTo>
                    <a:pt x="1333" y="919"/>
                  </a:lnTo>
                  <a:lnTo>
                    <a:pt x="1341" y="921"/>
                  </a:lnTo>
                  <a:lnTo>
                    <a:pt x="1346" y="927"/>
                  </a:lnTo>
                  <a:lnTo>
                    <a:pt x="1346" y="932"/>
                  </a:lnTo>
                  <a:lnTo>
                    <a:pt x="1352" y="938"/>
                  </a:lnTo>
                  <a:lnTo>
                    <a:pt x="1358" y="949"/>
                  </a:lnTo>
                  <a:lnTo>
                    <a:pt x="1360" y="955"/>
                  </a:lnTo>
                  <a:lnTo>
                    <a:pt x="1363" y="957"/>
                  </a:lnTo>
                  <a:lnTo>
                    <a:pt x="1365" y="963"/>
                  </a:lnTo>
                  <a:lnTo>
                    <a:pt x="1367" y="964"/>
                  </a:lnTo>
                  <a:lnTo>
                    <a:pt x="1377" y="970"/>
                  </a:lnTo>
                  <a:lnTo>
                    <a:pt x="1379" y="976"/>
                  </a:lnTo>
                  <a:lnTo>
                    <a:pt x="1382" y="976"/>
                  </a:lnTo>
                  <a:lnTo>
                    <a:pt x="1392" y="983"/>
                  </a:lnTo>
                  <a:lnTo>
                    <a:pt x="1396" y="989"/>
                  </a:lnTo>
                  <a:lnTo>
                    <a:pt x="1398" y="993"/>
                  </a:lnTo>
                  <a:lnTo>
                    <a:pt x="1403" y="1000"/>
                  </a:lnTo>
                  <a:lnTo>
                    <a:pt x="1403" y="1002"/>
                  </a:lnTo>
                  <a:lnTo>
                    <a:pt x="1409" y="1019"/>
                  </a:lnTo>
                  <a:lnTo>
                    <a:pt x="1409" y="1025"/>
                  </a:lnTo>
                  <a:lnTo>
                    <a:pt x="1413" y="1033"/>
                  </a:lnTo>
                  <a:lnTo>
                    <a:pt x="1413" y="1042"/>
                  </a:lnTo>
                  <a:lnTo>
                    <a:pt x="1409" y="1055"/>
                  </a:lnTo>
                  <a:lnTo>
                    <a:pt x="1409" y="1061"/>
                  </a:lnTo>
                  <a:lnTo>
                    <a:pt x="1409" y="1063"/>
                  </a:lnTo>
                  <a:lnTo>
                    <a:pt x="1409" y="1067"/>
                  </a:lnTo>
                  <a:lnTo>
                    <a:pt x="1409" y="1069"/>
                  </a:lnTo>
                  <a:lnTo>
                    <a:pt x="1409" y="1071"/>
                  </a:lnTo>
                  <a:lnTo>
                    <a:pt x="1409" y="1074"/>
                  </a:lnTo>
                  <a:lnTo>
                    <a:pt x="1409" y="1076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6"/>
                  </a:lnTo>
                  <a:lnTo>
                    <a:pt x="1407" y="1091"/>
                  </a:lnTo>
                  <a:lnTo>
                    <a:pt x="1407" y="1095"/>
                  </a:lnTo>
                  <a:lnTo>
                    <a:pt x="1407" y="1101"/>
                  </a:lnTo>
                  <a:lnTo>
                    <a:pt x="1409" y="1107"/>
                  </a:lnTo>
                  <a:lnTo>
                    <a:pt x="1409" y="1110"/>
                  </a:lnTo>
                  <a:lnTo>
                    <a:pt x="1409" y="1114"/>
                  </a:lnTo>
                  <a:lnTo>
                    <a:pt x="1413" y="1129"/>
                  </a:lnTo>
                  <a:lnTo>
                    <a:pt x="1415" y="1131"/>
                  </a:lnTo>
                  <a:lnTo>
                    <a:pt x="1420" y="1137"/>
                  </a:lnTo>
                  <a:lnTo>
                    <a:pt x="1422" y="1143"/>
                  </a:lnTo>
                  <a:lnTo>
                    <a:pt x="1426" y="1144"/>
                  </a:lnTo>
                  <a:lnTo>
                    <a:pt x="1428" y="1148"/>
                  </a:lnTo>
                  <a:lnTo>
                    <a:pt x="1428" y="1150"/>
                  </a:lnTo>
                  <a:lnTo>
                    <a:pt x="1432" y="1154"/>
                  </a:lnTo>
                  <a:lnTo>
                    <a:pt x="1437" y="1156"/>
                  </a:lnTo>
                  <a:lnTo>
                    <a:pt x="1439" y="1162"/>
                  </a:lnTo>
                  <a:lnTo>
                    <a:pt x="1445" y="1167"/>
                  </a:lnTo>
                  <a:lnTo>
                    <a:pt x="1451" y="1175"/>
                  </a:lnTo>
                  <a:lnTo>
                    <a:pt x="1453" y="1180"/>
                  </a:lnTo>
                  <a:lnTo>
                    <a:pt x="1472" y="1211"/>
                  </a:lnTo>
                  <a:lnTo>
                    <a:pt x="1470" y="1216"/>
                  </a:lnTo>
                  <a:lnTo>
                    <a:pt x="1445" y="1249"/>
                  </a:lnTo>
                  <a:lnTo>
                    <a:pt x="1437" y="1251"/>
                  </a:lnTo>
                  <a:lnTo>
                    <a:pt x="1432" y="1260"/>
                  </a:lnTo>
                  <a:lnTo>
                    <a:pt x="1453" y="1262"/>
                  </a:lnTo>
                  <a:lnTo>
                    <a:pt x="1453" y="1268"/>
                  </a:lnTo>
                  <a:lnTo>
                    <a:pt x="1447" y="1271"/>
                  </a:lnTo>
                  <a:lnTo>
                    <a:pt x="1445" y="1281"/>
                  </a:lnTo>
                  <a:lnTo>
                    <a:pt x="1445" y="1292"/>
                  </a:lnTo>
                  <a:lnTo>
                    <a:pt x="1451" y="1298"/>
                  </a:lnTo>
                  <a:lnTo>
                    <a:pt x="1451" y="1306"/>
                  </a:lnTo>
                  <a:lnTo>
                    <a:pt x="1456" y="1317"/>
                  </a:lnTo>
                  <a:lnTo>
                    <a:pt x="1466" y="1328"/>
                  </a:lnTo>
                  <a:lnTo>
                    <a:pt x="1464" y="1342"/>
                  </a:lnTo>
                  <a:lnTo>
                    <a:pt x="1453" y="1340"/>
                  </a:lnTo>
                  <a:lnTo>
                    <a:pt x="1451" y="1340"/>
                  </a:lnTo>
                  <a:lnTo>
                    <a:pt x="1445" y="1340"/>
                  </a:lnTo>
                  <a:lnTo>
                    <a:pt x="1441" y="1343"/>
                  </a:lnTo>
                  <a:lnTo>
                    <a:pt x="1434" y="1342"/>
                  </a:lnTo>
                  <a:lnTo>
                    <a:pt x="1428" y="1342"/>
                  </a:lnTo>
                  <a:lnTo>
                    <a:pt x="1417" y="1359"/>
                  </a:lnTo>
                  <a:lnTo>
                    <a:pt x="1409" y="1359"/>
                  </a:lnTo>
                  <a:lnTo>
                    <a:pt x="1392" y="1355"/>
                  </a:lnTo>
                  <a:lnTo>
                    <a:pt x="1384" y="1355"/>
                  </a:lnTo>
                  <a:lnTo>
                    <a:pt x="1379" y="1355"/>
                  </a:lnTo>
                  <a:lnTo>
                    <a:pt x="1382" y="1368"/>
                  </a:lnTo>
                  <a:lnTo>
                    <a:pt x="1377" y="1372"/>
                  </a:lnTo>
                  <a:lnTo>
                    <a:pt x="1363" y="1374"/>
                  </a:lnTo>
                  <a:lnTo>
                    <a:pt x="1360" y="1385"/>
                  </a:lnTo>
                  <a:lnTo>
                    <a:pt x="1352" y="1387"/>
                  </a:lnTo>
                  <a:lnTo>
                    <a:pt x="1352" y="1391"/>
                  </a:lnTo>
                  <a:lnTo>
                    <a:pt x="1339" y="1393"/>
                  </a:lnTo>
                  <a:lnTo>
                    <a:pt x="1333" y="1398"/>
                  </a:lnTo>
                  <a:lnTo>
                    <a:pt x="1333" y="1412"/>
                  </a:lnTo>
                  <a:lnTo>
                    <a:pt x="1324" y="1421"/>
                  </a:lnTo>
                  <a:lnTo>
                    <a:pt x="1324" y="1429"/>
                  </a:lnTo>
                  <a:lnTo>
                    <a:pt x="1322" y="1434"/>
                  </a:lnTo>
                  <a:lnTo>
                    <a:pt x="1316" y="1434"/>
                  </a:lnTo>
                  <a:lnTo>
                    <a:pt x="1309" y="1440"/>
                  </a:lnTo>
                  <a:lnTo>
                    <a:pt x="1303" y="1448"/>
                  </a:lnTo>
                  <a:lnTo>
                    <a:pt x="1303" y="1453"/>
                  </a:lnTo>
                  <a:lnTo>
                    <a:pt x="1297" y="1459"/>
                  </a:lnTo>
                  <a:lnTo>
                    <a:pt x="1297" y="1465"/>
                  </a:lnTo>
                  <a:lnTo>
                    <a:pt x="1310" y="1470"/>
                  </a:lnTo>
                  <a:lnTo>
                    <a:pt x="1310" y="1484"/>
                  </a:lnTo>
                  <a:lnTo>
                    <a:pt x="1316" y="1486"/>
                  </a:lnTo>
                  <a:lnTo>
                    <a:pt x="1320" y="1495"/>
                  </a:lnTo>
                  <a:lnTo>
                    <a:pt x="1314" y="1495"/>
                  </a:lnTo>
                  <a:lnTo>
                    <a:pt x="1309" y="1499"/>
                  </a:lnTo>
                  <a:lnTo>
                    <a:pt x="1305" y="1508"/>
                  </a:lnTo>
                  <a:lnTo>
                    <a:pt x="1309" y="1510"/>
                  </a:lnTo>
                  <a:lnTo>
                    <a:pt x="1309" y="1514"/>
                  </a:lnTo>
                  <a:lnTo>
                    <a:pt x="1310" y="1516"/>
                  </a:lnTo>
                  <a:lnTo>
                    <a:pt x="1314" y="1527"/>
                  </a:lnTo>
                  <a:lnTo>
                    <a:pt x="1309" y="1529"/>
                  </a:lnTo>
                  <a:lnTo>
                    <a:pt x="1309" y="1533"/>
                  </a:lnTo>
                  <a:lnTo>
                    <a:pt x="1297" y="1535"/>
                  </a:lnTo>
                  <a:lnTo>
                    <a:pt x="1295" y="1539"/>
                  </a:lnTo>
                  <a:lnTo>
                    <a:pt x="1295" y="1546"/>
                  </a:lnTo>
                  <a:lnTo>
                    <a:pt x="1295" y="1548"/>
                  </a:lnTo>
                  <a:lnTo>
                    <a:pt x="1295" y="1554"/>
                  </a:lnTo>
                  <a:lnTo>
                    <a:pt x="1295" y="1558"/>
                  </a:lnTo>
                  <a:lnTo>
                    <a:pt x="1295" y="1559"/>
                  </a:lnTo>
                  <a:lnTo>
                    <a:pt x="1297" y="1563"/>
                  </a:lnTo>
                  <a:lnTo>
                    <a:pt x="1295" y="1565"/>
                  </a:lnTo>
                  <a:lnTo>
                    <a:pt x="1290" y="1565"/>
                  </a:lnTo>
                  <a:lnTo>
                    <a:pt x="1286" y="1567"/>
                  </a:lnTo>
                  <a:lnTo>
                    <a:pt x="1284" y="1578"/>
                  </a:lnTo>
                  <a:lnTo>
                    <a:pt x="1280" y="1588"/>
                  </a:lnTo>
                  <a:lnTo>
                    <a:pt x="1272" y="1595"/>
                  </a:lnTo>
                  <a:lnTo>
                    <a:pt x="1271" y="1595"/>
                  </a:lnTo>
                  <a:lnTo>
                    <a:pt x="1267" y="1597"/>
                  </a:lnTo>
                  <a:lnTo>
                    <a:pt x="1265" y="1597"/>
                  </a:lnTo>
                  <a:lnTo>
                    <a:pt x="1261" y="1597"/>
                  </a:lnTo>
                  <a:lnTo>
                    <a:pt x="1259" y="1601"/>
                  </a:lnTo>
                  <a:lnTo>
                    <a:pt x="1259" y="1597"/>
                  </a:lnTo>
                  <a:lnTo>
                    <a:pt x="1255" y="1597"/>
                  </a:lnTo>
                  <a:lnTo>
                    <a:pt x="1254" y="1597"/>
                  </a:lnTo>
                  <a:lnTo>
                    <a:pt x="1248" y="1592"/>
                  </a:lnTo>
                  <a:lnTo>
                    <a:pt x="1242" y="1597"/>
                  </a:lnTo>
                  <a:lnTo>
                    <a:pt x="1240" y="1597"/>
                  </a:lnTo>
                  <a:lnTo>
                    <a:pt x="1236" y="1597"/>
                  </a:lnTo>
                  <a:lnTo>
                    <a:pt x="1229" y="1601"/>
                  </a:lnTo>
                  <a:lnTo>
                    <a:pt x="1225" y="1607"/>
                  </a:lnTo>
                  <a:lnTo>
                    <a:pt x="1229" y="1607"/>
                  </a:lnTo>
                  <a:lnTo>
                    <a:pt x="1229" y="1622"/>
                  </a:lnTo>
                  <a:lnTo>
                    <a:pt x="1235" y="1622"/>
                  </a:lnTo>
                  <a:lnTo>
                    <a:pt x="1231" y="1628"/>
                  </a:lnTo>
                  <a:lnTo>
                    <a:pt x="1225" y="1631"/>
                  </a:lnTo>
                  <a:lnTo>
                    <a:pt x="1223" y="1628"/>
                  </a:lnTo>
                  <a:lnTo>
                    <a:pt x="1223" y="1631"/>
                  </a:lnTo>
                  <a:lnTo>
                    <a:pt x="1229" y="1633"/>
                  </a:lnTo>
                  <a:lnTo>
                    <a:pt x="1229" y="1635"/>
                  </a:lnTo>
                  <a:lnTo>
                    <a:pt x="1221" y="1633"/>
                  </a:lnTo>
                  <a:lnTo>
                    <a:pt x="1206" y="1635"/>
                  </a:lnTo>
                  <a:lnTo>
                    <a:pt x="1204" y="1639"/>
                  </a:lnTo>
                  <a:lnTo>
                    <a:pt x="1197" y="1639"/>
                  </a:lnTo>
                  <a:lnTo>
                    <a:pt x="1191" y="1639"/>
                  </a:lnTo>
                  <a:lnTo>
                    <a:pt x="1187" y="1645"/>
                  </a:lnTo>
                  <a:lnTo>
                    <a:pt x="1193" y="1647"/>
                  </a:lnTo>
                  <a:lnTo>
                    <a:pt x="1187" y="1650"/>
                  </a:lnTo>
                  <a:lnTo>
                    <a:pt x="1168" y="1647"/>
                  </a:lnTo>
                  <a:lnTo>
                    <a:pt x="1161" y="1635"/>
                  </a:lnTo>
                  <a:lnTo>
                    <a:pt x="1149" y="1631"/>
                  </a:lnTo>
                  <a:lnTo>
                    <a:pt x="1136" y="1639"/>
                  </a:lnTo>
                  <a:lnTo>
                    <a:pt x="1132" y="1641"/>
                  </a:lnTo>
                  <a:lnTo>
                    <a:pt x="1127" y="1639"/>
                  </a:lnTo>
                  <a:lnTo>
                    <a:pt x="1127" y="1633"/>
                  </a:lnTo>
                  <a:lnTo>
                    <a:pt x="1125" y="1635"/>
                  </a:lnTo>
                  <a:lnTo>
                    <a:pt x="1123" y="1633"/>
                  </a:lnTo>
                  <a:lnTo>
                    <a:pt x="1119" y="1631"/>
                  </a:lnTo>
                  <a:lnTo>
                    <a:pt x="1113" y="1631"/>
                  </a:lnTo>
                  <a:lnTo>
                    <a:pt x="1113" y="1633"/>
                  </a:lnTo>
                  <a:lnTo>
                    <a:pt x="1106" y="1631"/>
                  </a:lnTo>
                  <a:lnTo>
                    <a:pt x="1106" y="1633"/>
                  </a:lnTo>
                  <a:lnTo>
                    <a:pt x="1106" y="1635"/>
                  </a:lnTo>
                  <a:lnTo>
                    <a:pt x="1106" y="1639"/>
                  </a:lnTo>
                  <a:lnTo>
                    <a:pt x="1106" y="1641"/>
                  </a:lnTo>
                  <a:lnTo>
                    <a:pt x="1108" y="1641"/>
                  </a:lnTo>
                  <a:lnTo>
                    <a:pt x="1106" y="1647"/>
                  </a:lnTo>
                  <a:lnTo>
                    <a:pt x="1102" y="1645"/>
                  </a:lnTo>
                  <a:lnTo>
                    <a:pt x="1102" y="1647"/>
                  </a:lnTo>
                  <a:lnTo>
                    <a:pt x="1100" y="1647"/>
                  </a:lnTo>
                  <a:lnTo>
                    <a:pt x="1098" y="1647"/>
                  </a:lnTo>
                  <a:lnTo>
                    <a:pt x="1094" y="1650"/>
                  </a:lnTo>
                  <a:lnTo>
                    <a:pt x="1092" y="1650"/>
                  </a:lnTo>
                  <a:lnTo>
                    <a:pt x="1092" y="1652"/>
                  </a:lnTo>
                  <a:lnTo>
                    <a:pt x="1089" y="1650"/>
                  </a:lnTo>
                  <a:lnTo>
                    <a:pt x="1087" y="1650"/>
                  </a:lnTo>
                  <a:lnTo>
                    <a:pt x="1083" y="1650"/>
                  </a:lnTo>
                  <a:lnTo>
                    <a:pt x="1077" y="1650"/>
                  </a:lnTo>
                  <a:lnTo>
                    <a:pt x="1075" y="1645"/>
                  </a:lnTo>
                  <a:lnTo>
                    <a:pt x="1075" y="1635"/>
                  </a:lnTo>
                  <a:lnTo>
                    <a:pt x="1073" y="1635"/>
                  </a:lnTo>
                  <a:lnTo>
                    <a:pt x="1070" y="1635"/>
                  </a:lnTo>
                  <a:lnTo>
                    <a:pt x="1068" y="1641"/>
                  </a:lnTo>
                  <a:lnTo>
                    <a:pt x="1062" y="1645"/>
                  </a:lnTo>
                  <a:lnTo>
                    <a:pt x="1058" y="1645"/>
                  </a:lnTo>
                  <a:lnTo>
                    <a:pt x="1053" y="1641"/>
                  </a:lnTo>
                  <a:lnTo>
                    <a:pt x="1051" y="1639"/>
                  </a:lnTo>
                  <a:lnTo>
                    <a:pt x="1053" y="1631"/>
                  </a:lnTo>
                  <a:lnTo>
                    <a:pt x="1051" y="1613"/>
                  </a:lnTo>
                  <a:lnTo>
                    <a:pt x="1053" y="1607"/>
                  </a:lnTo>
                  <a:lnTo>
                    <a:pt x="1051" y="1584"/>
                  </a:lnTo>
                  <a:lnTo>
                    <a:pt x="1053" y="1558"/>
                  </a:lnTo>
                  <a:lnTo>
                    <a:pt x="1034" y="1539"/>
                  </a:lnTo>
                  <a:lnTo>
                    <a:pt x="1032" y="1541"/>
                  </a:lnTo>
                  <a:lnTo>
                    <a:pt x="1015" y="1539"/>
                  </a:lnTo>
                  <a:lnTo>
                    <a:pt x="1013" y="1544"/>
                  </a:lnTo>
                  <a:lnTo>
                    <a:pt x="999" y="1552"/>
                  </a:lnTo>
                  <a:lnTo>
                    <a:pt x="977" y="1548"/>
                  </a:lnTo>
                  <a:lnTo>
                    <a:pt x="975" y="1552"/>
                  </a:lnTo>
                  <a:lnTo>
                    <a:pt x="958" y="1541"/>
                  </a:lnTo>
                  <a:lnTo>
                    <a:pt x="956" y="1523"/>
                  </a:lnTo>
                  <a:lnTo>
                    <a:pt x="956" y="1514"/>
                  </a:lnTo>
                  <a:lnTo>
                    <a:pt x="950" y="1508"/>
                  </a:lnTo>
                  <a:lnTo>
                    <a:pt x="946" y="1514"/>
                  </a:lnTo>
                  <a:lnTo>
                    <a:pt x="941" y="1505"/>
                  </a:lnTo>
                  <a:lnTo>
                    <a:pt x="935" y="1495"/>
                  </a:lnTo>
                  <a:lnTo>
                    <a:pt x="926" y="1486"/>
                  </a:lnTo>
                  <a:lnTo>
                    <a:pt x="914" y="1486"/>
                  </a:lnTo>
                  <a:lnTo>
                    <a:pt x="907" y="1470"/>
                  </a:lnTo>
                  <a:lnTo>
                    <a:pt x="903" y="1461"/>
                  </a:lnTo>
                  <a:lnTo>
                    <a:pt x="916" y="1427"/>
                  </a:lnTo>
                  <a:lnTo>
                    <a:pt x="916" y="1421"/>
                  </a:lnTo>
                  <a:lnTo>
                    <a:pt x="901" y="1412"/>
                  </a:lnTo>
                  <a:lnTo>
                    <a:pt x="895" y="1408"/>
                  </a:lnTo>
                  <a:lnTo>
                    <a:pt x="890" y="1408"/>
                  </a:lnTo>
                  <a:lnTo>
                    <a:pt x="884" y="1404"/>
                  </a:lnTo>
                  <a:lnTo>
                    <a:pt x="878" y="1408"/>
                  </a:lnTo>
                  <a:lnTo>
                    <a:pt x="878" y="1410"/>
                  </a:lnTo>
                  <a:lnTo>
                    <a:pt x="876" y="1410"/>
                  </a:lnTo>
                  <a:lnTo>
                    <a:pt x="872" y="1404"/>
                  </a:lnTo>
                  <a:lnTo>
                    <a:pt x="867" y="1404"/>
                  </a:lnTo>
                  <a:lnTo>
                    <a:pt x="867" y="1398"/>
                  </a:lnTo>
                  <a:lnTo>
                    <a:pt x="861" y="1393"/>
                  </a:lnTo>
                  <a:lnTo>
                    <a:pt x="859" y="1391"/>
                  </a:lnTo>
                  <a:lnTo>
                    <a:pt x="853" y="1393"/>
                  </a:lnTo>
                  <a:lnTo>
                    <a:pt x="852" y="1391"/>
                  </a:lnTo>
                  <a:lnTo>
                    <a:pt x="848" y="1387"/>
                  </a:lnTo>
                  <a:lnTo>
                    <a:pt x="842" y="1379"/>
                  </a:lnTo>
                  <a:lnTo>
                    <a:pt x="835" y="1378"/>
                  </a:lnTo>
                  <a:lnTo>
                    <a:pt x="833" y="1378"/>
                  </a:lnTo>
                  <a:lnTo>
                    <a:pt x="833" y="1374"/>
                  </a:lnTo>
                  <a:lnTo>
                    <a:pt x="833" y="1366"/>
                  </a:lnTo>
                  <a:lnTo>
                    <a:pt x="823" y="1360"/>
                  </a:lnTo>
                  <a:lnTo>
                    <a:pt x="817" y="1360"/>
                  </a:lnTo>
                  <a:lnTo>
                    <a:pt x="817" y="1362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799" y="1359"/>
                  </a:lnTo>
                  <a:lnTo>
                    <a:pt x="793" y="1353"/>
                  </a:lnTo>
                  <a:lnTo>
                    <a:pt x="791" y="1349"/>
                  </a:lnTo>
                  <a:lnTo>
                    <a:pt x="785" y="1347"/>
                  </a:lnTo>
                  <a:lnTo>
                    <a:pt x="787" y="1343"/>
                  </a:lnTo>
                  <a:lnTo>
                    <a:pt x="791" y="1342"/>
                  </a:lnTo>
                  <a:lnTo>
                    <a:pt x="791" y="1340"/>
                  </a:lnTo>
                  <a:lnTo>
                    <a:pt x="791" y="1336"/>
                  </a:lnTo>
                  <a:lnTo>
                    <a:pt x="791" y="1334"/>
                  </a:lnTo>
                  <a:lnTo>
                    <a:pt x="793" y="1330"/>
                  </a:lnTo>
                  <a:lnTo>
                    <a:pt x="787" y="1324"/>
                  </a:lnTo>
                  <a:lnTo>
                    <a:pt x="791" y="1317"/>
                  </a:lnTo>
                  <a:lnTo>
                    <a:pt x="787" y="1315"/>
                  </a:lnTo>
                  <a:lnTo>
                    <a:pt x="785" y="1309"/>
                  </a:lnTo>
                  <a:lnTo>
                    <a:pt x="783" y="1306"/>
                  </a:lnTo>
                  <a:lnTo>
                    <a:pt x="780" y="1306"/>
                  </a:lnTo>
                  <a:lnTo>
                    <a:pt x="780" y="1304"/>
                  </a:lnTo>
                  <a:lnTo>
                    <a:pt x="774" y="1300"/>
                  </a:lnTo>
                  <a:lnTo>
                    <a:pt x="772" y="1306"/>
                  </a:lnTo>
                  <a:lnTo>
                    <a:pt x="772" y="1311"/>
                  </a:lnTo>
                  <a:lnTo>
                    <a:pt x="772" y="1315"/>
                  </a:lnTo>
                  <a:lnTo>
                    <a:pt x="772" y="1323"/>
                  </a:lnTo>
                  <a:lnTo>
                    <a:pt x="768" y="1328"/>
                  </a:lnTo>
                  <a:lnTo>
                    <a:pt x="768" y="1340"/>
                  </a:lnTo>
                  <a:lnTo>
                    <a:pt x="772" y="1342"/>
                  </a:lnTo>
                  <a:lnTo>
                    <a:pt x="768" y="1342"/>
                  </a:lnTo>
                  <a:lnTo>
                    <a:pt x="768" y="1343"/>
                  </a:lnTo>
                  <a:lnTo>
                    <a:pt x="768" y="1349"/>
                  </a:lnTo>
                  <a:lnTo>
                    <a:pt x="768" y="1353"/>
                  </a:lnTo>
                  <a:lnTo>
                    <a:pt x="766" y="1359"/>
                  </a:lnTo>
                  <a:lnTo>
                    <a:pt x="768" y="1368"/>
                  </a:lnTo>
                  <a:lnTo>
                    <a:pt x="766" y="1379"/>
                  </a:lnTo>
                  <a:lnTo>
                    <a:pt x="766" y="1385"/>
                  </a:lnTo>
                  <a:lnTo>
                    <a:pt x="762" y="1393"/>
                  </a:lnTo>
                  <a:lnTo>
                    <a:pt x="762" y="1397"/>
                  </a:lnTo>
                  <a:lnTo>
                    <a:pt x="762" y="1398"/>
                  </a:lnTo>
                  <a:lnTo>
                    <a:pt x="759" y="1402"/>
                  </a:lnTo>
                  <a:lnTo>
                    <a:pt x="759" y="1408"/>
                  </a:lnTo>
                  <a:lnTo>
                    <a:pt x="759" y="1415"/>
                  </a:lnTo>
                  <a:lnTo>
                    <a:pt x="759" y="1417"/>
                  </a:lnTo>
                  <a:lnTo>
                    <a:pt x="755" y="1417"/>
                  </a:lnTo>
                  <a:lnTo>
                    <a:pt x="753" y="1423"/>
                  </a:lnTo>
                  <a:lnTo>
                    <a:pt x="753" y="1427"/>
                  </a:lnTo>
                  <a:lnTo>
                    <a:pt x="747" y="1427"/>
                  </a:lnTo>
                  <a:lnTo>
                    <a:pt x="744" y="1427"/>
                  </a:lnTo>
                  <a:lnTo>
                    <a:pt x="734" y="1431"/>
                  </a:lnTo>
                  <a:lnTo>
                    <a:pt x="730" y="1434"/>
                  </a:lnTo>
                  <a:lnTo>
                    <a:pt x="734" y="1436"/>
                  </a:lnTo>
                  <a:lnTo>
                    <a:pt x="730" y="1440"/>
                  </a:lnTo>
                  <a:lnTo>
                    <a:pt x="728" y="1440"/>
                  </a:lnTo>
                  <a:lnTo>
                    <a:pt x="723" y="1436"/>
                  </a:lnTo>
                  <a:lnTo>
                    <a:pt x="719" y="1431"/>
                  </a:lnTo>
                  <a:lnTo>
                    <a:pt x="717" y="1431"/>
                  </a:lnTo>
                  <a:lnTo>
                    <a:pt x="690" y="1434"/>
                  </a:lnTo>
                  <a:lnTo>
                    <a:pt x="632" y="1440"/>
                  </a:lnTo>
                  <a:lnTo>
                    <a:pt x="586" y="1446"/>
                  </a:lnTo>
                  <a:lnTo>
                    <a:pt x="571" y="1429"/>
                  </a:lnTo>
                  <a:lnTo>
                    <a:pt x="562" y="1417"/>
                  </a:lnTo>
                  <a:lnTo>
                    <a:pt x="562" y="1415"/>
                  </a:lnTo>
                  <a:lnTo>
                    <a:pt x="563" y="1415"/>
                  </a:lnTo>
                  <a:lnTo>
                    <a:pt x="563" y="1412"/>
                  </a:lnTo>
                  <a:lnTo>
                    <a:pt x="567" y="1408"/>
                  </a:lnTo>
                  <a:lnTo>
                    <a:pt x="567" y="1402"/>
                  </a:lnTo>
                  <a:lnTo>
                    <a:pt x="567" y="1397"/>
                  </a:lnTo>
                  <a:lnTo>
                    <a:pt x="567" y="1393"/>
                  </a:lnTo>
                  <a:lnTo>
                    <a:pt x="563" y="1393"/>
                  </a:lnTo>
                  <a:lnTo>
                    <a:pt x="562" y="1391"/>
                  </a:lnTo>
                  <a:lnTo>
                    <a:pt x="562" y="1387"/>
                  </a:lnTo>
                  <a:lnTo>
                    <a:pt x="558" y="1385"/>
                  </a:lnTo>
                  <a:lnTo>
                    <a:pt x="562" y="1383"/>
                  </a:lnTo>
                  <a:lnTo>
                    <a:pt x="563" y="1379"/>
                  </a:lnTo>
                  <a:lnTo>
                    <a:pt x="562" y="1378"/>
                  </a:lnTo>
                  <a:lnTo>
                    <a:pt x="556" y="1378"/>
                  </a:lnTo>
                  <a:lnTo>
                    <a:pt x="556" y="1374"/>
                  </a:lnTo>
                  <a:lnTo>
                    <a:pt x="556" y="1372"/>
                  </a:lnTo>
                  <a:lnTo>
                    <a:pt x="556" y="1368"/>
                  </a:lnTo>
                  <a:lnTo>
                    <a:pt x="550" y="1366"/>
                  </a:lnTo>
                  <a:lnTo>
                    <a:pt x="550" y="1368"/>
                  </a:lnTo>
                  <a:lnTo>
                    <a:pt x="546" y="1366"/>
                  </a:lnTo>
                  <a:lnTo>
                    <a:pt x="544" y="1368"/>
                  </a:lnTo>
                  <a:lnTo>
                    <a:pt x="533" y="1379"/>
                  </a:lnTo>
                  <a:lnTo>
                    <a:pt x="520" y="1397"/>
                  </a:lnTo>
                  <a:lnTo>
                    <a:pt x="512" y="1402"/>
                  </a:lnTo>
                  <a:lnTo>
                    <a:pt x="503" y="1410"/>
                  </a:lnTo>
                  <a:lnTo>
                    <a:pt x="497" y="1415"/>
                  </a:lnTo>
                  <a:lnTo>
                    <a:pt x="493" y="1421"/>
                  </a:lnTo>
                  <a:lnTo>
                    <a:pt x="482" y="1429"/>
                  </a:lnTo>
                  <a:lnTo>
                    <a:pt x="476" y="1436"/>
                  </a:lnTo>
                  <a:lnTo>
                    <a:pt x="472" y="1440"/>
                  </a:lnTo>
                  <a:lnTo>
                    <a:pt x="471" y="1440"/>
                  </a:lnTo>
                  <a:lnTo>
                    <a:pt x="465" y="1442"/>
                  </a:lnTo>
                  <a:lnTo>
                    <a:pt x="452" y="1455"/>
                  </a:lnTo>
                  <a:lnTo>
                    <a:pt x="433" y="1476"/>
                  </a:lnTo>
                  <a:lnTo>
                    <a:pt x="416" y="1489"/>
                  </a:lnTo>
                  <a:lnTo>
                    <a:pt x="397" y="1505"/>
                  </a:lnTo>
                  <a:lnTo>
                    <a:pt x="395" y="1505"/>
                  </a:lnTo>
                  <a:lnTo>
                    <a:pt x="395" y="1503"/>
                  </a:lnTo>
                  <a:lnTo>
                    <a:pt x="391" y="1503"/>
                  </a:lnTo>
                  <a:lnTo>
                    <a:pt x="385" y="1505"/>
                  </a:lnTo>
                  <a:lnTo>
                    <a:pt x="385" y="1503"/>
                  </a:lnTo>
                  <a:lnTo>
                    <a:pt x="378" y="1503"/>
                  </a:lnTo>
                  <a:lnTo>
                    <a:pt x="372" y="1503"/>
                  </a:lnTo>
                  <a:lnTo>
                    <a:pt x="366" y="1497"/>
                  </a:lnTo>
                  <a:lnTo>
                    <a:pt x="364" y="1503"/>
                  </a:lnTo>
                  <a:lnTo>
                    <a:pt x="364" y="1499"/>
                  </a:lnTo>
                  <a:lnTo>
                    <a:pt x="361" y="1499"/>
                  </a:lnTo>
                  <a:lnTo>
                    <a:pt x="359" y="1499"/>
                  </a:lnTo>
                  <a:lnTo>
                    <a:pt x="355" y="1497"/>
                  </a:lnTo>
                  <a:lnTo>
                    <a:pt x="353" y="1497"/>
                  </a:lnTo>
                  <a:lnTo>
                    <a:pt x="351" y="1503"/>
                  </a:lnTo>
                  <a:lnTo>
                    <a:pt x="347" y="1510"/>
                  </a:lnTo>
                  <a:lnTo>
                    <a:pt x="345" y="1514"/>
                  </a:lnTo>
                  <a:lnTo>
                    <a:pt x="347" y="1516"/>
                  </a:lnTo>
                  <a:lnTo>
                    <a:pt x="347" y="1520"/>
                  </a:lnTo>
                  <a:lnTo>
                    <a:pt x="345" y="1527"/>
                  </a:lnTo>
                  <a:lnTo>
                    <a:pt x="345" y="1529"/>
                  </a:lnTo>
                  <a:lnTo>
                    <a:pt x="345" y="1533"/>
                  </a:lnTo>
                  <a:lnTo>
                    <a:pt x="342" y="1539"/>
                  </a:lnTo>
                  <a:lnTo>
                    <a:pt x="345" y="1539"/>
                  </a:lnTo>
                  <a:lnTo>
                    <a:pt x="342" y="1541"/>
                  </a:lnTo>
                  <a:lnTo>
                    <a:pt x="342" y="1544"/>
                  </a:lnTo>
                  <a:lnTo>
                    <a:pt x="342" y="1546"/>
                  </a:lnTo>
                  <a:lnTo>
                    <a:pt x="342" y="1548"/>
                  </a:lnTo>
                  <a:lnTo>
                    <a:pt x="345" y="1548"/>
                  </a:lnTo>
                  <a:lnTo>
                    <a:pt x="345" y="1552"/>
                  </a:lnTo>
                  <a:lnTo>
                    <a:pt x="345" y="1558"/>
                  </a:lnTo>
                  <a:lnTo>
                    <a:pt x="342" y="1558"/>
                  </a:lnTo>
                  <a:lnTo>
                    <a:pt x="340" y="1558"/>
                  </a:lnTo>
                  <a:lnTo>
                    <a:pt x="340" y="1559"/>
                  </a:lnTo>
                  <a:lnTo>
                    <a:pt x="340" y="1563"/>
                  </a:lnTo>
                  <a:lnTo>
                    <a:pt x="340" y="1567"/>
                  </a:lnTo>
                  <a:lnTo>
                    <a:pt x="340" y="1571"/>
                  </a:lnTo>
                  <a:lnTo>
                    <a:pt x="334" y="1573"/>
                  </a:lnTo>
                  <a:lnTo>
                    <a:pt x="334" y="1577"/>
                  </a:lnTo>
                  <a:lnTo>
                    <a:pt x="330" y="1582"/>
                  </a:lnTo>
                  <a:lnTo>
                    <a:pt x="330" y="1584"/>
                  </a:lnTo>
                  <a:lnTo>
                    <a:pt x="330" y="1588"/>
                  </a:lnTo>
                  <a:lnTo>
                    <a:pt x="328" y="1592"/>
                  </a:lnTo>
                  <a:lnTo>
                    <a:pt x="326" y="1597"/>
                  </a:lnTo>
                  <a:lnTo>
                    <a:pt x="326" y="1603"/>
                  </a:lnTo>
                  <a:lnTo>
                    <a:pt x="323" y="1607"/>
                  </a:lnTo>
                  <a:lnTo>
                    <a:pt x="323" y="1609"/>
                  </a:lnTo>
                  <a:lnTo>
                    <a:pt x="323" y="1613"/>
                  </a:lnTo>
                  <a:lnTo>
                    <a:pt x="321" y="1614"/>
                  </a:lnTo>
                  <a:lnTo>
                    <a:pt x="321" y="1616"/>
                  </a:lnTo>
                  <a:lnTo>
                    <a:pt x="321" y="1620"/>
                  </a:lnTo>
                  <a:lnTo>
                    <a:pt x="321" y="1626"/>
                  </a:lnTo>
                  <a:lnTo>
                    <a:pt x="317" y="1628"/>
                  </a:lnTo>
                  <a:lnTo>
                    <a:pt x="317" y="1631"/>
                  </a:lnTo>
                  <a:lnTo>
                    <a:pt x="317" y="1633"/>
                  </a:lnTo>
                  <a:lnTo>
                    <a:pt x="315" y="1639"/>
                  </a:lnTo>
                  <a:lnTo>
                    <a:pt x="315" y="1641"/>
                  </a:lnTo>
                  <a:lnTo>
                    <a:pt x="315" y="1645"/>
                  </a:lnTo>
                  <a:lnTo>
                    <a:pt x="309" y="1647"/>
                  </a:lnTo>
                  <a:lnTo>
                    <a:pt x="306" y="1645"/>
                  </a:lnTo>
                  <a:lnTo>
                    <a:pt x="302" y="1645"/>
                  </a:lnTo>
                  <a:lnTo>
                    <a:pt x="298" y="1645"/>
                  </a:lnTo>
                  <a:lnTo>
                    <a:pt x="296" y="1647"/>
                  </a:lnTo>
                  <a:lnTo>
                    <a:pt x="292" y="1647"/>
                  </a:lnTo>
                  <a:lnTo>
                    <a:pt x="290" y="1645"/>
                  </a:lnTo>
                  <a:lnTo>
                    <a:pt x="290" y="1641"/>
                  </a:lnTo>
                  <a:lnTo>
                    <a:pt x="287" y="1639"/>
                  </a:lnTo>
                  <a:lnTo>
                    <a:pt x="285" y="1635"/>
                  </a:lnTo>
                  <a:lnTo>
                    <a:pt x="285" y="1639"/>
                  </a:lnTo>
                  <a:lnTo>
                    <a:pt x="277" y="1641"/>
                  </a:lnTo>
                  <a:lnTo>
                    <a:pt x="273" y="1639"/>
                  </a:lnTo>
                  <a:lnTo>
                    <a:pt x="262" y="1639"/>
                  </a:lnTo>
                  <a:lnTo>
                    <a:pt x="256" y="1635"/>
                  </a:lnTo>
                  <a:lnTo>
                    <a:pt x="266" y="1614"/>
                  </a:lnTo>
                  <a:lnTo>
                    <a:pt x="273" y="1567"/>
                  </a:lnTo>
                  <a:lnTo>
                    <a:pt x="277" y="1539"/>
                  </a:lnTo>
                  <a:lnTo>
                    <a:pt x="281" y="1523"/>
                  </a:lnTo>
                  <a:lnTo>
                    <a:pt x="285" y="1495"/>
                  </a:lnTo>
                  <a:lnTo>
                    <a:pt x="281" y="1470"/>
                  </a:lnTo>
                  <a:lnTo>
                    <a:pt x="279" y="1459"/>
                  </a:lnTo>
                  <a:lnTo>
                    <a:pt x="281" y="1442"/>
                  </a:lnTo>
                  <a:lnTo>
                    <a:pt x="292" y="1421"/>
                  </a:lnTo>
                  <a:lnTo>
                    <a:pt x="304" y="1393"/>
                  </a:lnTo>
                  <a:lnTo>
                    <a:pt x="311" y="1379"/>
                  </a:lnTo>
                  <a:lnTo>
                    <a:pt x="330" y="1343"/>
                  </a:lnTo>
                  <a:lnTo>
                    <a:pt x="345" y="1334"/>
                  </a:lnTo>
                  <a:lnTo>
                    <a:pt x="378" y="1296"/>
                  </a:lnTo>
                  <a:lnTo>
                    <a:pt x="383" y="1281"/>
                  </a:lnTo>
                  <a:lnTo>
                    <a:pt x="383" y="1271"/>
                  </a:lnTo>
                  <a:lnTo>
                    <a:pt x="380" y="1262"/>
                  </a:lnTo>
                  <a:lnTo>
                    <a:pt x="378" y="1251"/>
                  </a:lnTo>
                  <a:lnTo>
                    <a:pt x="385" y="1237"/>
                  </a:lnTo>
                  <a:lnTo>
                    <a:pt x="395" y="1213"/>
                  </a:lnTo>
                  <a:lnTo>
                    <a:pt x="400" y="1194"/>
                  </a:lnTo>
                  <a:lnTo>
                    <a:pt x="408" y="1167"/>
                  </a:lnTo>
                  <a:lnTo>
                    <a:pt x="410" y="1143"/>
                  </a:lnTo>
                  <a:lnTo>
                    <a:pt x="408" y="1118"/>
                  </a:lnTo>
                  <a:lnTo>
                    <a:pt x="402" y="1101"/>
                  </a:lnTo>
                  <a:lnTo>
                    <a:pt x="389" y="1082"/>
                  </a:lnTo>
                  <a:lnTo>
                    <a:pt x="385" y="1080"/>
                  </a:lnTo>
                  <a:lnTo>
                    <a:pt x="376" y="1071"/>
                  </a:lnTo>
                  <a:lnTo>
                    <a:pt x="372" y="1071"/>
                  </a:lnTo>
                  <a:lnTo>
                    <a:pt x="370" y="1067"/>
                  </a:lnTo>
                  <a:lnTo>
                    <a:pt x="364" y="1061"/>
                  </a:lnTo>
                  <a:lnTo>
                    <a:pt x="336" y="1038"/>
                  </a:lnTo>
                  <a:lnTo>
                    <a:pt x="311" y="1012"/>
                  </a:lnTo>
                  <a:lnTo>
                    <a:pt x="296" y="981"/>
                  </a:lnTo>
                  <a:lnTo>
                    <a:pt x="279" y="963"/>
                  </a:lnTo>
                  <a:lnTo>
                    <a:pt x="256" y="949"/>
                  </a:lnTo>
                  <a:lnTo>
                    <a:pt x="237" y="944"/>
                  </a:lnTo>
                  <a:lnTo>
                    <a:pt x="205" y="940"/>
                  </a:lnTo>
                  <a:lnTo>
                    <a:pt x="144" y="940"/>
                  </a:lnTo>
                  <a:lnTo>
                    <a:pt x="139" y="940"/>
                  </a:lnTo>
                  <a:lnTo>
                    <a:pt x="107" y="944"/>
                  </a:lnTo>
                  <a:lnTo>
                    <a:pt x="86" y="951"/>
                  </a:lnTo>
                  <a:lnTo>
                    <a:pt x="57" y="955"/>
                  </a:lnTo>
                  <a:lnTo>
                    <a:pt x="40" y="957"/>
                  </a:lnTo>
                  <a:lnTo>
                    <a:pt x="21" y="964"/>
                  </a:lnTo>
                  <a:lnTo>
                    <a:pt x="8" y="970"/>
                  </a:lnTo>
                  <a:lnTo>
                    <a:pt x="2" y="968"/>
                  </a:lnTo>
                  <a:lnTo>
                    <a:pt x="0" y="959"/>
                  </a:lnTo>
                  <a:lnTo>
                    <a:pt x="6" y="949"/>
                  </a:lnTo>
                  <a:lnTo>
                    <a:pt x="14" y="938"/>
                  </a:lnTo>
                  <a:lnTo>
                    <a:pt x="19" y="932"/>
                  </a:lnTo>
                  <a:lnTo>
                    <a:pt x="25" y="927"/>
                  </a:lnTo>
                  <a:lnTo>
                    <a:pt x="31" y="919"/>
                  </a:lnTo>
                  <a:lnTo>
                    <a:pt x="31" y="915"/>
                  </a:lnTo>
                  <a:lnTo>
                    <a:pt x="33" y="915"/>
                  </a:lnTo>
                  <a:lnTo>
                    <a:pt x="36" y="913"/>
                  </a:lnTo>
                  <a:lnTo>
                    <a:pt x="36" y="908"/>
                  </a:lnTo>
                  <a:lnTo>
                    <a:pt x="33" y="906"/>
                  </a:lnTo>
                  <a:lnTo>
                    <a:pt x="38" y="906"/>
                  </a:lnTo>
                  <a:lnTo>
                    <a:pt x="50" y="900"/>
                  </a:lnTo>
                  <a:lnTo>
                    <a:pt x="55" y="896"/>
                  </a:lnTo>
                  <a:lnTo>
                    <a:pt x="70" y="887"/>
                  </a:lnTo>
                  <a:lnTo>
                    <a:pt x="88" y="881"/>
                  </a:lnTo>
                  <a:lnTo>
                    <a:pt x="101" y="872"/>
                  </a:lnTo>
                  <a:lnTo>
                    <a:pt x="107" y="870"/>
                  </a:lnTo>
                  <a:lnTo>
                    <a:pt x="110" y="870"/>
                  </a:lnTo>
                  <a:lnTo>
                    <a:pt x="118" y="864"/>
                  </a:lnTo>
                  <a:lnTo>
                    <a:pt x="120" y="862"/>
                  </a:lnTo>
                  <a:lnTo>
                    <a:pt x="124" y="856"/>
                  </a:lnTo>
                  <a:lnTo>
                    <a:pt x="125" y="853"/>
                  </a:lnTo>
                  <a:lnTo>
                    <a:pt x="129" y="851"/>
                  </a:lnTo>
                  <a:lnTo>
                    <a:pt x="135" y="847"/>
                  </a:lnTo>
                  <a:lnTo>
                    <a:pt x="139" y="843"/>
                  </a:lnTo>
                  <a:lnTo>
                    <a:pt x="144" y="839"/>
                  </a:lnTo>
                  <a:lnTo>
                    <a:pt x="150" y="837"/>
                  </a:lnTo>
                  <a:lnTo>
                    <a:pt x="154" y="834"/>
                  </a:lnTo>
                  <a:lnTo>
                    <a:pt x="160" y="822"/>
                  </a:lnTo>
                  <a:lnTo>
                    <a:pt x="160" y="820"/>
                  </a:lnTo>
                  <a:lnTo>
                    <a:pt x="154" y="815"/>
                  </a:lnTo>
                  <a:lnTo>
                    <a:pt x="150" y="813"/>
                  </a:lnTo>
                  <a:lnTo>
                    <a:pt x="148" y="807"/>
                  </a:lnTo>
                  <a:lnTo>
                    <a:pt x="148" y="803"/>
                  </a:lnTo>
                  <a:lnTo>
                    <a:pt x="148" y="796"/>
                  </a:lnTo>
                  <a:lnTo>
                    <a:pt x="148" y="788"/>
                  </a:lnTo>
                  <a:lnTo>
                    <a:pt x="144" y="779"/>
                  </a:lnTo>
                  <a:lnTo>
                    <a:pt x="148" y="775"/>
                  </a:lnTo>
                  <a:lnTo>
                    <a:pt x="150" y="771"/>
                  </a:lnTo>
                  <a:lnTo>
                    <a:pt x="156" y="769"/>
                  </a:lnTo>
                  <a:lnTo>
                    <a:pt x="160" y="764"/>
                  </a:lnTo>
                  <a:lnTo>
                    <a:pt x="154" y="758"/>
                  </a:lnTo>
                  <a:lnTo>
                    <a:pt x="150" y="752"/>
                  </a:lnTo>
                  <a:lnTo>
                    <a:pt x="144" y="750"/>
                  </a:lnTo>
                  <a:lnTo>
                    <a:pt x="143" y="750"/>
                  </a:lnTo>
                  <a:lnTo>
                    <a:pt x="143" y="746"/>
                  </a:lnTo>
                  <a:lnTo>
                    <a:pt x="139" y="746"/>
                  </a:lnTo>
                  <a:lnTo>
                    <a:pt x="137" y="745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5" y="739"/>
                  </a:lnTo>
                  <a:lnTo>
                    <a:pt x="124" y="739"/>
                  </a:lnTo>
                  <a:lnTo>
                    <a:pt x="120" y="735"/>
                  </a:lnTo>
                  <a:lnTo>
                    <a:pt x="118" y="733"/>
                  </a:lnTo>
                  <a:lnTo>
                    <a:pt x="114" y="733"/>
                  </a:lnTo>
                  <a:lnTo>
                    <a:pt x="112" y="728"/>
                  </a:lnTo>
                  <a:lnTo>
                    <a:pt x="110" y="722"/>
                  </a:lnTo>
                  <a:lnTo>
                    <a:pt x="112" y="716"/>
                  </a:lnTo>
                  <a:lnTo>
                    <a:pt x="114" y="714"/>
                  </a:lnTo>
                  <a:lnTo>
                    <a:pt x="118" y="710"/>
                  </a:lnTo>
                  <a:lnTo>
                    <a:pt x="120" y="707"/>
                  </a:lnTo>
                  <a:lnTo>
                    <a:pt x="124" y="701"/>
                  </a:lnTo>
                  <a:lnTo>
                    <a:pt x="125" y="697"/>
                  </a:lnTo>
                  <a:lnTo>
                    <a:pt x="125" y="690"/>
                  </a:lnTo>
                  <a:lnTo>
                    <a:pt x="129" y="684"/>
                  </a:lnTo>
                  <a:lnTo>
                    <a:pt x="131" y="682"/>
                  </a:lnTo>
                  <a:lnTo>
                    <a:pt x="131" y="676"/>
                  </a:lnTo>
                  <a:lnTo>
                    <a:pt x="135" y="676"/>
                  </a:lnTo>
                  <a:lnTo>
                    <a:pt x="139" y="671"/>
                  </a:lnTo>
                  <a:lnTo>
                    <a:pt x="143" y="671"/>
                  </a:lnTo>
                  <a:lnTo>
                    <a:pt x="144" y="673"/>
                  </a:lnTo>
                  <a:lnTo>
                    <a:pt x="154" y="676"/>
                  </a:lnTo>
                  <a:lnTo>
                    <a:pt x="156" y="678"/>
                  </a:lnTo>
                  <a:lnTo>
                    <a:pt x="161" y="682"/>
                  </a:lnTo>
                  <a:lnTo>
                    <a:pt x="167" y="684"/>
                  </a:lnTo>
                  <a:lnTo>
                    <a:pt x="175" y="686"/>
                  </a:lnTo>
                  <a:lnTo>
                    <a:pt x="180" y="686"/>
                  </a:lnTo>
                  <a:lnTo>
                    <a:pt x="186" y="692"/>
                  </a:lnTo>
                  <a:lnTo>
                    <a:pt x="192" y="692"/>
                  </a:lnTo>
                  <a:lnTo>
                    <a:pt x="194" y="695"/>
                  </a:lnTo>
                  <a:lnTo>
                    <a:pt x="199" y="695"/>
                  </a:lnTo>
                  <a:lnTo>
                    <a:pt x="203" y="695"/>
                  </a:lnTo>
                  <a:lnTo>
                    <a:pt x="205" y="695"/>
                  </a:lnTo>
                  <a:lnTo>
                    <a:pt x="211" y="697"/>
                  </a:lnTo>
                  <a:lnTo>
                    <a:pt x="213" y="697"/>
                  </a:lnTo>
                  <a:lnTo>
                    <a:pt x="218" y="695"/>
                  </a:lnTo>
                  <a:lnTo>
                    <a:pt x="224" y="695"/>
                  </a:lnTo>
                  <a:lnTo>
                    <a:pt x="228" y="695"/>
                  </a:lnTo>
                  <a:lnTo>
                    <a:pt x="230" y="695"/>
                  </a:lnTo>
                  <a:lnTo>
                    <a:pt x="237" y="697"/>
                  </a:lnTo>
                  <a:lnTo>
                    <a:pt x="241" y="697"/>
                  </a:lnTo>
                  <a:lnTo>
                    <a:pt x="249" y="701"/>
                  </a:lnTo>
                  <a:lnTo>
                    <a:pt x="254" y="701"/>
                  </a:lnTo>
                  <a:lnTo>
                    <a:pt x="256" y="701"/>
                  </a:lnTo>
                  <a:lnTo>
                    <a:pt x="262" y="703"/>
                  </a:lnTo>
                  <a:lnTo>
                    <a:pt x="266" y="701"/>
                  </a:lnTo>
                  <a:lnTo>
                    <a:pt x="268" y="697"/>
                  </a:lnTo>
                  <a:lnTo>
                    <a:pt x="266" y="690"/>
                  </a:lnTo>
                  <a:lnTo>
                    <a:pt x="266" y="682"/>
                  </a:lnTo>
                  <a:lnTo>
                    <a:pt x="262" y="676"/>
                  </a:lnTo>
                  <a:lnTo>
                    <a:pt x="262" y="671"/>
                  </a:lnTo>
                  <a:lnTo>
                    <a:pt x="266" y="665"/>
                  </a:lnTo>
                  <a:lnTo>
                    <a:pt x="268" y="657"/>
                  </a:lnTo>
                  <a:lnTo>
                    <a:pt x="271" y="654"/>
                  </a:lnTo>
                  <a:lnTo>
                    <a:pt x="268" y="654"/>
                  </a:lnTo>
                  <a:lnTo>
                    <a:pt x="268" y="652"/>
                  </a:lnTo>
                  <a:lnTo>
                    <a:pt x="273" y="652"/>
                  </a:lnTo>
                  <a:lnTo>
                    <a:pt x="277" y="652"/>
                  </a:lnTo>
                  <a:lnTo>
                    <a:pt x="279" y="654"/>
                  </a:lnTo>
                  <a:lnTo>
                    <a:pt x="281" y="654"/>
                  </a:lnTo>
                  <a:lnTo>
                    <a:pt x="285" y="654"/>
                  </a:lnTo>
                  <a:lnTo>
                    <a:pt x="287" y="654"/>
                  </a:lnTo>
                  <a:lnTo>
                    <a:pt x="292" y="654"/>
                  </a:lnTo>
                  <a:lnTo>
                    <a:pt x="302" y="657"/>
                  </a:lnTo>
                  <a:lnTo>
                    <a:pt x="306" y="657"/>
                  </a:lnTo>
                  <a:lnTo>
                    <a:pt x="309" y="659"/>
                  </a:lnTo>
                  <a:lnTo>
                    <a:pt x="311" y="659"/>
                  </a:lnTo>
                  <a:lnTo>
                    <a:pt x="315" y="659"/>
                  </a:lnTo>
                  <a:lnTo>
                    <a:pt x="317" y="659"/>
                  </a:lnTo>
                  <a:lnTo>
                    <a:pt x="321" y="659"/>
                  </a:lnTo>
                  <a:lnTo>
                    <a:pt x="323" y="659"/>
                  </a:lnTo>
                  <a:lnTo>
                    <a:pt x="326" y="659"/>
                  </a:lnTo>
                  <a:lnTo>
                    <a:pt x="328" y="659"/>
                  </a:lnTo>
                  <a:lnTo>
                    <a:pt x="342" y="661"/>
                  </a:lnTo>
                  <a:lnTo>
                    <a:pt x="345" y="659"/>
                  </a:lnTo>
                  <a:lnTo>
                    <a:pt x="351" y="657"/>
                  </a:lnTo>
                  <a:lnTo>
                    <a:pt x="353" y="654"/>
                  </a:lnTo>
                  <a:lnTo>
                    <a:pt x="355" y="654"/>
                  </a:lnTo>
                  <a:lnTo>
                    <a:pt x="361" y="652"/>
                  </a:lnTo>
                  <a:lnTo>
                    <a:pt x="364" y="648"/>
                  </a:lnTo>
                  <a:lnTo>
                    <a:pt x="370" y="646"/>
                  </a:lnTo>
                  <a:lnTo>
                    <a:pt x="372" y="642"/>
                  </a:lnTo>
                  <a:lnTo>
                    <a:pt x="376" y="642"/>
                  </a:lnTo>
                  <a:lnTo>
                    <a:pt x="378" y="642"/>
                  </a:lnTo>
                  <a:lnTo>
                    <a:pt x="383" y="638"/>
                  </a:lnTo>
                  <a:lnTo>
                    <a:pt x="385" y="638"/>
                  </a:lnTo>
                  <a:lnTo>
                    <a:pt x="395" y="633"/>
                  </a:lnTo>
                  <a:lnTo>
                    <a:pt x="397" y="629"/>
                  </a:lnTo>
                  <a:lnTo>
                    <a:pt x="400" y="629"/>
                  </a:lnTo>
                  <a:lnTo>
                    <a:pt x="404" y="623"/>
                  </a:lnTo>
                  <a:lnTo>
                    <a:pt x="414" y="618"/>
                  </a:lnTo>
                  <a:lnTo>
                    <a:pt x="416" y="616"/>
                  </a:lnTo>
                  <a:lnTo>
                    <a:pt x="419" y="614"/>
                  </a:lnTo>
                  <a:lnTo>
                    <a:pt x="421" y="610"/>
                  </a:lnTo>
                  <a:lnTo>
                    <a:pt x="425" y="608"/>
                  </a:lnTo>
                  <a:lnTo>
                    <a:pt x="427" y="602"/>
                  </a:lnTo>
                  <a:lnTo>
                    <a:pt x="433" y="599"/>
                  </a:lnTo>
                  <a:lnTo>
                    <a:pt x="435" y="599"/>
                  </a:lnTo>
                  <a:lnTo>
                    <a:pt x="440" y="593"/>
                  </a:lnTo>
                  <a:lnTo>
                    <a:pt x="444" y="593"/>
                  </a:lnTo>
                  <a:lnTo>
                    <a:pt x="446" y="591"/>
                  </a:lnTo>
                  <a:lnTo>
                    <a:pt x="450" y="589"/>
                  </a:lnTo>
                  <a:lnTo>
                    <a:pt x="452" y="585"/>
                  </a:lnTo>
                  <a:lnTo>
                    <a:pt x="453" y="580"/>
                  </a:lnTo>
                  <a:lnTo>
                    <a:pt x="457" y="580"/>
                  </a:lnTo>
                  <a:lnTo>
                    <a:pt x="459" y="578"/>
                  </a:lnTo>
                  <a:lnTo>
                    <a:pt x="465" y="572"/>
                  </a:lnTo>
                  <a:lnTo>
                    <a:pt x="469" y="570"/>
                  </a:lnTo>
                  <a:lnTo>
                    <a:pt x="472" y="566"/>
                  </a:lnTo>
                  <a:lnTo>
                    <a:pt x="472" y="565"/>
                  </a:lnTo>
                  <a:lnTo>
                    <a:pt x="476" y="565"/>
                  </a:lnTo>
                  <a:lnTo>
                    <a:pt x="478" y="561"/>
                  </a:lnTo>
                  <a:lnTo>
                    <a:pt x="482" y="555"/>
                  </a:lnTo>
                  <a:lnTo>
                    <a:pt x="484" y="555"/>
                  </a:lnTo>
                  <a:lnTo>
                    <a:pt x="488" y="553"/>
                  </a:lnTo>
                  <a:lnTo>
                    <a:pt x="493" y="547"/>
                  </a:lnTo>
                  <a:lnTo>
                    <a:pt x="497" y="542"/>
                  </a:lnTo>
                  <a:lnTo>
                    <a:pt x="503" y="536"/>
                  </a:lnTo>
                  <a:lnTo>
                    <a:pt x="507" y="530"/>
                  </a:lnTo>
                  <a:lnTo>
                    <a:pt x="508" y="529"/>
                  </a:lnTo>
                  <a:lnTo>
                    <a:pt x="512" y="527"/>
                  </a:lnTo>
                  <a:lnTo>
                    <a:pt x="514" y="523"/>
                  </a:lnTo>
                  <a:lnTo>
                    <a:pt x="514" y="521"/>
                  </a:lnTo>
                  <a:lnTo>
                    <a:pt x="518" y="517"/>
                  </a:lnTo>
                  <a:lnTo>
                    <a:pt x="522" y="515"/>
                  </a:lnTo>
                  <a:lnTo>
                    <a:pt x="526" y="510"/>
                  </a:lnTo>
                  <a:lnTo>
                    <a:pt x="527" y="506"/>
                  </a:lnTo>
                  <a:lnTo>
                    <a:pt x="531" y="504"/>
                  </a:lnTo>
                  <a:lnTo>
                    <a:pt x="531" y="502"/>
                  </a:lnTo>
                  <a:lnTo>
                    <a:pt x="537" y="498"/>
                  </a:lnTo>
                  <a:lnTo>
                    <a:pt x="539" y="496"/>
                  </a:lnTo>
                  <a:lnTo>
                    <a:pt x="543" y="493"/>
                  </a:lnTo>
                  <a:lnTo>
                    <a:pt x="544" y="491"/>
                  </a:lnTo>
                  <a:lnTo>
                    <a:pt x="544" y="487"/>
                  </a:lnTo>
                  <a:lnTo>
                    <a:pt x="550" y="485"/>
                  </a:lnTo>
                  <a:lnTo>
                    <a:pt x="550" y="481"/>
                  </a:lnTo>
                  <a:lnTo>
                    <a:pt x="556" y="479"/>
                  </a:lnTo>
                  <a:lnTo>
                    <a:pt x="556" y="477"/>
                  </a:lnTo>
                  <a:lnTo>
                    <a:pt x="558" y="477"/>
                  </a:lnTo>
                  <a:lnTo>
                    <a:pt x="562" y="474"/>
                  </a:lnTo>
                  <a:lnTo>
                    <a:pt x="563" y="472"/>
                  </a:lnTo>
                  <a:lnTo>
                    <a:pt x="567" y="468"/>
                  </a:lnTo>
                  <a:lnTo>
                    <a:pt x="567" y="466"/>
                  </a:lnTo>
                  <a:lnTo>
                    <a:pt x="569" y="460"/>
                  </a:lnTo>
                  <a:lnTo>
                    <a:pt x="575" y="458"/>
                  </a:lnTo>
                  <a:lnTo>
                    <a:pt x="580" y="453"/>
                  </a:lnTo>
                  <a:lnTo>
                    <a:pt x="580" y="449"/>
                  </a:lnTo>
                  <a:lnTo>
                    <a:pt x="582" y="447"/>
                  </a:lnTo>
                  <a:lnTo>
                    <a:pt x="588" y="441"/>
                  </a:lnTo>
                  <a:lnTo>
                    <a:pt x="592" y="438"/>
                  </a:lnTo>
                  <a:lnTo>
                    <a:pt x="596" y="438"/>
                  </a:lnTo>
                  <a:lnTo>
                    <a:pt x="601" y="430"/>
                  </a:lnTo>
                  <a:lnTo>
                    <a:pt x="601" y="428"/>
                  </a:lnTo>
                  <a:lnTo>
                    <a:pt x="607" y="424"/>
                  </a:lnTo>
                  <a:lnTo>
                    <a:pt x="611" y="422"/>
                  </a:lnTo>
                  <a:lnTo>
                    <a:pt x="613" y="422"/>
                  </a:lnTo>
                  <a:lnTo>
                    <a:pt x="618" y="419"/>
                  </a:lnTo>
                  <a:lnTo>
                    <a:pt x="624" y="417"/>
                  </a:lnTo>
                  <a:lnTo>
                    <a:pt x="626" y="413"/>
                  </a:lnTo>
                  <a:lnTo>
                    <a:pt x="630" y="411"/>
                  </a:lnTo>
                  <a:lnTo>
                    <a:pt x="632" y="409"/>
                  </a:lnTo>
                  <a:lnTo>
                    <a:pt x="643" y="403"/>
                  </a:lnTo>
                  <a:lnTo>
                    <a:pt x="645" y="400"/>
                  </a:lnTo>
                  <a:lnTo>
                    <a:pt x="649" y="394"/>
                  </a:lnTo>
                  <a:lnTo>
                    <a:pt x="651" y="392"/>
                  </a:lnTo>
                  <a:lnTo>
                    <a:pt x="656" y="386"/>
                  </a:lnTo>
                  <a:lnTo>
                    <a:pt x="660" y="385"/>
                  </a:lnTo>
                  <a:lnTo>
                    <a:pt x="662" y="381"/>
                  </a:lnTo>
                  <a:lnTo>
                    <a:pt x="668" y="379"/>
                  </a:lnTo>
                  <a:lnTo>
                    <a:pt x="670" y="375"/>
                  </a:lnTo>
                  <a:lnTo>
                    <a:pt x="673" y="373"/>
                  </a:lnTo>
                  <a:lnTo>
                    <a:pt x="675" y="369"/>
                  </a:lnTo>
                  <a:lnTo>
                    <a:pt x="681" y="367"/>
                  </a:lnTo>
                  <a:lnTo>
                    <a:pt x="685" y="366"/>
                  </a:lnTo>
                  <a:lnTo>
                    <a:pt x="687" y="362"/>
                  </a:lnTo>
                  <a:lnTo>
                    <a:pt x="692" y="356"/>
                  </a:lnTo>
                  <a:lnTo>
                    <a:pt x="698" y="354"/>
                  </a:lnTo>
                  <a:lnTo>
                    <a:pt x="700" y="354"/>
                  </a:lnTo>
                  <a:lnTo>
                    <a:pt x="704" y="350"/>
                  </a:lnTo>
                  <a:lnTo>
                    <a:pt x="706" y="350"/>
                  </a:lnTo>
                  <a:lnTo>
                    <a:pt x="709" y="349"/>
                  </a:lnTo>
                  <a:lnTo>
                    <a:pt x="717" y="345"/>
                  </a:lnTo>
                  <a:lnTo>
                    <a:pt x="719" y="345"/>
                  </a:lnTo>
                  <a:lnTo>
                    <a:pt x="725" y="345"/>
                  </a:lnTo>
                  <a:lnTo>
                    <a:pt x="730" y="345"/>
                  </a:lnTo>
                  <a:lnTo>
                    <a:pt x="736" y="345"/>
                  </a:lnTo>
                  <a:lnTo>
                    <a:pt x="742" y="343"/>
                  </a:lnTo>
                  <a:lnTo>
                    <a:pt x="747" y="345"/>
                  </a:lnTo>
                  <a:lnTo>
                    <a:pt x="753" y="343"/>
                  </a:lnTo>
                  <a:lnTo>
                    <a:pt x="755" y="343"/>
                  </a:lnTo>
                  <a:lnTo>
                    <a:pt x="759" y="343"/>
                  </a:lnTo>
                  <a:lnTo>
                    <a:pt x="766" y="343"/>
                  </a:lnTo>
                  <a:lnTo>
                    <a:pt x="772" y="343"/>
                  </a:lnTo>
                  <a:lnTo>
                    <a:pt x="774" y="343"/>
                  </a:lnTo>
                  <a:lnTo>
                    <a:pt x="778" y="341"/>
                  </a:lnTo>
                  <a:lnTo>
                    <a:pt x="783" y="341"/>
                  </a:lnTo>
                  <a:lnTo>
                    <a:pt x="787" y="341"/>
                  </a:lnTo>
                  <a:lnTo>
                    <a:pt x="791" y="335"/>
                  </a:lnTo>
                  <a:lnTo>
                    <a:pt x="793" y="331"/>
                  </a:lnTo>
                  <a:lnTo>
                    <a:pt x="793" y="330"/>
                  </a:lnTo>
                  <a:lnTo>
                    <a:pt x="797" y="326"/>
                  </a:lnTo>
                  <a:lnTo>
                    <a:pt x="799" y="324"/>
                  </a:lnTo>
                  <a:lnTo>
                    <a:pt x="802" y="318"/>
                  </a:lnTo>
                  <a:lnTo>
                    <a:pt x="804" y="318"/>
                  </a:lnTo>
                  <a:lnTo>
                    <a:pt x="804" y="311"/>
                  </a:lnTo>
                  <a:lnTo>
                    <a:pt x="804" y="307"/>
                  </a:lnTo>
                  <a:lnTo>
                    <a:pt x="808" y="305"/>
                  </a:lnTo>
                  <a:lnTo>
                    <a:pt x="808" y="301"/>
                  </a:lnTo>
                  <a:lnTo>
                    <a:pt x="810" y="297"/>
                  </a:lnTo>
                  <a:lnTo>
                    <a:pt x="810" y="294"/>
                  </a:lnTo>
                  <a:lnTo>
                    <a:pt x="810" y="288"/>
                  </a:lnTo>
                  <a:lnTo>
                    <a:pt x="810" y="282"/>
                  </a:lnTo>
                  <a:lnTo>
                    <a:pt x="808" y="280"/>
                  </a:lnTo>
                  <a:lnTo>
                    <a:pt x="804" y="280"/>
                  </a:lnTo>
                  <a:lnTo>
                    <a:pt x="802" y="278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8" y="269"/>
                  </a:lnTo>
                  <a:lnTo>
                    <a:pt x="808" y="263"/>
                  </a:lnTo>
                  <a:lnTo>
                    <a:pt x="808" y="261"/>
                  </a:lnTo>
                  <a:lnTo>
                    <a:pt x="808" y="258"/>
                  </a:lnTo>
                  <a:lnTo>
                    <a:pt x="804" y="256"/>
                  </a:lnTo>
                  <a:lnTo>
                    <a:pt x="802" y="254"/>
                  </a:lnTo>
                  <a:lnTo>
                    <a:pt x="799" y="254"/>
                  </a:lnTo>
                  <a:lnTo>
                    <a:pt x="797" y="248"/>
                  </a:lnTo>
                  <a:lnTo>
                    <a:pt x="797" y="244"/>
                  </a:lnTo>
                  <a:lnTo>
                    <a:pt x="797" y="239"/>
                  </a:lnTo>
                  <a:lnTo>
                    <a:pt x="797" y="237"/>
                  </a:lnTo>
                  <a:lnTo>
                    <a:pt x="793" y="233"/>
                  </a:lnTo>
                  <a:lnTo>
                    <a:pt x="797" y="231"/>
                  </a:lnTo>
                  <a:lnTo>
                    <a:pt x="793" y="225"/>
                  </a:lnTo>
                  <a:lnTo>
                    <a:pt x="787" y="223"/>
                  </a:lnTo>
                  <a:lnTo>
                    <a:pt x="787" y="220"/>
                  </a:lnTo>
                  <a:lnTo>
                    <a:pt x="787" y="218"/>
                  </a:lnTo>
                  <a:lnTo>
                    <a:pt x="787" y="214"/>
                  </a:lnTo>
                  <a:lnTo>
                    <a:pt x="787" y="212"/>
                  </a:lnTo>
                  <a:lnTo>
                    <a:pt x="787" y="210"/>
                  </a:lnTo>
                  <a:lnTo>
                    <a:pt x="785" y="204"/>
                  </a:lnTo>
                  <a:lnTo>
                    <a:pt x="783" y="201"/>
                  </a:lnTo>
                  <a:lnTo>
                    <a:pt x="778" y="195"/>
                  </a:lnTo>
                  <a:lnTo>
                    <a:pt x="778" y="193"/>
                  </a:lnTo>
                  <a:lnTo>
                    <a:pt x="778" y="187"/>
                  </a:lnTo>
                  <a:lnTo>
                    <a:pt x="778" y="182"/>
                  </a:lnTo>
                  <a:lnTo>
                    <a:pt x="778" y="180"/>
                  </a:lnTo>
                  <a:lnTo>
                    <a:pt x="778" y="176"/>
                  </a:lnTo>
                  <a:lnTo>
                    <a:pt x="778" y="174"/>
                  </a:lnTo>
                  <a:lnTo>
                    <a:pt x="778" y="168"/>
                  </a:lnTo>
                  <a:lnTo>
                    <a:pt x="778" y="165"/>
                  </a:lnTo>
                  <a:lnTo>
                    <a:pt x="780" y="161"/>
                  </a:lnTo>
                  <a:lnTo>
                    <a:pt x="780" y="157"/>
                  </a:lnTo>
                  <a:lnTo>
                    <a:pt x="780" y="155"/>
                  </a:lnTo>
                  <a:lnTo>
                    <a:pt x="778" y="151"/>
                  </a:lnTo>
                  <a:lnTo>
                    <a:pt x="774" y="150"/>
                  </a:lnTo>
                  <a:lnTo>
                    <a:pt x="772" y="144"/>
                  </a:lnTo>
                  <a:lnTo>
                    <a:pt x="768" y="142"/>
                  </a:lnTo>
                  <a:lnTo>
                    <a:pt x="768" y="138"/>
                  </a:lnTo>
                  <a:lnTo>
                    <a:pt x="768" y="136"/>
                  </a:lnTo>
                  <a:lnTo>
                    <a:pt x="772" y="131"/>
                  </a:lnTo>
                  <a:lnTo>
                    <a:pt x="768" y="127"/>
                  </a:lnTo>
                  <a:lnTo>
                    <a:pt x="768" y="125"/>
                  </a:lnTo>
                  <a:lnTo>
                    <a:pt x="768" y="121"/>
                  </a:lnTo>
                  <a:lnTo>
                    <a:pt x="768" y="117"/>
                  </a:lnTo>
                  <a:lnTo>
                    <a:pt x="772" y="117"/>
                  </a:lnTo>
                  <a:lnTo>
                    <a:pt x="774" y="114"/>
                  </a:lnTo>
                  <a:lnTo>
                    <a:pt x="778" y="112"/>
                  </a:lnTo>
                  <a:lnTo>
                    <a:pt x="778" y="106"/>
                  </a:lnTo>
                  <a:lnTo>
                    <a:pt x="778" y="102"/>
                  </a:lnTo>
                  <a:lnTo>
                    <a:pt x="778" y="96"/>
                  </a:lnTo>
                  <a:lnTo>
                    <a:pt x="778" y="95"/>
                  </a:lnTo>
                  <a:lnTo>
                    <a:pt x="778" y="89"/>
                  </a:lnTo>
                  <a:lnTo>
                    <a:pt x="774" y="89"/>
                  </a:lnTo>
                  <a:lnTo>
                    <a:pt x="774" y="87"/>
                  </a:lnTo>
                  <a:lnTo>
                    <a:pt x="774" y="83"/>
                  </a:lnTo>
                  <a:lnTo>
                    <a:pt x="772" y="81"/>
                  </a:lnTo>
                  <a:lnTo>
                    <a:pt x="768" y="78"/>
                  </a:lnTo>
                  <a:lnTo>
                    <a:pt x="766" y="76"/>
                  </a:lnTo>
                  <a:lnTo>
                    <a:pt x="761" y="74"/>
                  </a:lnTo>
                  <a:lnTo>
                    <a:pt x="759" y="74"/>
                  </a:lnTo>
                  <a:lnTo>
                    <a:pt x="755" y="68"/>
                  </a:lnTo>
                  <a:lnTo>
                    <a:pt x="753" y="68"/>
                  </a:lnTo>
                  <a:lnTo>
                    <a:pt x="753" y="64"/>
                  </a:lnTo>
                  <a:lnTo>
                    <a:pt x="749" y="62"/>
                  </a:lnTo>
                  <a:lnTo>
                    <a:pt x="747" y="59"/>
                  </a:lnTo>
                  <a:lnTo>
                    <a:pt x="744" y="57"/>
                  </a:lnTo>
                  <a:lnTo>
                    <a:pt x="747" y="53"/>
                  </a:lnTo>
                  <a:lnTo>
                    <a:pt x="753" y="51"/>
                  </a:lnTo>
                  <a:lnTo>
                    <a:pt x="755" y="49"/>
                  </a:lnTo>
                  <a:lnTo>
                    <a:pt x="759" y="45"/>
                  </a:lnTo>
                  <a:lnTo>
                    <a:pt x="761" y="43"/>
                  </a:lnTo>
                  <a:lnTo>
                    <a:pt x="762" y="40"/>
                  </a:lnTo>
                  <a:lnTo>
                    <a:pt x="766" y="40"/>
                  </a:lnTo>
                  <a:lnTo>
                    <a:pt x="768" y="38"/>
                  </a:lnTo>
                  <a:lnTo>
                    <a:pt x="772" y="34"/>
                  </a:lnTo>
                  <a:lnTo>
                    <a:pt x="778" y="32"/>
                  </a:lnTo>
                  <a:lnTo>
                    <a:pt x="780" y="28"/>
                  </a:lnTo>
                  <a:lnTo>
                    <a:pt x="783" y="28"/>
                  </a:lnTo>
                  <a:lnTo>
                    <a:pt x="791" y="28"/>
                  </a:lnTo>
                  <a:lnTo>
                    <a:pt x="793" y="28"/>
                  </a:lnTo>
                  <a:lnTo>
                    <a:pt x="797" y="32"/>
                  </a:lnTo>
                  <a:lnTo>
                    <a:pt x="799" y="32"/>
                  </a:lnTo>
                  <a:lnTo>
                    <a:pt x="802" y="32"/>
                  </a:lnTo>
                  <a:lnTo>
                    <a:pt x="808" y="34"/>
                  </a:lnTo>
                  <a:lnTo>
                    <a:pt x="810" y="34"/>
                  </a:lnTo>
                  <a:lnTo>
                    <a:pt x="812" y="38"/>
                  </a:lnTo>
                  <a:lnTo>
                    <a:pt x="816" y="38"/>
                  </a:lnTo>
                  <a:lnTo>
                    <a:pt x="817" y="38"/>
                  </a:lnTo>
                  <a:lnTo>
                    <a:pt x="823" y="40"/>
                  </a:lnTo>
                  <a:lnTo>
                    <a:pt x="827" y="40"/>
                  </a:lnTo>
                  <a:lnTo>
                    <a:pt x="829" y="40"/>
                  </a:lnTo>
                  <a:lnTo>
                    <a:pt x="835" y="40"/>
                  </a:lnTo>
                  <a:lnTo>
                    <a:pt x="846" y="34"/>
                  </a:lnTo>
                  <a:lnTo>
                    <a:pt x="848" y="32"/>
                  </a:lnTo>
                  <a:lnTo>
                    <a:pt x="852" y="32"/>
                  </a:lnTo>
                  <a:lnTo>
                    <a:pt x="853" y="28"/>
                  </a:lnTo>
                  <a:lnTo>
                    <a:pt x="859" y="26"/>
                  </a:lnTo>
                  <a:lnTo>
                    <a:pt x="859" y="24"/>
                  </a:lnTo>
                  <a:lnTo>
                    <a:pt x="861" y="21"/>
                  </a:lnTo>
                  <a:lnTo>
                    <a:pt x="865" y="21"/>
                  </a:lnTo>
                  <a:lnTo>
                    <a:pt x="871" y="19"/>
                  </a:lnTo>
                  <a:lnTo>
                    <a:pt x="871" y="15"/>
                  </a:lnTo>
                  <a:lnTo>
                    <a:pt x="872" y="13"/>
                  </a:lnTo>
                  <a:lnTo>
                    <a:pt x="876" y="9"/>
                  </a:lnTo>
                  <a:lnTo>
                    <a:pt x="878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0" y="5"/>
                  </a:lnTo>
                  <a:lnTo>
                    <a:pt x="895" y="2"/>
                  </a:lnTo>
                  <a:lnTo>
                    <a:pt x="901" y="2"/>
                  </a:lnTo>
                  <a:lnTo>
                    <a:pt x="907" y="2"/>
                  </a:lnTo>
                  <a:lnTo>
                    <a:pt x="910" y="0"/>
                  </a:lnTo>
                  <a:lnTo>
                    <a:pt x="916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4114800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50%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North East</a:t>
            </a:r>
            <a:br>
              <a:rPr lang="en-US" sz="2800" b="1" dirty="0" smtClean="0">
                <a:solidFill>
                  <a:sysClr val="windowText" lastClr="000000"/>
                </a:solidFill>
              </a:rPr>
            </a:br>
            <a:r>
              <a:rPr lang="en-US" sz="2800" b="1" dirty="0" smtClean="0">
                <a:solidFill>
                  <a:sysClr val="windowText" lastClr="000000"/>
                </a:solidFill>
              </a:rPr>
              <a:t>61%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61245" y="1524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Borno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50%</a:t>
            </a:r>
            <a:endParaRPr lang="en-US" sz="2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5200" y="1600200"/>
            <a:ext cx="1631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Yobe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81200" y="3200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Bauchi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0400" y="2971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Gombe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  71%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0" y="37338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Adamawa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90800" y="4876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Taraba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1000" y="642982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48200" y="533400"/>
            <a:ext cx="4224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i="1" dirty="0" smtClean="0"/>
              <a:t>Percent of children under age 5 stunted</a:t>
            </a:r>
            <a:endParaRPr lang="en-US" i="1" dirty="0"/>
          </a:p>
        </p:txBody>
      </p:sp>
      <p:sp>
        <p:nvSpPr>
          <p:cNvPr id="23" name="Rectangle 22"/>
          <p:cNvSpPr/>
          <p:nvPr/>
        </p:nvSpPr>
        <p:spPr>
          <a:xfrm>
            <a:off x="0" y="6488668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3359</TotalTime>
  <Words>1381</Words>
  <Application>Microsoft Office PowerPoint</Application>
  <PresentationFormat>On-screen Show (4:3)</PresentationFormat>
  <Paragraphs>174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206</cp:revision>
  <dcterms:created xsi:type="dcterms:W3CDTF">2005-10-11T14:32:07Z</dcterms:created>
  <dcterms:modified xsi:type="dcterms:W3CDTF">2014-08-25T20:59:03Z</dcterms:modified>
</cp:coreProperties>
</file>