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charts/chart2.xml" ContentType="application/vnd.openxmlformats-officedocument.drawingml.chart+xml"/>
  <Override PartName="/ppt/notesSlides/notesSlide3.xml" ContentType="application/vnd.openxmlformats-officedocument.presentationml.notesSlide+xml"/>
  <Override PartName="/ppt/charts/chart3.xml" ContentType="application/vnd.openxmlformats-officedocument.drawingml.chart+xml"/>
  <Override PartName="/ppt/notesSlides/notesSlide4.xml" ContentType="application/vnd.openxmlformats-officedocument.presentationml.notesSlide+xml"/>
  <Override PartName="/ppt/charts/chart4.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5.xml" ContentType="application/vnd.openxmlformats-officedocument.drawingml.chart+xml"/>
  <Override PartName="/ppt/notesSlides/notesSlide7.xml" ContentType="application/vnd.openxmlformats-officedocument.presentationml.notesSlide+xml"/>
  <Override PartName="/ppt/charts/chart6.xml" ContentType="application/vnd.openxmlformats-officedocument.drawingml.chart+xml"/>
  <Override PartName="/ppt/notesSlides/notesSlide8.xml" ContentType="application/vnd.openxmlformats-officedocument.presentationml.notesSlide+xml"/>
  <Override PartName="/ppt/charts/chart7.xml" ContentType="application/vnd.openxmlformats-officedocument.drawingml.chart+xml"/>
  <Override PartName="/ppt/notesSlides/notesSlide9.xml" ContentType="application/vnd.openxmlformats-officedocument.presentationml.notesSlide+xml"/>
  <Override PartName="/ppt/charts/chart8.xml" ContentType="application/vnd.openxmlformats-officedocument.drawingml.chart+xml"/>
  <Override PartName="/ppt/notesSlides/notesSlide10.xml" ContentType="application/vnd.openxmlformats-officedocument.presentationml.notesSlide+xml"/>
  <Override PartName="/ppt/charts/chart9.xml" ContentType="application/vnd.openxmlformats-officedocument.drawingml.chart+xml"/>
  <Override PartName="/ppt/notesSlides/notesSlide11.xml" ContentType="application/vnd.openxmlformats-officedocument.presentationml.notesSlide+xml"/>
  <Override PartName="/ppt/charts/chart10.xml" ContentType="application/vnd.openxmlformats-officedocument.drawingml.chart+xml"/>
  <Override PartName="/ppt/notesSlides/notesSlide12.xml" ContentType="application/vnd.openxmlformats-officedocument.presentationml.notesSlide+xml"/>
  <Override PartName="/ppt/charts/chart11.xml" ContentType="application/vnd.openxmlformats-officedocument.drawingml.chart+xml"/>
  <Override PartName="/ppt/notesSlides/notesSlide13.xml" ContentType="application/vnd.openxmlformats-officedocument.presentationml.notesSlide+xml"/>
  <Override PartName="/ppt/charts/chart12.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3.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4.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5.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6.xml" ContentType="application/vnd.openxmlformats-officedocument.drawingml.chart+xml"/>
  <Override PartName="/ppt/notesSlides/notesSlide22.xml" ContentType="application/vnd.openxmlformats-officedocument.presentationml.notesSlide+xml"/>
  <Override PartName="/ppt/charts/chart17.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8.xml" ContentType="application/vnd.openxmlformats-officedocument.drawingml.chart+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 id="2147483726" r:id="rId2"/>
  </p:sldMasterIdLst>
  <p:notesMasterIdLst>
    <p:notesMasterId r:id="rId33"/>
  </p:notesMasterIdLst>
  <p:handoutMasterIdLst>
    <p:handoutMasterId r:id="rId34"/>
  </p:handoutMasterIdLst>
  <p:sldIdLst>
    <p:sldId id="448" r:id="rId3"/>
    <p:sldId id="460" r:id="rId4"/>
    <p:sldId id="444" r:id="rId5"/>
    <p:sldId id="412" r:id="rId6"/>
    <p:sldId id="463" r:id="rId7"/>
    <p:sldId id="413" r:id="rId8"/>
    <p:sldId id="470" r:id="rId9"/>
    <p:sldId id="415" r:id="rId10"/>
    <p:sldId id="417" r:id="rId11"/>
    <p:sldId id="464" r:id="rId12"/>
    <p:sldId id="418" r:id="rId13"/>
    <p:sldId id="465" r:id="rId14"/>
    <p:sldId id="446" r:id="rId15"/>
    <p:sldId id="419" r:id="rId16"/>
    <p:sldId id="466" r:id="rId17"/>
    <p:sldId id="452" r:id="rId18"/>
    <p:sldId id="461" r:id="rId19"/>
    <p:sldId id="423" r:id="rId20"/>
    <p:sldId id="453" r:id="rId21"/>
    <p:sldId id="471" r:id="rId22"/>
    <p:sldId id="467" r:id="rId23"/>
    <p:sldId id="472" r:id="rId24"/>
    <p:sldId id="454" r:id="rId25"/>
    <p:sldId id="455" r:id="rId26"/>
    <p:sldId id="462" r:id="rId27"/>
    <p:sldId id="456" r:id="rId28"/>
    <p:sldId id="457" r:id="rId29"/>
    <p:sldId id="458" r:id="rId30"/>
    <p:sldId id="459" r:id="rId31"/>
    <p:sldId id="433" r:id="rId3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278"/>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44" autoAdjust="0"/>
    <p:restoredTop sz="82064" autoAdjust="0"/>
  </p:normalViewPr>
  <p:slideViewPr>
    <p:cSldViewPr>
      <p:cViewPr varScale="1">
        <p:scale>
          <a:sx n="72" d="100"/>
          <a:sy n="72" d="100"/>
        </p:scale>
        <p:origin x="1530" y="60"/>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804597701149427E-2"/>
          <c:y val="0.1337193951502334"/>
          <c:w val="0.96839080459770166"/>
          <c:h val="0.71235848317467765"/>
        </c:manualLayout>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dLbl>
              <c:idx val="3"/>
              <c:layout/>
              <c:tx>
                <c:rich>
                  <a:bodyPr/>
                  <a:lstStyle/>
                  <a:p>
                    <a:r>
                      <a:rPr lang="en-US" smtClean="0"/>
                      <a:t>&gt;99</a:t>
                    </a:r>
                    <a:endParaRPr lang="en-US"/>
                  </a:p>
                </c:rich>
              </c:tx>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No education</c:v>
                </c:pt>
                <c:pt idx="1">
                  <c:v>Primary</c:v>
                </c:pt>
                <c:pt idx="2">
                  <c:v>Secondary</c:v>
                </c:pt>
                <c:pt idx="3">
                  <c:v>More than secondary</c:v>
                </c:pt>
                <c:pt idx="5">
                  <c:v>Total</c:v>
                </c:pt>
              </c:strCache>
            </c:strRef>
          </c:cat>
          <c:val>
            <c:numRef>
              <c:f>Sheet1!$B$2:$B$7</c:f>
              <c:numCache>
                <c:formatCode>General</c:formatCode>
                <c:ptCount val="6"/>
                <c:pt idx="0">
                  <c:v>86</c:v>
                </c:pt>
                <c:pt idx="1">
                  <c:v>93</c:v>
                </c:pt>
                <c:pt idx="2">
                  <c:v>98</c:v>
                </c:pt>
                <c:pt idx="3">
                  <c:v>99</c:v>
                </c:pt>
                <c:pt idx="5">
                  <c:v>93</c:v>
                </c:pt>
              </c:numCache>
            </c:numRef>
          </c:val>
        </c:ser>
        <c:ser>
          <c:idx val="1"/>
          <c:order val="1"/>
          <c:tx>
            <c:strRef>
              <c:f>Sheet1!$C$1</c:f>
              <c:strCache>
                <c:ptCount val="1"/>
                <c:pt idx="0">
                  <c:v>Men</c:v>
                </c:pt>
              </c:strCache>
            </c:strRef>
          </c:tx>
          <c:spPr>
            <a:solidFill>
              <a:srgbClr val="FFE278"/>
            </a:solidFill>
          </c:spPr>
          <c:invertIfNegative val="0"/>
          <c:dLbls>
            <c:dLbl>
              <c:idx val="3"/>
              <c:layout/>
              <c:tx>
                <c:rich>
                  <a:bodyPr/>
                  <a:lstStyle/>
                  <a:p>
                    <a:r>
                      <a:rPr lang="en-US" smtClean="0"/>
                      <a:t>&gt;99</a:t>
                    </a:r>
                    <a:endParaRPr lang="en-US"/>
                  </a:p>
                </c:rich>
              </c:tx>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No education</c:v>
                </c:pt>
                <c:pt idx="1">
                  <c:v>Primary</c:v>
                </c:pt>
                <c:pt idx="2">
                  <c:v>Secondary</c:v>
                </c:pt>
                <c:pt idx="3">
                  <c:v>More than secondary</c:v>
                </c:pt>
                <c:pt idx="5">
                  <c:v>Total</c:v>
                </c:pt>
              </c:strCache>
            </c:strRef>
          </c:cat>
          <c:val>
            <c:numRef>
              <c:f>Sheet1!$C$2:$C$7</c:f>
              <c:numCache>
                <c:formatCode>General</c:formatCode>
                <c:ptCount val="6"/>
                <c:pt idx="0">
                  <c:v>89</c:v>
                </c:pt>
                <c:pt idx="1">
                  <c:v>95</c:v>
                </c:pt>
                <c:pt idx="2">
                  <c:v>98</c:v>
                </c:pt>
                <c:pt idx="3">
                  <c:v>99</c:v>
                </c:pt>
                <c:pt idx="5">
                  <c:v>96</c:v>
                </c:pt>
              </c:numCache>
            </c:numRef>
          </c:val>
        </c:ser>
        <c:dLbls>
          <c:showLegendKey val="0"/>
          <c:showVal val="1"/>
          <c:showCatName val="0"/>
          <c:showSerName val="0"/>
          <c:showPercent val="0"/>
          <c:showBubbleSize val="0"/>
        </c:dLbls>
        <c:gapWidth val="150"/>
        <c:overlap val="-25"/>
        <c:axId val="149641728"/>
        <c:axId val="149642112"/>
      </c:barChart>
      <c:catAx>
        <c:axId val="149641728"/>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149642112"/>
        <c:crosses val="autoZero"/>
        <c:auto val="1"/>
        <c:lblAlgn val="ctr"/>
        <c:lblOffset val="100"/>
        <c:noMultiLvlLbl val="0"/>
      </c:catAx>
      <c:valAx>
        <c:axId val="149642112"/>
        <c:scaling>
          <c:orientation val="minMax"/>
          <c:max val="100"/>
          <c:min val="0"/>
        </c:scaling>
        <c:delete val="1"/>
        <c:axPos val="l"/>
        <c:numFmt formatCode="General" sourceLinked="1"/>
        <c:majorTickMark val="out"/>
        <c:minorTickMark val="none"/>
        <c:tickLblPos val="none"/>
        <c:crossAx val="149641728"/>
        <c:crosses val="autoZero"/>
        <c:crossBetween val="between"/>
      </c:valAx>
    </c:plotArea>
    <c:legend>
      <c:legendPos val="t"/>
      <c:layou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9958896193021837"/>
          <c:y val="1.2707390868008933E-2"/>
          <c:w val="0.41139336367357748"/>
          <c:h val="0.94393119390234659"/>
        </c:manualLayout>
      </c:layout>
      <c:barChart>
        <c:barDir val="bar"/>
        <c:grouping val="clustered"/>
        <c:varyColors val="0"/>
        <c:ser>
          <c:idx val="0"/>
          <c:order val="0"/>
          <c:tx>
            <c:strRef>
              <c:f>Sheet1!$B$1</c:f>
              <c:strCache>
                <c:ptCount val="1"/>
                <c:pt idx="0">
                  <c:v>North East Zone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Acceptance on all 4 indicators</c:v>
                </c:pt>
                <c:pt idx="1">
                  <c:v>Would not want to keep secret that a family member is HIV-positive</c:v>
                </c:pt>
                <c:pt idx="2">
                  <c:v>A female teacher with HIV who is not sick should be allowed to continue teaching</c:v>
                </c:pt>
                <c:pt idx="3">
                  <c:v>Would buy fresh vegetables from shopkeeper who has HIV</c:v>
                </c:pt>
                <c:pt idx="4">
                  <c:v>Willing to care for a family member with HIV or AIDS in  respondent's home</c:v>
                </c:pt>
              </c:strCache>
            </c:strRef>
          </c:cat>
          <c:val>
            <c:numRef>
              <c:f>Sheet1!$B$2:$B$6</c:f>
              <c:numCache>
                <c:formatCode>General</c:formatCode>
                <c:ptCount val="5"/>
                <c:pt idx="0">
                  <c:v>18</c:v>
                </c:pt>
                <c:pt idx="1">
                  <c:v>48</c:v>
                </c:pt>
                <c:pt idx="2">
                  <c:v>66</c:v>
                </c:pt>
                <c:pt idx="3">
                  <c:v>53</c:v>
                </c:pt>
                <c:pt idx="4">
                  <c:v>73</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Acceptance on all 4 indicators</c:v>
                </c:pt>
                <c:pt idx="1">
                  <c:v>Would not want to keep secret that a family member is HIV-positive</c:v>
                </c:pt>
                <c:pt idx="2">
                  <c:v>A female teacher with HIV who is not sick should be allowed to continue teaching</c:v>
                </c:pt>
                <c:pt idx="3">
                  <c:v>Would buy fresh vegetables from shopkeeper who has HIV</c:v>
                </c:pt>
                <c:pt idx="4">
                  <c:v>Willing to care for a family member with HIV or AIDS in  respondent's home</c:v>
                </c:pt>
              </c:strCache>
            </c:strRef>
          </c:cat>
          <c:val>
            <c:numRef>
              <c:f>Sheet1!$C$2:$C$6</c:f>
              <c:numCache>
                <c:formatCode>0</c:formatCode>
                <c:ptCount val="5"/>
                <c:pt idx="0">
                  <c:v>12</c:v>
                </c:pt>
                <c:pt idx="1">
                  <c:v>36</c:v>
                </c:pt>
                <c:pt idx="2">
                  <c:v>58</c:v>
                </c:pt>
                <c:pt idx="3">
                  <c:v>49</c:v>
                </c:pt>
                <c:pt idx="4">
                  <c:v>69</c:v>
                </c:pt>
              </c:numCache>
            </c:numRef>
          </c:val>
        </c:ser>
        <c:dLbls>
          <c:showLegendKey val="0"/>
          <c:showVal val="1"/>
          <c:showCatName val="0"/>
          <c:showSerName val="0"/>
          <c:showPercent val="0"/>
          <c:showBubbleSize val="0"/>
        </c:dLbls>
        <c:gapWidth val="75"/>
        <c:overlap val="-5"/>
        <c:axId val="319188224"/>
        <c:axId val="319188616"/>
      </c:barChart>
      <c:catAx>
        <c:axId val="319188224"/>
        <c:scaling>
          <c:orientation val="minMax"/>
        </c:scaling>
        <c:delete val="0"/>
        <c:axPos val="l"/>
        <c:numFmt formatCode="General" sourceLinked="1"/>
        <c:majorTickMark val="none"/>
        <c:minorTickMark val="none"/>
        <c:tickLblPos val="nextTo"/>
        <c:crossAx val="319188616"/>
        <c:crosses val="autoZero"/>
        <c:auto val="1"/>
        <c:lblAlgn val="ctr"/>
        <c:lblOffset val="100"/>
        <c:noMultiLvlLbl val="0"/>
      </c:catAx>
      <c:valAx>
        <c:axId val="319188616"/>
        <c:scaling>
          <c:orientation val="minMax"/>
          <c:max val="100"/>
        </c:scaling>
        <c:delete val="1"/>
        <c:axPos val="b"/>
        <c:numFmt formatCode="General" sourceLinked="1"/>
        <c:majorTickMark val="out"/>
        <c:minorTickMark val="none"/>
        <c:tickLblPos val="none"/>
        <c:crossAx val="319188224"/>
        <c:crosses val="autoZero"/>
        <c:crossBetween val="between"/>
      </c:valAx>
    </c:plotArea>
    <c:legend>
      <c:legendPos val="r"/>
      <c:layout>
        <c:manualLayout>
          <c:xMode val="edge"/>
          <c:yMode val="edge"/>
          <c:x val="0.79788569433408074"/>
          <c:y val="0.42926350191635332"/>
          <c:w val="0.19293999373931484"/>
          <c:h val="0.24341607930545334"/>
        </c:manualLayout>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9347275397914783"/>
          <c:y val="1.2707390868008933E-2"/>
          <c:w val="0.40441294035493303"/>
          <c:h val="1"/>
        </c:manualLayout>
      </c:layout>
      <c:barChart>
        <c:barDir val="bar"/>
        <c:grouping val="clustered"/>
        <c:varyColors val="0"/>
        <c:ser>
          <c:idx val="0"/>
          <c:order val="0"/>
          <c:tx>
            <c:strRef>
              <c:f>Sheet1!$B$1</c:f>
              <c:strCache>
                <c:ptCount val="1"/>
                <c:pt idx="0">
                  <c:v>North East Zone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Acceptance on all 4 indicators</c:v>
                </c:pt>
                <c:pt idx="1">
                  <c:v>Would not want to keep secret that a family member is HIV-positive</c:v>
                </c:pt>
                <c:pt idx="2">
                  <c:v>A female teacher with HIV who is not sick should be allowed to continue teaching</c:v>
                </c:pt>
                <c:pt idx="3">
                  <c:v>Would buy fresh vegetables from shopkeeper who has HIV</c:v>
                </c:pt>
                <c:pt idx="4">
                  <c:v>Willing to care for a family member with HIV or AIDS in  respondent's home</c:v>
                </c:pt>
              </c:strCache>
            </c:strRef>
          </c:cat>
          <c:val>
            <c:numRef>
              <c:f>Sheet1!$B$2:$B$6</c:f>
              <c:numCache>
                <c:formatCode>General</c:formatCode>
                <c:ptCount val="5"/>
                <c:pt idx="0">
                  <c:v>12</c:v>
                </c:pt>
                <c:pt idx="1">
                  <c:v>36</c:v>
                </c:pt>
                <c:pt idx="2">
                  <c:v>60</c:v>
                </c:pt>
                <c:pt idx="3">
                  <c:v>58</c:v>
                </c:pt>
                <c:pt idx="4">
                  <c:v>78</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Acceptance on all 4 indicators</c:v>
                </c:pt>
                <c:pt idx="1">
                  <c:v>Would not want to keep secret that a family member is HIV-positive</c:v>
                </c:pt>
                <c:pt idx="2">
                  <c:v>A female teacher with HIV who is not sick should be allowed to continue teaching</c:v>
                </c:pt>
                <c:pt idx="3">
                  <c:v>Would buy fresh vegetables from shopkeeper who has HIV</c:v>
                </c:pt>
                <c:pt idx="4">
                  <c:v>Willing to care for a family member with HIV or AIDS in  respondent's home</c:v>
                </c:pt>
              </c:strCache>
            </c:strRef>
          </c:cat>
          <c:val>
            <c:numRef>
              <c:f>Sheet1!$C$2:$C$6</c:f>
              <c:numCache>
                <c:formatCode>General</c:formatCode>
                <c:ptCount val="5"/>
                <c:pt idx="0">
                  <c:v>13</c:v>
                </c:pt>
                <c:pt idx="1">
                  <c:v>47</c:v>
                </c:pt>
                <c:pt idx="2">
                  <c:v>55</c:v>
                </c:pt>
                <c:pt idx="3">
                  <c:v>54</c:v>
                </c:pt>
                <c:pt idx="4">
                  <c:v>68</c:v>
                </c:pt>
              </c:numCache>
            </c:numRef>
          </c:val>
        </c:ser>
        <c:dLbls>
          <c:showLegendKey val="0"/>
          <c:showVal val="1"/>
          <c:showCatName val="0"/>
          <c:showSerName val="0"/>
          <c:showPercent val="0"/>
          <c:showBubbleSize val="0"/>
        </c:dLbls>
        <c:gapWidth val="75"/>
        <c:overlap val="-5"/>
        <c:axId val="319189400"/>
        <c:axId val="319189792"/>
      </c:barChart>
      <c:catAx>
        <c:axId val="319189400"/>
        <c:scaling>
          <c:orientation val="minMax"/>
        </c:scaling>
        <c:delete val="0"/>
        <c:axPos val="l"/>
        <c:numFmt formatCode="General" sourceLinked="1"/>
        <c:majorTickMark val="none"/>
        <c:minorTickMark val="none"/>
        <c:tickLblPos val="nextTo"/>
        <c:crossAx val="319189792"/>
        <c:crosses val="autoZero"/>
        <c:auto val="1"/>
        <c:lblAlgn val="ctr"/>
        <c:lblOffset val="100"/>
        <c:noMultiLvlLbl val="0"/>
      </c:catAx>
      <c:valAx>
        <c:axId val="319189792"/>
        <c:scaling>
          <c:orientation val="minMax"/>
          <c:max val="100"/>
        </c:scaling>
        <c:delete val="1"/>
        <c:axPos val="b"/>
        <c:numFmt formatCode="General" sourceLinked="1"/>
        <c:majorTickMark val="out"/>
        <c:minorTickMark val="none"/>
        <c:tickLblPos val="none"/>
        <c:crossAx val="319189400"/>
        <c:crosses val="autoZero"/>
        <c:crossBetween val="between"/>
      </c:valAx>
      <c:spPr>
        <a:noFill/>
        <a:ln w="25400">
          <a:noFill/>
        </a:ln>
      </c:spPr>
    </c:plotArea>
    <c:legend>
      <c:legendPos val="r"/>
      <c:layout>
        <c:manualLayout>
          <c:xMode val="edge"/>
          <c:yMode val="edge"/>
          <c:x val="0.79788569433408074"/>
          <c:y val="0.42926350191635332"/>
          <c:w val="0.19293999373931484"/>
          <c:h val="0.22812458673336589"/>
        </c:manualLayout>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1.6975308641975339E-2"/>
          <c:y val="0.27210908295553965"/>
          <c:w val="0.96604938271604934"/>
          <c:h val="0.46065159468702777"/>
        </c:manualLayout>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2+ partners in the past 12 months</c:v>
                </c:pt>
                <c:pt idx="2">
                  <c:v>Reported using a condom at last sexual intercourse</c:v>
                </c:pt>
                <c:pt idx="4">
                  <c:v>Mean number of sexual partners in lifetime</c:v>
                </c:pt>
              </c:strCache>
            </c:strRef>
          </c:cat>
          <c:val>
            <c:numRef>
              <c:f>Sheet1!$B$2:$B$6</c:f>
              <c:numCache>
                <c:formatCode>General</c:formatCode>
                <c:ptCount val="5"/>
                <c:pt idx="0">
                  <c:v>1</c:v>
                </c:pt>
                <c:pt idx="2">
                  <c:v>29</c:v>
                </c:pt>
                <c:pt idx="4">
                  <c:v>1.5</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2+ partners in the past 12 months</c:v>
                </c:pt>
                <c:pt idx="2">
                  <c:v>Reported using a condom at last sexual intercourse</c:v>
                </c:pt>
                <c:pt idx="4">
                  <c:v>Mean number of sexual partners in lifetime</c:v>
                </c:pt>
              </c:strCache>
            </c:strRef>
          </c:cat>
          <c:val>
            <c:numRef>
              <c:f>Sheet1!$C$2:$C$6</c:f>
              <c:numCache>
                <c:formatCode>General</c:formatCode>
                <c:ptCount val="5"/>
                <c:pt idx="0">
                  <c:v>13</c:v>
                </c:pt>
                <c:pt idx="2">
                  <c:v>20</c:v>
                </c:pt>
                <c:pt idx="4">
                  <c:v>4.0999999999999996</c:v>
                </c:pt>
              </c:numCache>
            </c:numRef>
          </c:val>
        </c:ser>
        <c:dLbls>
          <c:showLegendKey val="0"/>
          <c:showVal val="1"/>
          <c:showCatName val="0"/>
          <c:showSerName val="0"/>
          <c:showPercent val="0"/>
          <c:showBubbleSize val="0"/>
        </c:dLbls>
        <c:gapWidth val="50"/>
        <c:axId val="319190576"/>
        <c:axId val="319190968"/>
      </c:barChart>
      <c:catAx>
        <c:axId val="319190576"/>
        <c:scaling>
          <c:orientation val="minMax"/>
        </c:scaling>
        <c:delete val="0"/>
        <c:axPos val="b"/>
        <c:numFmt formatCode="General" sourceLinked="1"/>
        <c:majorTickMark val="none"/>
        <c:minorTickMark val="none"/>
        <c:tickLblPos val="nextTo"/>
        <c:crossAx val="319190968"/>
        <c:crosses val="autoZero"/>
        <c:auto val="1"/>
        <c:lblAlgn val="ctr"/>
        <c:lblOffset val="100"/>
        <c:noMultiLvlLbl val="0"/>
      </c:catAx>
      <c:valAx>
        <c:axId val="319190968"/>
        <c:scaling>
          <c:orientation val="minMax"/>
          <c:max val="50"/>
        </c:scaling>
        <c:delete val="1"/>
        <c:axPos val="l"/>
        <c:numFmt formatCode="General" sourceLinked="1"/>
        <c:majorTickMark val="out"/>
        <c:minorTickMark val="none"/>
        <c:tickLblPos val="none"/>
        <c:crossAx val="319190576"/>
        <c:crosses val="autoZero"/>
        <c:crossBetween val="between"/>
      </c:valAx>
      <c:spPr>
        <a:noFill/>
        <a:ln w="25402">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 tested and received results</c:v>
                </c:pt>
                <c:pt idx="1">
                  <c:v>Tested in last 12 months and received results</c:v>
                </c:pt>
              </c:strCache>
            </c:strRef>
          </c:cat>
          <c:val>
            <c:numRef>
              <c:f>Sheet1!$B$2:$B$3</c:f>
              <c:numCache>
                <c:formatCode>General</c:formatCode>
                <c:ptCount val="2"/>
                <c:pt idx="0">
                  <c:v>25</c:v>
                </c:pt>
                <c:pt idx="1">
                  <c:v>10</c:v>
                </c:pt>
              </c:numCache>
            </c:numRef>
          </c:val>
        </c:ser>
        <c:ser>
          <c:idx val="1"/>
          <c:order val="1"/>
          <c:tx>
            <c:strRef>
              <c:f>Sheet1!$C$1</c:f>
              <c:strCache>
                <c:ptCount val="1"/>
                <c:pt idx="0">
                  <c:v>North East Zone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 tested and received results</c:v>
                </c:pt>
                <c:pt idx="1">
                  <c:v>Tested in last 12 months and received results</c:v>
                </c:pt>
              </c:strCache>
            </c:strRef>
          </c:cat>
          <c:val>
            <c:numRef>
              <c:f>Sheet1!$C$2:$C$3</c:f>
              <c:numCache>
                <c:formatCode>General</c:formatCode>
                <c:ptCount val="2"/>
                <c:pt idx="0">
                  <c:v>18</c:v>
                </c:pt>
                <c:pt idx="1">
                  <c:v>8</c:v>
                </c:pt>
              </c:numCache>
            </c:numRef>
          </c:val>
        </c:ser>
        <c:dLbls>
          <c:showLegendKey val="0"/>
          <c:showVal val="0"/>
          <c:showCatName val="0"/>
          <c:showSerName val="0"/>
          <c:showPercent val="0"/>
          <c:showBubbleSize val="0"/>
        </c:dLbls>
        <c:gapWidth val="70"/>
        <c:axId val="319532600"/>
        <c:axId val="319532992"/>
      </c:barChart>
      <c:catAx>
        <c:axId val="319532600"/>
        <c:scaling>
          <c:orientation val="minMax"/>
        </c:scaling>
        <c:delete val="0"/>
        <c:axPos val="b"/>
        <c:numFmt formatCode="General" sourceLinked="1"/>
        <c:majorTickMark val="none"/>
        <c:minorTickMark val="none"/>
        <c:tickLblPos val="nextTo"/>
        <c:crossAx val="319532992"/>
        <c:crosses val="autoZero"/>
        <c:auto val="1"/>
        <c:lblAlgn val="ctr"/>
        <c:lblOffset val="100"/>
        <c:noMultiLvlLbl val="0"/>
      </c:catAx>
      <c:valAx>
        <c:axId val="319532992"/>
        <c:scaling>
          <c:orientation val="minMax"/>
          <c:max val="100"/>
        </c:scaling>
        <c:delete val="1"/>
        <c:axPos val="l"/>
        <c:numFmt formatCode="General" sourceLinked="1"/>
        <c:majorTickMark val="out"/>
        <c:minorTickMark val="none"/>
        <c:tickLblPos val="none"/>
        <c:crossAx val="319532600"/>
        <c:crosses val="autoZero"/>
        <c:crossBetween val="between"/>
      </c:valAx>
      <c:spPr>
        <a:noFill/>
        <a:ln w="25402">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 tested and received results</c:v>
                </c:pt>
                <c:pt idx="1">
                  <c:v>Tested in last 12 months and received results</c:v>
                </c:pt>
              </c:strCache>
            </c:strRef>
          </c:cat>
          <c:val>
            <c:numRef>
              <c:f>Sheet1!$B$2:$B$3</c:f>
              <c:numCache>
                <c:formatCode>General</c:formatCode>
                <c:ptCount val="2"/>
                <c:pt idx="0">
                  <c:v>20</c:v>
                </c:pt>
                <c:pt idx="1">
                  <c:v>10</c:v>
                </c:pt>
              </c:numCache>
            </c:numRef>
          </c:val>
        </c:ser>
        <c:ser>
          <c:idx val="1"/>
          <c:order val="1"/>
          <c:tx>
            <c:strRef>
              <c:f>Sheet1!$C$1</c:f>
              <c:strCache>
                <c:ptCount val="1"/>
                <c:pt idx="0">
                  <c:v>North East Zone</c:v>
                </c:pt>
              </c:strCache>
            </c:strRef>
          </c:tx>
          <c:spPr>
            <a:solidFill>
              <a:srgbClr val="FFE278"/>
            </a:solidFill>
          </c:spPr>
          <c:invertIfNegative val="0"/>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 tested and received results</c:v>
                </c:pt>
                <c:pt idx="1">
                  <c:v>Tested in last 12 months and received results</c:v>
                </c:pt>
              </c:strCache>
            </c:strRef>
          </c:cat>
          <c:val>
            <c:numRef>
              <c:f>Sheet1!$C$2:$C$3</c:f>
              <c:numCache>
                <c:formatCode>General</c:formatCode>
                <c:ptCount val="2"/>
                <c:pt idx="0">
                  <c:v>16</c:v>
                </c:pt>
                <c:pt idx="1">
                  <c:v>10</c:v>
                </c:pt>
              </c:numCache>
            </c:numRef>
          </c:val>
        </c:ser>
        <c:dLbls>
          <c:showLegendKey val="0"/>
          <c:showVal val="1"/>
          <c:showCatName val="0"/>
          <c:showSerName val="0"/>
          <c:showPercent val="0"/>
          <c:showBubbleSize val="0"/>
        </c:dLbls>
        <c:gapWidth val="70"/>
        <c:axId val="319534168"/>
        <c:axId val="319534560"/>
      </c:barChart>
      <c:catAx>
        <c:axId val="319534168"/>
        <c:scaling>
          <c:orientation val="minMax"/>
        </c:scaling>
        <c:delete val="0"/>
        <c:axPos val="b"/>
        <c:numFmt formatCode="General" sourceLinked="1"/>
        <c:majorTickMark val="none"/>
        <c:minorTickMark val="none"/>
        <c:tickLblPos val="nextTo"/>
        <c:crossAx val="319534560"/>
        <c:crosses val="autoZero"/>
        <c:auto val="1"/>
        <c:lblAlgn val="ctr"/>
        <c:lblOffset val="100"/>
        <c:noMultiLvlLbl val="0"/>
      </c:catAx>
      <c:valAx>
        <c:axId val="319534560"/>
        <c:scaling>
          <c:orientation val="minMax"/>
          <c:max val="100"/>
        </c:scaling>
        <c:delete val="1"/>
        <c:axPos val="l"/>
        <c:numFmt formatCode="General" sourceLinked="1"/>
        <c:majorTickMark val="out"/>
        <c:minorTickMark val="none"/>
        <c:tickLblPos val="none"/>
        <c:crossAx val="319534168"/>
        <c:crosses val="autoZero"/>
        <c:crossBetween val="between"/>
      </c:valAx>
      <c:spPr>
        <a:noFill/>
        <a:ln w="25402">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2008 NDHS</c:v>
                </c:pt>
              </c:strCache>
            </c:strRef>
          </c:tx>
          <c:spPr>
            <a:solidFill>
              <a:schemeClr val="accent1"/>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Women</c:v>
                </c:pt>
                <c:pt idx="1">
                  <c:v>Men</c:v>
                </c:pt>
              </c:strCache>
            </c:strRef>
          </c:cat>
          <c:val>
            <c:numRef>
              <c:f>Sheet1!$B$2:$B$3</c:f>
              <c:numCache>
                <c:formatCode>General</c:formatCode>
                <c:ptCount val="2"/>
                <c:pt idx="0">
                  <c:v>7</c:v>
                </c:pt>
                <c:pt idx="1">
                  <c:v>7</c:v>
                </c:pt>
              </c:numCache>
            </c:numRef>
          </c:val>
        </c:ser>
        <c:ser>
          <c:idx val="1"/>
          <c:order val="1"/>
          <c:tx>
            <c:strRef>
              <c:f>Sheet1!$C$1</c:f>
              <c:strCache>
                <c:ptCount val="1"/>
                <c:pt idx="0">
                  <c:v>2013 NDHS</c:v>
                </c:pt>
              </c:strCache>
            </c:strRef>
          </c:tx>
          <c:spPr>
            <a:solidFill>
              <a:schemeClr val="tx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Women</c:v>
                </c:pt>
                <c:pt idx="1">
                  <c:v>Men</c:v>
                </c:pt>
              </c:strCache>
            </c:strRef>
          </c:cat>
          <c:val>
            <c:numRef>
              <c:f>Sheet1!$C$2:$C$3</c:f>
              <c:numCache>
                <c:formatCode>General</c:formatCode>
                <c:ptCount val="2"/>
                <c:pt idx="0">
                  <c:v>10</c:v>
                </c:pt>
                <c:pt idx="1">
                  <c:v>10</c:v>
                </c:pt>
              </c:numCache>
            </c:numRef>
          </c:val>
        </c:ser>
        <c:dLbls>
          <c:showLegendKey val="0"/>
          <c:showVal val="1"/>
          <c:showCatName val="0"/>
          <c:showSerName val="0"/>
          <c:showPercent val="0"/>
          <c:showBubbleSize val="0"/>
        </c:dLbls>
        <c:gapWidth val="70"/>
        <c:axId val="319535736"/>
        <c:axId val="319536128"/>
      </c:barChart>
      <c:catAx>
        <c:axId val="319535736"/>
        <c:scaling>
          <c:orientation val="minMax"/>
        </c:scaling>
        <c:delete val="0"/>
        <c:axPos val="b"/>
        <c:numFmt formatCode="General" sourceLinked="1"/>
        <c:majorTickMark val="none"/>
        <c:minorTickMark val="none"/>
        <c:tickLblPos val="nextTo"/>
        <c:crossAx val="319536128"/>
        <c:crosses val="autoZero"/>
        <c:auto val="1"/>
        <c:lblAlgn val="ctr"/>
        <c:lblOffset val="100"/>
        <c:noMultiLvlLbl val="0"/>
      </c:catAx>
      <c:valAx>
        <c:axId val="319536128"/>
        <c:scaling>
          <c:orientation val="minMax"/>
          <c:max val="100"/>
        </c:scaling>
        <c:delete val="1"/>
        <c:axPos val="l"/>
        <c:numFmt formatCode="General" sourceLinked="1"/>
        <c:majorTickMark val="out"/>
        <c:minorTickMark val="none"/>
        <c:tickLblPos val="none"/>
        <c:crossAx val="319535736"/>
        <c:crosses val="autoZero"/>
        <c:crossBetween val="between"/>
      </c:valAx>
      <c:spPr>
        <a:noFill/>
        <a:ln w="25397">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Sheet1!$A$2</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Nigeria</c:v>
                </c:pt>
                <c:pt idx="1">
                  <c:v>North East Zone</c:v>
                </c:pt>
              </c:strCache>
            </c:strRef>
          </c:cat>
          <c:val>
            <c:numRef>
              <c:f>Sheet1!$B$2:$C$2</c:f>
              <c:numCache>
                <c:formatCode>General</c:formatCode>
                <c:ptCount val="2"/>
                <c:pt idx="0">
                  <c:v>24</c:v>
                </c:pt>
                <c:pt idx="1">
                  <c:v>27</c:v>
                </c:pt>
              </c:numCache>
            </c:numRef>
          </c:val>
        </c:ser>
        <c:ser>
          <c:idx val="1"/>
          <c:order val="1"/>
          <c:tx>
            <c:strRef>
              <c:f>Sheet1!$A$3</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Nigeria</c:v>
                </c:pt>
                <c:pt idx="1">
                  <c:v>North East Zone</c:v>
                </c:pt>
              </c:strCache>
            </c:strRef>
          </c:cat>
          <c:val>
            <c:numRef>
              <c:f>Sheet1!$B$3:$C$3</c:f>
              <c:numCache>
                <c:formatCode>General</c:formatCode>
                <c:ptCount val="2"/>
                <c:pt idx="0">
                  <c:v>34</c:v>
                </c:pt>
                <c:pt idx="1">
                  <c:v>27</c:v>
                </c:pt>
              </c:numCache>
            </c:numRef>
          </c:val>
        </c:ser>
        <c:dLbls>
          <c:showLegendKey val="0"/>
          <c:showVal val="1"/>
          <c:showCatName val="0"/>
          <c:showSerName val="0"/>
          <c:showPercent val="0"/>
          <c:showBubbleSize val="0"/>
        </c:dLbls>
        <c:gapWidth val="70"/>
        <c:axId val="319172144"/>
        <c:axId val="319172536"/>
      </c:barChart>
      <c:catAx>
        <c:axId val="319172144"/>
        <c:scaling>
          <c:orientation val="minMax"/>
        </c:scaling>
        <c:delete val="0"/>
        <c:axPos val="b"/>
        <c:numFmt formatCode="General" sourceLinked="1"/>
        <c:majorTickMark val="none"/>
        <c:minorTickMark val="none"/>
        <c:tickLblPos val="nextTo"/>
        <c:crossAx val="319172536"/>
        <c:crosses val="autoZero"/>
        <c:auto val="1"/>
        <c:lblAlgn val="ctr"/>
        <c:lblOffset val="100"/>
        <c:noMultiLvlLbl val="0"/>
      </c:catAx>
      <c:valAx>
        <c:axId val="319172536"/>
        <c:scaling>
          <c:orientation val="minMax"/>
          <c:max val="100"/>
        </c:scaling>
        <c:delete val="1"/>
        <c:axPos val="l"/>
        <c:numFmt formatCode="General" sourceLinked="1"/>
        <c:majorTickMark val="out"/>
        <c:minorTickMark val="none"/>
        <c:tickLblPos val="none"/>
        <c:crossAx val="319172144"/>
        <c:crosses val="autoZero"/>
        <c:crossBetween val="between"/>
      </c:valAx>
      <c:spPr>
        <a:noFill/>
        <a:ln w="25379">
          <a:noFill/>
        </a:ln>
      </c:spPr>
    </c:plotArea>
    <c:legend>
      <c:legendPos val="t"/>
      <c:overlay val="0"/>
    </c:legend>
    <c:plotVisOnly val="1"/>
    <c:dispBlanksAs val="gap"/>
    <c:showDLblsOverMax val="0"/>
  </c:chart>
  <c:txPr>
    <a:bodyPr/>
    <a:lstStyle/>
    <a:p>
      <a:pPr>
        <a:defRPr sz="1799"/>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1.6975308641975339E-2"/>
          <c:y val="0.14220951547723232"/>
          <c:w val="0.96604938271604934"/>
          <c:h val="0.75223055451401999"/>
        </c:manualLayout>
      </c:layout>
      <c:barChart>
        <c:barDir val="col"/>
        <c:grouping val="clustered"/>
        <c:varyColors val="0"/>
        <c:ser>
          <c:idx val="0"/>
          <c:order val="0"/>
          <c:tx>
            <c:strRef>
              <c:f>Sheet1!$A$2</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Nigeria</c:v>
                </c:pt>
                <c:pt idx="1">
                  <c:v>North East Zone</c:v>
                </c:pt>
              </c:strCache>
            </c:strRef>
          </c:cat>
          <c:val>
            <c:numRef>
              <c:f>Sheet1!$B$2:$C$2</c:f>
              <c:numCache>
                <c:formatCode>General</c:formatCode>
                <c:ptCount val="2"/>
                <c:pt idx="0">
                  <c:v>46</c:v>
                </c:pt>
                <c:pt idx="1">
                  <c:v>28</c:v>
                </c:pt>
              </c:numCache>
            </c:numRef>
          </c:val>
        </c:ser>
        <c:ser>
          <c:idx val="1"/>
          <c:order val="1"/>
          <c:tx>
            <c:strRef>
              <c:f>Sheet1!$A$3</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Nigeria</c:v>
                </c:pt>
                <c:pt idx="1">
                  <c:v>North East Zone</c:v>
                </c:pt>
              </c:strCache>
            </c:strRef>
          </c:cat>
          <c:val>
            <c:numRef>
              <c:f>Sheet1!$B$3:$C$3</c:f>
              <c:numCache>
                <c:formatCode>General</c:formatCode>
                <c:ptCount val="2"/>
                <c:pt idx="0">
                  <c:v>68</c:v>
                </c:pt>
                <c:pt idx="1">
                  <c:v>58</c:v>
                </c:pt>
              </c:numCache>
            </c:numRef>
          </c:val>
        </c:ser>
        <c:dLbls>
          <c:showLegendKey val="0"/>
          <c:showVal val="1"/>
          <c:showCatName val="0"/>
          <c:showSerName val="0"/>
          <c:showPercent val="0"/>
          <c:showBubbleSize val="0"/>
        </c:dLbls>
        <c:gapWidth val="70"/>
        <c:axId val="319173320"/>
        <c:axId val="319173712"/>
      </c:barChart>
      <c:catAx>
        <c:axId val="319173320"/>
        <c:scaling>
          <c:orientation val="minMax"/>
        </c:scaling>
        <c:delete val="0"/>
        <c:axPos val="b"/>
        <c:numFmt formatCode="General" sourceLinked="1"/>
        <c:majorTickMark val="none"/>
        <c:minorTickMark val="none"/>
        <c:tickLblPos val="nextTo"/>
        <c:crossAx val="319173712"/>
        <c:crosses val="autoZero"/>
        <c:auto val="1"/>
        <c:lblAlgn val="ctr"/>
        <c:lblOffset val="100"/>
        <c:noMultiLvlLbl val="0"/>
      </c:catAx>
      <c:valAx>
        <c:axId val="319173712"/>
        <c:scaling>
          <c:orientation val="minMax"/>
          <c:max val="100"/>
        </c:scaling>
        <c:delete val="1"/>
        <c:axPos val="l"/>
        <c:numFmt formatCode="General" sourceLinked="1"/>
        <c:majorTickMark val="out"/>
        <c:minorTickMark val="none"/>
        <c:tickLblPos val="none"/>
        <c:crossAx val="319173320"/>
        <c:crosses val="autoZero"/>
        <c:crossBetween val="between"/>
      </c:valAx>
      <c:spPr>
        <a:noFill/>
        <a:ln w="25403">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1.6975308641975339E-2"/>
          <c:y val="0.27210908295553965"/>
          <c:w val="0.96604938271604934"/>
          <c:h val="0.46065159468702777"/>
        </c:manualLayout>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Never had sexual intercourse</c:v>
                </c:pt>
                <c:pt idx="1">
                  <c:v>Had sexual intercourse in the past 12 months</c:v>
                </c:pt>
                <c:pt idx="3">
                  <c:v>Used a condom at last sexual intercourse</c:v>
                </c:pt>
              </c:strCache>
            </c:strRef>
          </c:cat>
          <c:val>
            <c:numRef>
              <c:f>Sheet1!$B$2:$B$5</c:f>
              <c:numCache>
                <c:formatCode>General</c:formatCode>
                <c:ptCount val="4"/>
                <c:pt idx="0">
                  <c:v>68</c:v>
                </c:pt>
                <c:pt idx="1">
                  <c:v>26</c:v>
                </c:pt>
                <c:pt idx="3">
                  <c:v>44</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Never had sexual intercourse</c:v>
                </c:pt>
                <c:pt idx="1">
                  <c:v>Had sexual intercourse in the past 12 months</c:v>
                </c:pt>
                <c:pt idx="3">
                  <c:v>Used a condom at last sexual intercourse</c:v>
                </c:pt>
              </c:strCache>
            </c:strRef>
          </c:cat>
          <c:val>
            <c:numRef>
              <c:f>Sheet1!$C$2:$C$5</c:f>
              <c:numCache>
                <c:formatCode>General</c:formatCode>
                <c:ptCount val="4"/>
                <c:pt idx="0">
                  <c:v>72</c:v>
                </c:pt>
                <c:pt idx="1">
                  <c:v>22</c:v>
                </c:pt>
                <c:pt idx="3">
                  <c:v>58</c:v>
                </c:pt>
              </c:numCache>
            </c:numRef>
          </c:val>
        </c:ser>
        <c:dLbls>
          <c:showLegendKey val="0"/>
          <c:showVal val="1"/>
          <c:showCatName val="0"/>
          <c:showSerName val="0"/>
          <c:showPercent val="0"/>
          <c:showBubbleSize val="0"/>
        </c:dLbls>
        <c:gapWidth val="50"/>
        <c:axId val="319174104"/>
        <c:axId val="319174496"/>
      </c:barChart>
      <c:catAx>
        <c:axId val="319174104"/>
        <c:scaling>
          <c:orientation val="minMax"/>
        </c:scaling>
        <c:delete val="0"/>
        <c:axPos val="b"/>
        <c:numFmt formatCode="General" sourceLinked="1"/>
        <c:majorTickMark val="none"/>
        <c:minorTickMark val="none"/>
        <c:tickLblPos val="nextTo"/>
        <c:crossAx val="319174496"/>
        <c:crosses val="autoZero"/>
        <c:auto val="1"/>
        <c:lblAlgn val="ctr"/>
        <c:lblOffset val="100"/>
        <c:noMultiLvlLbl val="0"/>
      </c:catAx>
      <c:valAx>
        <c:axId val="319174496"/>
        <c:scaling>
          <c:orientation val="minMax"/>
          <c:max val="100"/>
        </c:scaling>
        <c:delete val="1"/>
        <c:axPos val="l"/>
        <c:numFmt formatCode="General" sourceLinked="1"/>
        <c:majorTickMark val="out"/>
        <c:minorTickMark val="none"/>
        <c:tickLblPos val="none"/>
        <c:crossAx val="319174104"/>
        <c:crosses val="autoZero"/>
        <c:crossBetween val="between"/>
      </c:valAx>
      <c:spPr>
        <a:noFill/>
        <a:ln w="25402">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1.6975308641975571E-2"/>
          <c:y val="0.13762865071842925"/>
          <c:w val="0.96604938271604934"/>
          <c:h val="0.67976343539234063"/>
        </c:manualLayout>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partner</c:v>
                </c:pt>
                <c:pt idx="2">
                  <c:v>Using condoms AND limit sex to 1 partner</c:v>
                </c:pt>
              </c:strCache>
            </c:strRef>
          </c:cat>
          <c:val>
            <c:numRef>
              <c:f>Sheet1!$B$2:$B$4</c:f>
              <c:numCache>
                <c:formatCode>0</c:formatCode>
                <c:ptCount val="3"/>
                <c:pt idx="0">
                  <c:v>58</c:v>
                </c:pt>
                <c:pt idx="1">
                  <c:v>78</c:v>
                </c:pt>
                <c:pt idx="2">
                  <c:v>54</c:v>
                </c:pt>
              </c:numCache>
            </c:numRef>
          </c:val>
        </c:ser>
        <c:ser>
          <c:idx val="1"/>
          <c:order val="1"/>
          <c:tx>
            <c:strRef>
              <c:f>Sheet1!$C$1</c:f>
              <c:strCache>
                <c:ptCount val="1"/>
                <c:pt idx="0">
                  <c:v>North East Zone</c:v>
                </c:pt>
              </c:strCache>
            </c:strRef>
          </c:tx>
          <c:spPr>
            <a:solidFill>
              <a:srgbClr val="FFE278"/>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partner</c:v>
                </c:pt>
                <c:pt idx="2">
                  <c:v>Using condoms AND limit sex to 1 partner</c:v>
                </c:pt>
              </c:strCache>
            </c:strRef>
          </c:cat>
          <c:val>
            <c:numRef>
              <c:f>Sheet1!$C$2:$C$4</c:f>
              <c:numCache>
                <c:formatCode>0</c:formatCode>
                <c:ptCount val="3"/>
                <c:pt idx="0">
                  <c:v>49</c:v>
                </c:pt>
                <c:pt idx="1">
                  <c:v>72</c:v>
                </c:pt>
                <c:pt idx="2">
                  <c:v>46</c:v>
                </c:pt>
              </c:numCache>
            </c:numRef>
          </c:val>
        </c:ser>
        <c:dLbls>
          <c:showLegendKey val="0"/>
          <c:showVal val="1"/>
          <c:showCatName val="0"/>
          <c:showSerName val="0"/>
          <c:showPercent val="0"/>
          <c:showBubbleSize val="0"/>
        </c:dLbls>
        <c:gapWidth val="75"/>
        <c:overlap val="-5"/>
        <c:axId val="149698088"/>
        <c:axId val="149698472"/>
      </c:barChart>
      <c:catAx>
        <c:axId val="149698088"/>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149698472"/>
        <c:crosses val="autoZero"/>
        <c:auto val="1"/>
        <c:lblAlgn val="ctr"/>
        <c:lblOffset val="100"/>
        <c:noMultiLvlLbl val="0"/>
      </c:catAx>
      <c:valAx>
        <c:axId val="149698472"/>
        <c:scaling>
          <c:orientation val="minMax"/>
          <c:max val="100"/>
          <c:min val="0"/>
        </c:scaling>
        <c:delete val="1"/>
        <c:axPos val="l"/>
        <c:numFmt formatCode="0" sourceLinked="1"/>
        <c:majorTickMark val="out"/>
        <c:minorTickMark val="none"/>
        <c:tickLblPos val="none"/>
        <c:crossAx val="149698088"/>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1.6975308641975571E-2"/>
          <c:y val="0.13762865071842925"/>
          <c:w val="0.96604938271604934"/>
          <c:h val="0.67976343539234063"/>
        </c:manualLayout>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partner</c:v>
                </c:pt>
                <c:pt idx="2">
                  <c:v>Using condoms AND limit sex to 1 partner</c:v>
                </c:pt>
              </c:strCache>
            </c:strRef>
          </c:cat>
          <c:val>
            <c:numRef>
              <c:f>Sheet1!$B$2:$B$4</c:f>
              <c:numCache>
                <c:formatCode>0</c:formatCode>
                <c:ptCount val="3"/>
                <c:pt idx="0">
                  <c:v>74</c:v>
                </c:pt>
                <c:pt idx="1">
                  <c:v>85</c:v>
                </c:pt>
                <c:pt idx="2">
                  <c:v>70</c:v>
                </c:pt>
              </c:numCache>
            </c:numRef>
          </c:val>
        </c:ser>
        <c:ser>
          <c:idx val="1"/>
          <c:order val="1"/>
          <c:tx>
            <c:strRef>
              <c:f>Sheet1!$C$1</c:f>
              <c:strCache>
                <c:ptCount val="1"/>
                <c:pt idx="0">
                  <c:v>North East Zone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partner</c:v>
                </c:pt>
                <c:pt idx="2">
                  <c:v>Using condoms AND limit sex to 1 partner</c:v>
                </c:pt>
              </c:strCache>
            </c:strRef>
          </c:cat>
          <c:val>
            <c:numRef>
              <c:f>Sheet1!$C$2:$C$4</c:f>
              <c:numCache>
                <c:formatCode>General</c:formatCode>
                <c:ptCount val="3"/>
                <c:pt idx="0">
                  <c:v>72</c:v>
                </c:pt>
                <c:pt idx="1">
                  <c:v>84</c:v>
                </c:pt>
                <c:pt idx="2">
                  <c:v>69</c:v>
                </c:pt>
              </c:numCache>
            </c:numRef>
          </c:val>
        </c:ser>
        <c:dLbls>
          <c:showLegendKey val="0"/>
          <c:showVal val="1"/>
          <c:showCatName val="0"/>
          <c:showSerName val="0"/>
          <c:showPercent val="0"/>
          <c:showBubbleSize val="0"/>
        </c:dLbls>
        <c:gapWidth val="75"/>
        <c:overlap val="-5"/>
        <c:axId val="150725336"/>
        <c:axId val="150725720"/>
      </c:barChart>
      <c:catAx>
        <c:axId val="150725336"/>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150725720"/>
        <c:crosses val="autoZero"/>
        <c:auto val="1"/>
        <c:lblAlgn val="ctr"/>
        <c:lblOffset val="100"/>
        <c:noMultiLvlLbl val="0"/>
      </c:catAx>
      <c:valAx>
        <c:axId val="150725720"/>
        <c:scaling>
          <c:orientation val="minMax"/>
          <c:max val="100"/>
          <c:min val="0"/>
        </c:scaling>
        <c:delete val="1"/>
        <c:axPos val="l"/>
        <c:numFmt formatCode="0" sourceLinked="1"/>
        <c:majorTickMark val="out"/>
        <c:minorTickMark val="none"/>
        <c:tickLblPos val="none"/>
        <c:crossAx val="150725336"/>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No education</c:v>
                </c:pt>
                <c:pt idx="1">
                  <c:v>Primary</c:v>
                </c:pt>
                <c:pt idx="2">
                  <c:v>Secondary</c:v>
                </c:pt>
                <c:pt idx="3">
                  <c:v>More than secondary</c:v>
                </c:pt>
                <c:pt idx="4">
                  <c:v>Total</c:v>
                </c:pt>
              </c:strCache>
            </c:strRef>
          </c:cat>
          <c:val>
            <c:numRef>
              <c:f>Sheet1!$B$2:$B$6</c:f>
              <c:numCache>
                <c:formatCode>General</c:formatCode>
                <c:ptCount val="5"/>
                <c:pt idx="0">
                  <c:v>38</c:v>
                </c:pt>
                <c:pt idx="1">
                  <c:v>57</c:v>
                </c:pt>
                <c:pt idx="2">
                  <c:v>65</c:v>
                </c:pt>
                <c:pt idx="3">
                  <c:v>77</c:v>
                </c:pt>
                <c:pt idx="4">
                  <c:v>54</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No education</c:v>
                </c:pt>
                <c:pt idx="1">
                  <c:v>Primary</c:v>
                </c:pt>
                <c:pt idx="2">
                  <c:v>Secondary</c:v>
                </c:pt>
                <c:pt idx="3">
                  <c:v>More than secondary</c:v>
                </c:pt>
                <c:pt idx="4">
                  <c:v>Total</c:v>
                </c:pt>
              </c:strCache>
            </c:strRef>
          </c:cat>
          <c:val>
            <c:numRef>
              <c:f>Sheet1!$C$2:$C$6</c:f>
              <c:numCache>
                <c:formatCode>General</c:formatCode>
                <c:ptCount val="5"/>
                <c:pt idx="0">
                  <c:v>52</c:v>
                </c:pt>
                <c:pt idx="1">
                  <c:v>69</c:v>
                </c:pt>
                <c:pt idx="2">
                  <c:v>75</c:v>
                </c:pt>
                <c:pt idx="3">
                  <c:v>84</c:v>
                </c:pt>
                <c:pt idx="4">
                  <c:v>70</c:v>
                </c:pt>
              </c:numCache>
            </c:numRef>
          </c:val>
        </c:ser>
        <c:dLbls>
          <c:showLegendKey val="0"/>
          <c:showVal val="1"/>
          <c:showCatName val="0"/>
          <c:showSerName val="0"/>
          <c:showPercent val="0"/>
          <c:showBubbleSize val="0"/>
        </c:dLbls>
        <c:gapWidth val="150"/>
        <c:overlap val="-25"/>
        <c:axId val="150789648"/>
        <c:axId val="150790032"/>
      </c:barChart>
      <c:catAx>
        <c:axId val="150789648"/>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150790032"/>
        <c:crosses val="autoZero"/>
        <c:auto val="1"/>
        <c:lblAlgn val="ctr"/>
        <c:lblOffset val="100"/>
        <c:noMultiLvlLbl val="0"/>
      </c:catAx>
      <c:valAx>
        <c:axId val="150790032"/>
        <c:scaling>
          <c:orientation val="minMax"/>
          <c:max val="100"/>
        </c:scaling>
        <c:delete val="1"/>
        <c:axPos val="l"/>
        <c:numFmt formatCode="General" sourceLinked="1"/>
        <c:majorTickMark val="out"/>
        <c:minorTickMark val="none"/>
        <c:tickLblPos val="none"/>
        <c:crossAx val="150789648"/>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1"/>
    <c:plotArea>
      <c:layout>
        <c:manualLayout>
          <c:layoutTarget val="inner"/>
          <c:xMode val="edge"/>
          <c:yMode val="edge"/>
          <c:x val="1.6975308641975329E-2"/>
          <c:y val="0.18494251941520531"/>
          <c:w val="0.96604938271604934"/>
          <c:h val="0.5937357419846333"/>
        </c:manualLayout>
      </c:layout>
      <c:barChart>
        <c:barDir val="col"/>
        <c:grouping val="clustered"/>
        <c:varyColors val="0"/>
        <c:ser>
          <c:idx val="0"/>
          <c:order val="0"/>
          <c:tx>
            <c:strRef>
              <c:f>Sheet1!$B$1</c:f>
              <c:strCache>
                <c:ptCount val="1"/>
                <c:pt idx="0">
                  <c:v>2008 NDHS</c:v>
                </c:pt>
              </c:strCache>
            </c:strRef>
          </c:tx>
          <c:spPr>
            <a:solidFill>
              <a:schemeClr val="accent1"/>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parter</c:v>
                </c:pt>
                <c:pt idx="2">
                  <c:v>Using condoms AND limiting sex to one uninfected partner</c:v>
                </c:pt>
              </c:strCache>
            </c:strRef>
          </c:cat>
          <c:val>
            <c:numRef>
              <c:f>Sheet1!$B$2:$B$4</c:f>
              <c:numCache>
                <c:formatCode>General</c:formatCode>
                <c:ptCount val="3"/>
                <c:pt idx="0">
                  <c:v>53</c:v>
                </c:pt>
                <c:pt idx="1">
                  <c:v>68</c:v>
                </c:pt>
                <c:pt idx="2">
                  <c:v>48</c:v>
                </c:pt>
              </c:numCache>
            </c:numRef>
          </c:val>
        </c:ser>
        <c:ser>
          <c:idx val="1"/>
          <c:order val="1"/>
          <c:tx>
            <c:strRef>
              <c:f>Sheet1!$C$1</c:f>
              <c:strCache>
                <c:ptCount val="1"/>
                <c:pt idx="0">
                  <c:v>2013 NDHS</c:v>
                </c:pt>
              </c:strCache>
            </c:strRef>
          </c:tx>
          <c:spPr>
            <a:solidFill>
              <a:schemeClr val="tx2"/>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parter</c:v>
                </c:pt>
                <c:pt idx="2">
                  <c:v>Using condoms AND limiting sex to one uninfected partner</c:v>
                </c:pt>
              </c:strCache>
            </c:strRef>
          </c:cat>
          <c:val>
            <c:numRef>
              <c:f>Sheet1!$C$2:$C$4</c:f>
              <c:numCache>
                <c:formatCode>General</c:formatCode>
                <c:ptCount val="3"/>
                <c:pt idx="0">
                  <c:v>58</c:v>
                </c:pt>
                <c:pt idx="1">
                  <c:v>78</c:v>
                </c:pt>
                <c:pt idx="2">
                  <c:v>54</c:v>
                </c:pt>
              </c:numCache>
            </c:numRef>
          </c:val>
        </c:ser>
        <c:dLbls>
          <c:showLegendKey val="0"/>
          <c:showVal val="1"/>
          <c:showCatName val="0"/>
          <c:showSerName val="0"/>
          <c:showPercent val="0"/>
          <c:showBubbleSize val="0"/>
        </c:dLbls>
        <c:gapWidth val="150"/>
        <c:overlap val="-25"/>
        <c:axId val="149524336"/>
        <c:axId val="149524728"/>
      </c:barChart>
      <c:catAx>
        <c:axId val="149524336"/>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149524728"/>
        <c:crosses val="autoZero"/>
        <c:auto val="1"/>
        <c:lblAlgn val="ctr"/>
        <c:lblOffset val="100"/>
        <c:noMultiLvlLbl val="0"/>
      </c:catAx>
      <c:valAx>
        <c:axId val="149524728"/>
        <c:scaling>
          <c:orientation val="minMax"/>
          <c:max val="100"/>
        </c:scaling>
        <c:delete val="1"/>
        <c:axPos val="l"/>
        <c:numFmt formatCode="General" sourceLinked="1"/>
        <c:majorTickMark val="out"/>
        <c:minorTickMark val="none"/>
        <c:tickLblPos val="none"/>
        <c:crossAx val="149524336"/>
        <c:crosses val="autoZero"/>
        <c:crossBetween val="between"/>
      </c:valAx>
    </c:plotArea>
    <c:legend>
      <c:legendPos val="t"/>
      <c:overlay val="0"/>
      <c:txPr>
        <a:bodyPr/>
        <a:lstStyle/>
        <a:p>
          <a:pPr>
            <a:defRPr>
              <a:latin typeface="Calibri"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663524979636173"/>
          <c:y val="2.8205128205128206E-2"/>
          <c:w val="0.49976423205719972"/>
          <c:h val="0.94358974358974368"/>
        </c:manualLayout>
      </c:layout>
      <c:barChart>
        <c:barDir val="bar"/>
        <c:grouping val="clustered"/>
        <c:varyColors val="0"/>
        <c:ser>
          <c:idx val="0"/>
          <c:order val="0"/>
          <c:tx>
            <c:strRef>
              <c:f>Sheet1!$B$1</c:f>
              <c:strCache>
                <c:ptCount val="1"/>
                <c:pt idx="0">
                  <c:v>North East Zone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Comprehensive Knowledge*</c:v>
                </c:pt>
                <c:pt idx="1">
                  <c:v>A person cannot contract HIV by sharing food with a person who has HIV</c:v>
                </c:pt>
                <c:pt idx="2">
                  <c:v>HIV cannot be tranmitted by mosquito bites</c:v>
                </c:pt>
                <c:pt idx="3">
                  <c:v>A healthy-looking person can have HIV</c:v>
                </c:pt>
                <c:pt idx="4">
                  <c:v>HIV cannot be transmitted by supernatural means</c:v>
                </c:pt>
              </c:strCache>
            </c:strRef>
          </c:cat>
          <c:val>
            <c:numRef>
              <c:f>Sheet1!$B$2:$B$6</c:f>
              <c:numCache>
                <c:formatCode>General</c:formatCode>
                <c:ptCount val="5"/>
                <c:pt idx="0">
                  <c:v>30</c:v>
                </c:pt>
                <c:pt idx="1">
                  <c:v>69</c:v>
                </c:pt>
                <c:pt idx="2">
                  <c:v>61</c:v>
                </c:pt>
                <c:pt idx="3">
                  <c:v>68</c:v>
                </c:pt>
                <c:pt idx="4">
                  <c:v>62</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Comprehensive Knowledge*</c:v>
                </c:pt>
                <c:pt idx="1">
                  <c:v>A person cannot contract HIV by sharing food with a person who has HIV</c:v>
                </c:pt>
                <c:pt idx="2">
                  <c:v>HIV cannot be tranmitted by mosquito bites</c:v>
                </c:pt>
                <c:pt idx="3">
                  <c:v>A healthy-looking person can have HIV</c:v>
                </c:pt>
                <c:pt idx="4">
                  <c:v>HIV cannot be transmitted by supernatural means</c:v>
                </c:pt>
              </c:strCache>
            </c:strRef>
          </c:cat>
          <c:val>
            <c:numRef>
              <c:f>Sheet1!$C$2:$C$6</c:f>
              <c:numCache>
                <c:formatCode>0</c:formatCode>
                <c:ptCount val="5"/>
                <c:pt idx="0">
                  <c:v>26</c:v>
                </c:pt>
                <c:pt idx="1">
                  <c:v>75</c:v>
                </c:pt>
                <c:pt idx="2">
                  <c:v>67</c:v>
                </c:pt>
                <c:pt idx="3">
                  <c:v>67</c:v>
                </c:pt>
                <c:pt idx="4">
                  <c:v>64</c:v>
                </c:pt>
              </c:numCache>
            </c:numRef>
          </c:val>
        </c:ser>
        <c:dLbls>
          <c:showLegendKey val="0"/>
          <c:showVal val="1"/>
          <c:showCatName val="0"/>
          <c:showSerName val="0"/>
          <c:showPercent val="0"/>
          <c:showBubbleSize val="0"/>
        </c:dLbls>
        <c:gapWidth val="75"/>
        <c:overlap val="-5"/>
        <c:axId val="149525512"/>
        <c:axId val="149525904"/>
      </c:barChart>
      <c:catAx>
        <c:axId val="149525512"/>
        <c:scaling>
          <c:orientation val="minMax"/>
        </c:scaling>
        <c:delete val="0"/>
        <c:axPos val="l"/>
        <c:numFmt formatCode="General" sourceLinked="0"/>
        <c:majorTickMark val="none"/>
        <c:minorTickMark val="none"/>
        <c:tickLblPos val="nextTo"/>
        <c:crossAx val="149525904"/>
        <c:crosses val="autoZero"/>
        <c:auto val="1"/>
        <c:lblAlgn val="ctr"/>
        <c:lblOffset val="100"/>
        <c:noMultiLvlLbl val="0"/>
      </c:catAx>
      <c:valAx>
        <c:axId val="149525904"/>
        <c:scaling>
          <c:orientation val="minMax"/>
          <c:max val="100"/>
          <c:min val="0"/>
        </c:scaling>
        <c:delete val="1"/>
        <c:axPos val="b"/>
        <c:numFmt formatCode="General" sourceLinked="1"/>
        <c:majorTickMark val="out"/>
        <c:minorTickMark val="none"/>
        <c:tickLblPos val="none"/>
        <c:crossAx val="149525512"/>
        <c:crosses val="autoZero"/>
        <c:crossBetween val="between"/>
      </c:valAx>
    </c:plotArea>
    <c:legend>
      <c:legendPos val="r"/>
      <c:layout>
        <c:manualLayout>
          <c:xMode val="edge"/>
          <c:yMode val="edge"/>
          <c:x val="0.78853052312426397"/>
          <c:y val="0.34678154653745202"/>
          <c:w val="0.21146947687573564"/>
          <c:h val="0.23977024025842938"/>
        </c:manualLayout>
      </c:layout>
      <c:overlay val="0"/>
    </c:legend>
    <c:plotVisOnly val="1"/>
    <c:dispBlanksAs val="gap"/>
    <c:showDLblsOverMax val="0"/>
  </c:chart>
  <c:txPr>
    <a:bodyPr/>
    <a:lstStyle/>
    <a:p>
      <a:pPr>
        <a:defRPr sz="1800">
          <a:solidFill>
            <a:schemeClr val="tx1"/>
          </a:solidFill>
          <a:latin typeface="Calibri" pitchFamily="34" charset="0"/>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North East Zone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Comprehensive Knowledge*</c:v>
                </c:pt>
                <c:pt idx="1">
                  <c:v>A person cannot contract HIV by sharing food with a person who has HIV</c:v>
                </c:pt>
                <c:pt idx="2">
                  <c:v>HIV cannot be tranmitted by mosquito bites</c:v>
                </c:pt>
                <c:pt idx="3">
                  <c:v>A healthy-looking person can have HIV</c:v>
                </c:pt>
                <c:pt idx="4">
                  <c:v>HIV cannot be transmitted by supernatural means</c:v>
                </c:pt>
              </c:strCache>
            </c:strRef>
          </c:cat>
          <c:val>
            <c:numRef>
              <c:f>Sheet1!$B$2:$B$6</c:f>
              <c:numCache>
                <c:formatCode>General</c:formatCode>
                <c:ptCount val="5"/>
                <c:pt idx="0">
                  <c:v>39</c:v>
                </c:pt>
                <c:pt idx="1">
                  <c:v>73</c:v>
                </c:pt>
                <c:pt idx="2">
                  <c:v>62</c:v>
                </c:pt>
                <c:pt idx="3">
                  <c:v>76</c:v>
                </c:pt>
                <c:pt idx="4">
                  <c:v>71</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Comprehensive Knowledge*</c:v>
                </c:pt>
                <c:pt idx="1">
                  <c:v>A person cannot contract HIV by sharing food with a person who has HIV</c:v>
                </c:pt>
                <c:pt idx="2">
                  <c:v>HIV cannot be tranmitted by mosquito bites</c:v>
                </c:pt>
                <c:pt idx="3">
                  <c:v>A healthy-looking person can have HIV</c:v>
                </c:pt>
                <c:pt idx="4">
                  <c:v>HIV cannot be transmitted by supernatural means</c:v>
                </c:pt>
              </c:strCache>
            </c:strRef>
          </c:cat>
          <c:val>
            <c:numRef>
              <c:f>Sheet1!$C$2:$C$6</c:f>
              <c:numCache>
                <c:formatCode>General</c:formatCode>
                <c:ptCount val="5"/>
                <c:pt idx="0">
                  <c:v>37</c:v>
                </c:pt>
                <c:pt idx="1">
                  <c:v>78</c:v>
                </c:pt>
                <c:pt idx="2">
                  <c:v>66</c:v>
                </c:pt>
                <c:pt idx="3">
                  <c:v>75</c:v>
                </c:pt>
                <c:pt idx="4">
                  <c:v>66</c:v>
                </c:pt>
              </c:numCache>
            </c:numRef>
          </c:val>
        </c:ser>
        <c:dLbls>
          <c:showLegendKey val="0"/>
          <c:showVal val="1"/>
          <c:showCatName val="0"/>
          <c:showSerName val="0"/>
          <c:showPercent val="0"/>
          <c:showBubbleSize val="0"/>
        </c:dLbls>
        <c:gapWidth val="75"/>
        <c:overlap val="-5"/>
        <c:axId val="151775344"/>
        <c:axId val="151775736"/>
      </c:barChart>
      <c:catAx>
        <c:axId val="151775344"/>
        <c:scaling>
          <c:orientation val="minMax"/>
        </c:scaling>
        <c:delete val="0"/>
        <c:axPos val="l"/>
        <c:numFmt formatCode="General" sourceLinked="0"/>
        <c:majorTickMark val="none"/>
        <c:minorTickMark val="none"/>
        <c:tickLblPos val="nextTo"/>
        <c:crossAx val="151775736"/>
        <c:crosses val="autoZero"/>
        <c:auto val="1"/>
        <c:lblAlgn val="ctr"/>
        <c:lblOffset val="100"/>
        <c:noMultiLvlLbl val="0"/>
      </c:catAx>
      <c:valAx>
        <c:axId val="151775736"/>
        <c:scaling>
          <c:orientation val="minMax"/>
          <c:max val="100"/>
          <c:min val="0"/>
        </c:scaling>
        <c:delete val="1"/>
        <c:axPos val="b"/>
        <c:numFmt formatCode="General" sourceLinked="1"/>
        <c:majorTickMark val="out"/>
        <c:minorTickMark val="none"/>
        <c:tickLblPos val="none"/>
        <c:crossAx val="151775344"/>
        <c:crosses val="autoZero"/>
        <c:crossBetween val="between"/>
      </c:valAx>
    </c:plotArea>
    <c:legend>
      <c:legendPos val="r"/>
      <c:overlay val="0"/>
    </c:legend>
    <c:plotVisOnly val="1"/>
    <c:dispBlanksAs val="gap"/>
    <c:showDLblsOverMax val="0"/>
  </c:chart>
  <c:txPr>
    <a:bodyPr/>
    <a:lstStyle/>
    <a:p>
      <a:pPr>
        <a:defRPr sz="1800">
          <a:solidFill>
            <a:schemeClr val="tx1"/>
          </a:solidFill>
          <a:latin typeface="Calibri" pitchFamily="34" charset="0"/>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2663888297746616"/>
          <c:y val="2.8205128205128206E-2"/>
          <c:w val="0.57336111702253434"/>
          <c:h val="0.94358974358974368"/>
        </c:manualLayout>
      </c:layout>
      <c:barChart>
        <c:barDir val="bar"/>
        <c:grouping val="clustered"/>
        <c:varyColors val="0"/>
        <c:ser>
          <c:idx val="0"/>
          <c:order val="0"/>
          <c:tx>
            <c:strRef>
              <c:f>Sheet1!$B$1</c:f>
              <c:strCache>
                <c:ptCount val="1"/>
                <c:pt idx="0">
                  <c:v>North East Zone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HIV can be transmitted by breastfeeding AND transmission can be reduced by mother taking special drugs during pregnancy</c:v>
                </c:pt>
                <c:pt idx="1">
                  <c:v>HIV transmission can be reduced by mother taking drugs during pregnancy</c:v>
                </c:pt>
                <c:pt idx="2">
                  <c:v>HIV can be transmitted by breastfeeding</c:v>
                </c:pt>
              </c:strCache>
            </c:strRef>
          </c:cat>
          <c:val>
            <c:numRef>
              <c:f>Sheet1!$B$2:$B$4</c:f>
              <c:numCache>
                <c:formatCode>General</c:formatCode>
                <c:ptCount val="3"/>
                <c:pt idx="0">
                  <c:v>46</c:v>
                </c:pt>
                <c:pt idx="1">
                  <c:v>50</c:v>
                </c:pt>
                <c:pt idx="2">
                  <c:v>57</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HIV can be transmitted by breastfeeding AND transmission can be reduced by mother taking special drugs during pregnancy</c:v>
                </c:pt>
                <c:pt idx="1">
                  <c:v>HIV transmission can be reduced by mother taking drugs during pregnancy</c:v>
                </c:pt>
                <c:pt idx="2">
                  <c:v>HIV can be transmitted by breastfeeding</c:v>
                </c:pt>
              </c:strCache>
            </c:strRef>
          </c:cat>
          <c:val>
            <c:numRef>
              <c:f>Sheet1!$C$2:$C$4</c:f>
              <c:numCache>
                <c:formatCode>0</c:formatCode>
                <c:ptCount val="3"/>
                <c:pt idx="0">
                  <c:v>49</c:v>
                </c:pt>
                <c:pt idx="1">
                  <c:v>52</c:v>
                </c:pt>
                <c:pt idx="2">
                  <c:v>65</c:v>
                </c:pt>
              </c:numCache>
            </c:numRef>
          </c:val>
        </c:ser>
        <c:dLbls>
          <c:showLegendKey val="0"/>
          <c:showVal val="1"/>
          <c:showCatName val="0"/>
          <c:showSerName val="0"/>
          <c:showPercent val="0"/>
          <c:showBubbleSize val="0"/>
        </c:dLbls>
        <c:gapWidth val="75"/>
        <c:overlap val="-5"/>
        <c:axId val="151776912"/>
        <c:axId val="151777304"/>
      </c:barChart>
      <c:catAx>
        <c:axId val="151776912"/>
        <c:scaling>
          <c:orientation val="minMax"/>
        </c:scaling>
        <c:delete val="0"/>
        <c:axPos val="l"/>
        <c:numFmt formatCode="General" sourceLinked="0"/>
        <c:majorTickMark val="none"/>
        <c:minorTickMark val="none"/>
        <c:tickLblPos val="nextTo"/>
        <c:crossAx val="151777304"/>
        <c:crosses val="autoZero"/>
        <c:auto val="1"/>
        <c:lblAlgn val="ctr"/>
        <c:lblOffset val="100"/>
        <c:noMultiLvlLbl val="0"/>
      </c:catAx>
      <c:valAx>
        <c:axId val="151777304"/>
        <c:scaling>
          <c:orientation val="minMax"/>
          <c:max val="100"/>
          <c:min val="0"/>
        </c:scaling>
        <c:delete val="1"/>
        <c:axPos val="b"/>
        <c:numFmt formatCode="General" sourceLinked="1"/>
        <c:majorTickMark val="out"/>
        <c:minorTickMark val="none"/>
        <c:tickLblPos val="none"/>
        <c:crossAx val="151776912"/>
        <c:crosses val="autoZero"/>
        <c:crossBetween val="between"/>
      </c:valAx>
    </c:plotArea>
    <c:legend>
      <c:legendPos val="r"/>
      <c:layout>
        <c:manualLayout>
          <c:xMode val="edge"/>
          <c:yMode val="edge"/>
          <c:x val="0.81053640254427661"/>
          <c:y val="0.42883282858873412"/>
          <c:w val="0.18045458844671444"/>
          <c:h val="0.26284716333535257"/>
        </c:manualLayout>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0824927595257487"/>
          <c:y val="2.8205128205128206E-2"/>
          <c:w val="0.59175072404742457"/>
          <c:h val="0.94358974358974368"/>
        </c:manualLayout>
      </c:layout>
      <c:barChart>
        <c:barDir val="bar"/>
        <c:grouping val="clustered"/>
        <c:varyColors val="0"/>
        <c:ser>
          <c:idx val="0"/>
          <c:order val="0"/>
          <c:tx>
            <c:strRef>
              <c:f>Sheet1!$B$1</c:f>
              <c:strCache>
                <c:ptCount val="1"/>
                <c:pt idx="0">
                  <c:v>North East Zone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HIV can be transmitted by breastfeeding AND transmission can be reduced by mother taking special drugs during pregnancy</c:v>
                </c:pt>
                <c:pt idx="1">
                  <c:v>HIV transmission can be reduced by mother taking drugs during pregnancy</c:v>
                </c:pt>
                <c:pt idx="2">
                  <c:v>HIV can be transmitted by breastfeeding</c:v>
                </c:pt>
              </c:strCache>
            </c:strRef>
          </c:cat>
          <c:val>
            <c:numRef>
              <c:f>Sheet1!$B$2:$B$4</c:f>
              <c:numCache>
                <c:formatCode>General</c:formatCode>
                <c:ptCount val="3"/>
                <c:pt idx="0">
                  <c:v>50</c:v>
                </c:pt>
                <c:pt idx="1">
                  <c:v>55</c:v>
                </c:pt>
                <c:pt idx="2">
                  <c:v>58</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HIV can be transmitted by breastfeeding AND transmission can be reduced by mother taking special drugs during pregnancy</c:v>
                </c:pt>
                <c:pt idx="1">
                  <c:v>HIV transmission can be reduced by mother taking drugs during pregnancy</c:v>
                </c:pt>
                <c:pt idx="2">
                  <c:v>HIV can be transmitted by breastfeeding</c:v>
                </c:pt>
              </c:strCache>
            </c:strRef>
          </c:cat>
          <c:val>
            <c:numRef>
              <c:f>Sheet1!$C$2:$C$4</c:f>
              <c:numCache>
                <c:formatCode>General</c:formatCode>
                <c:ptCount val="3"/>
                <c:pt idx="0">
                  <c:v>45</c:v>
                </c:pt>
                <c:pt idx="1">
                  <c:v>53</c:v>
                </c:pt>
                <c:pt idx="2">
                  <c:v>62</c:v>
                </c:pt>
              </c:numCache>
            </c:numRef>
          </c:val>
        </c:ser>
        <c:dLbls>
          <c:showLegendKey val="0"/>
          <c:showVal val="1"/>
          <c:showCatName val="0"/>
          <c:showSerName val="0"/>
          <c:showPercent val="0"/>
          <c:showBubbleSize val="0"/>
        </c:dLbls>
        <c:gapWidth val="75"/>
        <c:overlap val="-5"/>
        <c:axId val="151778088"/>
        <c:axId val="151778480"/>
      </c:barChart>
      <c:catAx>
        <c:axId val="151778088"/>
        <c:scaling>
          <c:orientation val="minMax"/>
        </c:scaling>
        <c:delete val="0"/>
        <c:axPos val="l"/>
        <c:numFmt formatCode="General" sourceLinked="0"/>
        <c:majorTickMark val="none"/>
        <c:minorTickMark val="none"/>
        <c:tickLblPos val="nextTo"/>
        <c:crossAx val="151778480"/>
        <c:crosses val="autoZero"/>
        <c:auto val="1"/>
        <c:lblAlgn val="ctr"/>
        <c:lblOffset val="100"/>
        <c:noMultiLvlLbl val="0"/>
      </c:catAx>
      <c:valAx>
        <c:axId val="151778480"/>
        <c:scaling>
          <c:orientation val="minMax"/>
          <c:max val="100"/>
          <c:min val="0"/>
        </c:scaling>
        <c:delete val="1"/>
        <c:axPos val="b"/>
        <c:numFmt formatCode="General" sourceLinked="1"/>
        <c:majorTickMark val="out"/>
        <c:minorTickMark val="none"/>
        <c:tickLblPos val="none"/>
        <c:crossAx val="151778088"/>
        <c:crosses val="autoZero"/>
        <c:crossBetween val="between"/>
      </c:valAx>
    </c:plotArea>
    <c:legend>
      <c:legendPos val="r"/>
      <c:layout>
        <c:manualLayout>
          <c:xMode val="edge"/>
          <c:yMode val="edge"/>
          <c:x val="0.78350937551724897"/>
          <c:y val="0.42883282858873412"/>
          <c:w val="0.20748161547374147"/>
          <c:h val="0.24746254795073694"/>
        </c:manualLayout>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Knowledge of HIV/AIDS is nearly universal in Nigeria. Knowledge also increases with education.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3</a:t>
            </a:fld>
            <a:endParaRPr lang="en-US"/>
          </a:p>
        </p:txBody>
      </p:sp>
    </p:spTree>
    <p:extLst>
      <p:ext uri="{BB962C8B-B14F-4D97-AF65-F5344CB8AC3E}">
        <p14:creationId xmlns:p14="http://schemas.microsoft.com/office/powerpoint/2010/main" val="2936114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57% of women and 58% of men know that HIV can be transmitted by breastfeeding. Fewer women (50%) and</a:t>
            </a:r>
            <a:r>
              <a:rPr lang="en-US" baseline="0" dirty="0" smtClean="0"/>
              <a:t> men (55%) know that the risk of mother-to-child transmission can be reduced by taking drugs during pregnancy. Even fewer women and men know both, HIV can be transmitted by breastfeeding AND  transmission can be reduced by mother taking special drugs during pregnancy.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12</a:t>
            </a:fld>
            <a:endParaRPr lang="en-US"/>
          </a:p>
        </p:txBody>
      </p:sp>
    </p:spTree>
    <p:extLst>
      <p:ext uri="{BB962C8B-B14F-4D97-AF65-F5344CB8AC3E}">
        <p14:creationId xmlns:p14="http://schemas.microsoft.com/office/powerpoint/2010/main" val="15886789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These are indicators that relate to stigma toward people living with HIV/AIDS. Nigerian women are not yet accepting of people living with HIV/AIDS.  More than two-thirds of Nigerian women and 73% of women in North East Zone are willing to care for a family member with HIV/AIDS in their home. Nearly half of women and men would buy fresh vegetables from a shopkeeper who has HIV. Just 12% of women in Nigeria and 18% of women in North East Zone accept all 4 indicators.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14</a:t>
            </a:fld>
            <a:endParaRPr lang="en-US"/>
          </a:p>
        </p:txBody>
      </p:sp>
    </p:spTree>
    <p:extLst>
      <p:ext uri="{BB962C8B-B14F-4D97-AF65-F5344CB8AC3E}">
        <p14:creationId xmlns:p14="http://schemas.microsoft.com/office/powerpoint/2010/main" val="30917698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Nigerian men are not yet accepting of people living with HIV/AIDS.  More than two-thirds of men in Nigeria and three-quarters of men in North East Zone are willing to care for a family member with HIV/AIDS in their home. Nearly half of women and men would buy fresh vegetables from a shopkeeper who has HIV. Just 13% men in Nigeria and 12% of men in North East Zone accept all 4 indicators.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15</a:t>
            </a:fld>
            <a:endParaRPr lang="en-US"/>
          </a:p>
        </p:txBody>
      </p:sp>
    </p:spTree>
    <p:extLst>
      <p:ext uri="{BB962C8B-B14F-4D97-AF65-F5344CB8AC3E}">
        <p14:creationId xmlns:p14="http://schemas.microsoft.com/office/powerpoint/2010/main" val="23450593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Men are much more likely than women to report having multiple partners in the past 12 months.  13% men have had 2 or more partners compared to only 1% of women.</a:t>
            </a:r>
          </a:p>
          <a:p>
            <a:endParaRPr lang="en-US" dirty="0" smtClean="0"/>
          </a:p>
          <a:p>
            <a:r>
              <a:rPr lang="en-US" dirty="0" smtClean="0"/>
              <a:t>Among both men and women with multiple partners in the past year, only 29% of women and 20% of men</a:t>
            </a:r>
            <a:r>
              <a:rPr lang="en-US" baseline="0" dirty="0" smtClean="0"/>
              <a:t> </a:t>
            </a:r>
            <a:r>
              <a:rPr lang="en-US" dirty="0" smtClean="0"/>
              <a:t>say they used a condom at last intercourse. Condom use is higher among never-married women and men. Condom use is also higher among urban women and</a:t>
            </a:r>
            <a:r>
              <a:rPr lang="en-US" baseline="0" dirty="0" smtClean="0"/>
              <a:t> </a:t>
            </a:r>
            <a:r>
              <a:rPr lang="en-US" dirty="0" smtClean="0"/>
              <a:t>men and increases with education and wealth.</a:t>
            </a:r>
          </a:p>
          <a:p>
            <a:endParaRPr lang="en-US" dirty="0" smtClean="0"/>
          </a:p>
          <a:p>
            <a:r>
              <a:rPr lang="en-US" dirty="0" smtClean="0"/>
              <a:t>Men report having more lifetime sexual partners than women—6.6 on average vs. 2.3 for women.</a:t>
            </a:r>
          </a:p>
          <a:p>
            <a:endParaRPr lang="en-US" dirty="0" smtClean="0"/>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3CFBB6AD-6B51-4D0E-AE5E-76C6909A1566}" type="slidenum">
              <a:rPr lang="en-US" smtClean="0"/>
              <a:pPr eaLnBrk="1" hangingPunct="1"/>
              <a:t>16</a:t>
            </a:fld>
            <a:endParaRPr lang="en-US" smtClean="0"/>
          </a:p>
        </p:txBody>
      </p:sp>
    </p:spTree>
    <p:extLst>
      <p:ext uri="{BB962C8B-B14F-4D97-AF65-F5344CB8AC3E}">
        <p14:creationId xmlns:p14="http://schemas.microsoft.com/office/powerpoint/2010/main" val="37666587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 are more likely than women to know where</a:t>
            </a:r>
            <a:r>
              <a:rPr lang="en-US" baseline="0" dirty="0" smtClean="0"/>
              <a:t> to get an HIV test. Urban residents are more likely than rural resident to know where one can get an HIV test; 77% of urban women and 81% of urban men know of a testing facility compared with only 48% of rural women and 64% of rural men.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18</a:t>
            </a:fld>
            <a:endParaRPr lang="en-US"/>
          </a:p>
        </p:txBody>
      </p:sp>
    </p:spTree>
    <p:extLst>
      <p:ext uri="{BB962C8B-B14F-4D97-AF65-F5344CB8AC3E}">
        <p14:creationId xmlns:p14="http://schemas.microsoft.com/office/powerpoint/2010/main" val="4121990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One-quarter of women nationwide and 18% in North East Zone have been tested at some time and received the results.  In the 12 months before the survey, 10% of women and 8% of women in North East</a:t>
            </a:r>
            <a:r>
              <a:rPr lang="en-US" baseline="0" dirty="0" smtClean="0"/>
              <a:t> Zone </a:t>
            </a:r>
            <a:r>
              <a:rPr lang="en-US" dirty="0" smtClean="0"/>
              <a:t>have been tested and received the results.  </a:t>
            </a:r>
          </a:p>
          <a:p>
            <a:endParaRPr lang="en-US" dirty="0" smtClean="0"/>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DB2DA50E-ACEC-4FBA-80C0-0E1AD9C8A19C}" type="slidenum">
              <a:rPr lang="en-US" smtClean="0"/>
              <a:pPr eaLnBrk="1" hangingPunct="1"/>
              <a:t>19</a:t>
            </a:fld>
            <a:endParaRPr lang="en-US" smtClean="0"/>
          </a:p>
        </p:txBody>
      </p:sp>
    </p:spTree>
    <p:extLst>
      <p:ext uri="{BB962C8B-B14F-4D97-AF65-F5344CB8AC3E}">
        <p14:creationId xmlns:p14="http://schemas.microsoft.com/office/powerpoint/2010/main" val="20855808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HIV</a:t>
            </a:r>
            <a:r>
              <a:rPr lang="en-US" baseline="0" dirty="0" smtClean="0"/>
              <a:t> testing in the last 12 months and receiving results among women in highest in </a:t>
            </a:r>
            <a:r>
              <a:rPr lang="en-US" baseline="0" dirty="0" err="1" smtClean="0"/>
              <a:t>Taraba</a:t>
            </a:r>
            <a:r>
              <a:rPr lang="en-US" baseline="0" dirty="0" smtClean="0"/>
              <a:t> at 17% and lowest in </a:t>
            </a:r>
            <a:r>
              <a:rPr lang="en-US" baseline="0" dirty="0" err="1" smtClean="0"/>
              <a:t>Bauchi</a:t>
            </a:r>
            <a:r>
              <a:rPr lang="en-US" baseline="0" dirty="0" smtClean="0"/>
              <a:t>, </a:t>
            </a:r>
            <a:r>
              <a:rPr lang="en-US" baseline="0" dirty="0" err="1" smtClean="0"/>
              <a:t>Borno</a:t>
            </a:r>
            <a:r>
              <a:rPr lang="en-US" baseline="0" dirty="0" smtClean="0"/>
              <a:t> and </a:t>
            </a:r>
            <a:r>
              <a:rPr lang="en-US" baseline="0" dirty="0" err="1" smtClean="0"/>
              <a:t>Yobe</a:t>
            </a:r>
            <a:r>
              <a:rPr lang="en-US" baseline="0" dirty="0" smtClean="0"/>
              <a:t> at 4%.</a:t>
            </a: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30533053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20% of men in Nigeria and 16% of men in North East Zone have ever been </a:t>
            </a:r>
            <a:r>
              <a:rPr lang="en-US" dirty="0" err="1" smtClean="0"/>
              <a:t>teseted</a:t>
            </a:r>
            <a:r>
              <a:rPr lang="en-US" dirty="0" smtClean="0"/>
              <a:t> for HIV and received their results. A smaller percentage have been test for HIV and</a:t>
            </a:r>
            <a:r>
              <a:rPr lang="en-US" baseline="0" dirty="0" smtClean="0"/>
              <a:t> received their results in the last 12 months.</a:t>
            </a:r>
            <a:endParaRPr lang="en-US" dirty="0" smtClean="0"/>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DB2DA50E-ACEC-4FBA-80C0-0E1AD9C8A19C}" type="slidenum">
              <a:rPr lang="en-US" smtClean="0"/>
              <a:pPr eaLnBrk="1" hangingPunct="1"/>
              <a:t>21</a:t>
            </a:fld>
            <a:endParaRPr lang="en-US" smtClean="0"/>
          </a:p>
        </p:txBody>
      </p:sp>
    </p:spTree>
    <p:extLst>
      <p:ext uri="{BB962C8B-B14F-4D97-AF65-F5344CB8AC3E}">
        <p14:creationId xmlns:p14="http://schemas.microsoft.com/office/powerpoint/2010/main" val="40546064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HIV</a:t>
            </a:r>
            <a:r>
              <a:rPr lang="en-US" baseline="0" dirty="0" smtClean="0"/>
              <a:t> testing in the last year and receiving results among men is highest in </a:t>
            </a:r>
            <a:r>
              <a:rPr lang="en-US" baseline="0" dirty="0" err="1" smtClean="0"/>
              <a:t>Taraba</a:t>
            </a:r>
            <a:r>
              <a:rPr lang="en-US" baseline="0" dirty="0" smtClean="0"/>
              <a:t> at 22% and lowest in </a:t>
            </a:r>
            <a:r>
              <a:rPr lang="en-US" baseline="0" dirty="0" err="1" smtClean="0"/>
              <a:t>Yobe</a:t>
            </a:r>
            <a:r>
              <a:rPr lang="en-US" baseline="0" dirty="0" smtClean="0"/>
              <a:t> at 9%.</a:t>
            </a: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22</a:t>
            </a:fld>
            <a:endParaRPr lang="en-US"/>
          </a:p>
        </p:txBody>
      </p:sp>
    </p:spTree>
    <p:extLst>
      <p:ext uri="{BB962C8B-B14F-4D97-AF65-F5344CB8AC3E}">
        <p14:creationId xmlns:p14="http://schemas.microsoft.com/office/powerpoint/2010/main" val="33553830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HIV testing has slightly increased since 2008 among both men and women.</a:t>
            </a:r>
            <a:r>
              <a:rPr lang="en-US" baseline="0" dirty="0" smtClean="0"/>
              <a:t> </a:t>
            </a:r>
            <a:r>
              <a:rPr lang="en-US" dirty="0" smtClean="0"/>
              <a:t>This is encouraging news. However, 33% women and 50% of men have never been tested.</a:t>
            </a:r>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6B49E71B-2859-49ED-819F-9B3115C0E60F}" type="slidenum">
              <a:rPr lang="en-US" smtClean="0"/>
              <a:pPr eaLnBrk="1" hangingPunct="1"/>
              <a:t>23</a:t>
            </a:fld>
            <a:endParaRPr lang="en-US" smtClean="0"/>
          </a:p>
        </p:txBody>
      </p:sp>
    </p:spTree>
    <p:extLst>
      <p:ext uri="{BB962C8B-B14F-4D97-AF65-F5344CB8AC3E}">
        <p14:creationId xmlns:p14="http://schemas.microsoft.com/office/powerpoint/2010/main" val="1981144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Knowledge</a:t>
            </a:r>
            <a:r>
              <a:rPr lang="en-US" baseline="0" dirty="0" smtClean="0"/>
              <a:t> of HIV prevention measures is much lower that HIV awareness. Over half of women in Nigeria and about half of women in North Central Zone know that the risk of getting HIV can be reduced by using condoms and limiting sex to one faithful, uninfected partner.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4</a:t>
            </a:fld>
            <a:endParaRPr lang="en-US"/>
          </a:p>
        </p:txBody>
      </p:sp>
    </p:spTree>
    <p:extLst>
      <p:ext uri="{BB962C8B-B14F-4D97-AF65-F5344CB8AC3E}">
        <p14:creationId xmlns:p14="http://schemas.microsoft.com/office/powerpoint/2010/main" val="26247494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Testing during pregnancy helps prevent mother to child transmission of the virus. Among women who gave birth in the past 2 years only 23% were </a:t>
            </a:r>
            <a:r>
              <a:rPr lang="en-US" dirty="0" err="1" smtClean="0"/>
              <a:t>counselled</a:t>
            </a:r>
            <a:r>
              <a:rPr lang="en-US" dirty="0" smtClean="0"/>
              <a:t>, tested and received their results. Failure to counsel and test pregnant women  represents a missed opportunity to prevent mother to child transmission.</a:t>
            </a:r>
          </a:p>
          <a:p>
            <a:endParaRPr lang="en-US" dirty="0" smtClean="0"/>
          </a:p>
          <a:p>
            <a:endParaRPr lang="en-US" dirty="0" smtClean="0"/>
          </a:p>
          <a:p>
            <a:endParaRPr lang="en-US" dirty="0" smtClean="0"/>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EDC3166F-CF48-41D8-B6AB-174D6444AEAB}" type="slidenum">
              <a:rPr lang="en-US" smtClean="0"/>
              <a:pPr eaLnBrk="1" hangingPunct="1"/>
              <a:t>24</a:t>
            </a:fld>
            <a:endParaRPr lang="en-US" smtClean="0"/>
          </a:p>
        </p:txBody>
      </p:sp>
    </p:spTree>
    <p:extLst>
      <p:ext uri="{BB962C8B-B14F-4D97-AF65-F5344CB8AC3E}">
        <p14:creationId xmlns:p14="http://schemas.microsoft.com/office/powerpoint/2010/main" val="16519489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Comprehensive knowledge is an indicator that measures how much young people know about transmission and prevention of HIV.  Comprehensive knowledge includes knowing that condoms and monogamy prevent HIV transmission, that a healthy looking person can have HIV infection, and rejects the two most common local misconceptions about HIV transmission.</a:t>
            </a:r>
          </a:p>
          <a:p>
            <a:endParaRPr lang="en-US" dirty="0" smtClean="0"/>
          </a:p>
          <a:p>
            <a:r>
              <a:rPr lang="en-US" dirty="0" smtClean="0"/>
              <a:t>Women in Nigeria are less</a:t>
            </a:r>
            <a:r>
              <a:rPr lang="en-US" baseline="0" dirty="0" smtClean="0"/>
              <a:t> informed than men. The opposite is true in North Central Zone: more young women have comprehensive knowledge of HIV than young men.</a:t>
            </a:r>
            <a:endParaRPr lang="en-US" dirty="0" smtClean="0"/>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1393197A-C8EC-40B4-A217-067D782D0C0E}" type="slidenum">
              <a:rPr lang="en-US" smtClean="0"/>
              <a:pPr eaLnBrk="1" hangingPunct="1"/>
              <a:t>26</a:t>
            </a:fld>
            <a:endParaRPr lang="en-US" smtClean="0"/>
          </a:p>
        </p:txBody>
      </p:sp>
    </p:spTree>
    <p:extLst>
      <p:ext uri="{BB962C8B-B14F-4D97-AF65-F5344CB8AC3E}">
        <p14:creationId xmlns:p14="http://schemas.microsoft.com/office/powerpoint/2010/main" val="10968318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Young men are more likely to know where to get condoms than young women—68% of men vs. 46% of women. This same pattern is true in North Central Zone.</a:t>
            </a:r>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B64EED1-4112-46AB-8B3D-F76D9D7046D8}" type="slidenum">
              <a:rPr lang="en-US" smtClean="0"/>
              <a:pPr eaLnBrk="1" hangingPunct="1"/>
              <a:t>27</a:t>
            </a:fld>
            <a:endParaRPr lang="en-US" smtClean="0"/>
          </a:p>
        </p:txBody>
      </p:sp>
    </p:spTree>
    <p:extLst>
      <p:ext uri="{BB962C8B-B14F-4D97-AF65-F5344CB8AC3E}">
        <p14:creationId xmlns:p14="http://schemas.microsoft.com/office/powerpoint/2010/main" val="22896104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Young people who start having intercourse very young are at greater risk of exposure to HIV infection.  </a:t>
            </a:r>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B7F4C75-8512-471F-B776-0EF81C7BFE07}" type="slidenum">
              <a:rPr lang="en-US" smtClean="0"/>
              <a:pPr eaLnBrk="1" hangingPunct="1"/>
              <a:t>28</a:t>
            </a:fld>
            <a:endParaRPr lang="en-US" smtClean="0"/>
          </a:p>
        </p:txBody>
      </p:sp>
    </p:spTree>
    <p:extLst>
      <p:ext uri="{BB962C8B-B14F-4D97-AF65-F5344CB8AC3E}">
        <p14:creationId xmlns:p14="http://schemas.microsoft.com/office/powerpoint/2010/main" val="5757051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This is a complicated slide.  On the left, the slide shows that 68% of young women and 72% of young men have never had sexual intercourse; 26% of women and 22% of men had intercourse in the last 12 months.</a:t>
            </a:r>
          </a:p>
          <a:p>
            <a:endParaRPr lang="en-US" dirty="0" smtClean="0"/>
          </a:p>
          <a:p>
            <a:r>
              <a:rPr lang="en-US" dirty="0" smtClean="0"/>
              <a:t>The right side of the slide shows that among the young people who had been sexually active in the previous year, 44% of women and 58% of men used a condom the last time they had sex.  For both young women and young men, condom use increases with education and is more common among urban than rural dwellers.</a:t>
            </a:r>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9BB2EBC-BE0F-4198-AC28-DE655EB74996}" type="slidenum">
              <a:rPr lang="en-US" smtClean="0"/>
              <a:pPr eaLnBrk="1" hangingPunct="1"/>
              <a:t>29</a:t>
            </a:fld>
            <a:endParaRPr lang="en-US" smtClean="0"/>
          </a:p>
        </p:txBody>
      </p:sp>
    </p:spTree>
    <p:extLst>
      <p:ext uri="{BB962C8B-B14F-4D97-AF65-F5344CB8AC3E}">
        <p14:creationId xmlns:p14="http://schemas.microsoft.com/office/powerpoint/2010/main" val="16727041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30</a:t>
            </a:fld>
            <a:endParaRPr lang="en-US"/>
          </a:p>
        </p:txBody>
      </p:sp>
    </p:spTree>
    <p:extLst>
      <p:ext uri="{BB962C8B-B14F-4D97-AF65-F5344CB8AC3E}">
        <p14:creationId xmlns:p14="http://schemas.microsoft.com/office/powerpoint/2010/main" val="28189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70% of men in Nigeria and 69% of men in North East Zone know that the risk of getting HIV can be reduced by using condoms and limiting sex to one faithful, uninfected partner.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5</a:t>
            </a:fld>
            <a:endParaRPr lang="en-US"/>
          </a:p>
        </p:txBody>
      </p:sp>
    </p:spTree>
    <p:extLst>
      <p:ext uri="{BB962C8B-B14F-4D97-AF65-F5344CB8AC3E}">
        <p14:creationId xmlns:p14="http://schemas.microsoft.com/office/powerpoint/2010/main" val="12721484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Knowledge</a:t>
            </a:r>
            <a:r>
              <a:rPr lang="en-US" baseline="0" dirty="0" smtClean="0"/>
              <a:t> of HIV prevention increases with education. 77% of women and 84% of men with more than secondary education know these 2 prevention methods compared to only 38% of women and 52% of men with no education.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6</a:t>
            </a:fld>
            <a:endParaRPr lang="en-US"/>
          </a:p>
        </p:txBody>
      </p:sp>
    </p:spTree>
    <p:extLst>
      <p:ext uri="{BB962C8B-B14F-4D97-AF65-F5344CB8AC3E}">
        <p14:creationId xmlns:p14="http://schemas.microsoft.com/office/powerpoint/2010/main" val="42137072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Women’s knowledge of HIV prevention varies</a:t>
            </a:r>
            <a:r>
              <a:rPr lang="en-US" baseline="0" dirty="0" smtClean="0"/>
              <a:t> by state. HIV prevention knowledge ranges from a low of 30% of women in </a:t>
            </a:r>
            <a:r>
              <a:rPr lang="en-US" baseline="0" dirty="0" err="1" smtClean="0"/>
              <a:t>Yobe</a:t>
            </a:r>
            <a:r>
              <a:rPr lang="en-US" baseline="0" dirty="0" smtClean="0"/>
              <a:t> to 71% of women in </a:t>
            </a:r>
            <a:r>
              <a:rPr lang="en-US" baseline="0" dirty="0" err="1" smtClean="0"/>
              <a:t>Taraba</a:t>
            </a:r>
            <a:r>
              <a:rPr lang="en-US" baseline="0" dirty="0" smtClean="0"/>
              <a:t>.</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33070976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Among women, HIV</a:t>
            </a:r>
            <a:r>
              <a:rPr lang="en-US" baseline="0" dirty="0" smtClean="0"/>
              <a:t> prevention knowledge has increased slightly since 2008.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8</a:t>
            </a:fld>
            <a:endParaRPr lang="en-US"/>
          </a:p>
        </p:txBody>
      </p:sp>
    </p:spTree>
    <p:extLst>
      <p:ext uri="{BB962C8B-B14F-4D97-AF65-F5344CB8AC3E}">
        <p14:creationId xmlns:p14="http://schemas.microsoft.com/office/powerpoint/2010/main" val="18101431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Many Nigerian women lack accurate knowledge about the ways through which HIV can and cannot be transmitted. Only 26% of women in Nigeria and 30% of women in North Central</a:t>
            </a:r>
            <a:r>
              <a:rPr lang="en-US" sz="1200" kern="1200" baseline="0" dirty="0" smtClean="0">
                <a:solidFill>
                  <a:schemeClr val="tx1"/>
                </a:solidFill>
                <a:effectLst/>
                <a:latin typeface="+mn-lt"/>
                <a:ea typeface="+mn-ea"/>
                <a:cs typeface="+mn-cs"/>
              </a:rPr>
              <a:t> Zone </a:t>
            </a:r>
            <a:r>
              <a:rPr lang="en-US" sz="1200" kern="1200" dirty="0" smtClean="0">
                <a:solidFill>
                  <a:schemeClr val="tx1"/>
                </a:solidFill>
                <a:effectLst/>
                <a:latin typeface="+mn-lt"/>
                <a:ea typeface="+mn-ea"/>
                <a:cs typeface="+mn-cs"/>
              </a:rPr>
              <a:t>have comprehensive knowledge about</a:t>
            </a:r>
            <a:r>
              <a:rPr lang="en-US" sz="1200" kern="1200" baseline="0" dirty="0" smtClean="0">
                <a:solidFill>
                  <a:schemeClr val="tx1"/>
                </a:solidFill>
                <a:effectLst/>
                <a:latin typeface="+mn-lt"/>
                <a:ea typeface="+mn-ea"/>
                <a:cs typeface="+mn-cs"/>
              </a:rPr>
              <a:t> HIV/AIDS.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9</a:t>
            </a:fld>
            <a:endParaRPr lang="en-US"/>
          </a:p>
        </p:txBody>
      </p:sp>
    </p:spTree>
    <p:extLst>
      <p:ext uri="{BB962C8B-B14F-4D97-AF65-F5344CB8AC3E}">
        <p14:creationId xmlns:p14="http://schemas.microsoft.com/office/powerpoint/2010/main" val="42293314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Only 37% of men in Nigeria and 39% of men in North East Zone have comprehensive knowledge about</a:t>
            </a:r>
            <a:r>
              <a:rPr lang="en-US" sz="1200" kern="1200" baseline="0" dirty="0" smtClean="0">
                <a:solidFill>
                  <a:schemeClr val="tx1"/>
                </a:solidFill>
                <a:effectLst/>
                <a:latin typeface="+mn-lt"/>
                <a:ea typeface="+mn-ea"/>
                <a:cs typeface="+mn-cs"/>
              </a:rPr>
              <a:t> HIV/AIDS.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10</a:t>
            </a:fld>
            <a:endParaRPr lang="en-US"/>
          </a:p>
        </p:txBody>
      </p:sp>
    </p:spTree>
    <p:extLst>
      <p:ext uri="{BB962C8B-B14F-4D97-AF65-F5344CB8AC3E}">
        <p14:creationId xmlns:p14="http://schemas.microsoft.com/office/powerpoint/2010/main" val="10360171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65% of women in Nigeria and 57% in North East Zone know that HIV can be transmitted by breastfeeding. Fewer women </a:t>
            </a:r>
            <a:r>
              <a:rPr lang="en-US" baseline="0" dirty="0" smtClean="0"/>
              <a:t>know that the risk of mother-to-child transmission can be reduced by taking drugs during pregnancy. Even fewer women and men know both, HIV can be transmitted by breastfeeding AND  transmission can be reduced by mother taking special drugs during pregnancy.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11</a:t>
            </a:fld>
            <a:endParaRPr lang="en-US"/>
          </a:p>
        </p:txBody>
      </p:sp>
    </p:spTree>
    <p:extLst>
      <p:ext uri="{BB962C8B-B14F-4D97-AF65-F5344CB8AC3E}">
        <p14:creationId xmlns:p14="http://schemas.microsoft.com/office/powerpoint/2010/main" val="3133789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4953000"/>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North</a:t>
            </a:r>
            <a:r>
              <a:rPr lang="en-US" sz="4000" baseline="0" dirty="0" smtClean="0">
                <a:solidFill>
                  <a:schemeClr val="bg1"/>
                </a:solidFill>
                <a:latin typeface="Calibri" pitchFamily="34" charset="0"/>
              </a:rPr>
              <a:t> East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extLst>
      <p:ext uri="{BB962C8B-B14F-4D97-AF65-F5344CB8AC3E}">
        <p14:creationId xmlns:p14="http://schemas.microsoft.com/office/powerpoint/2010/main" val="7272770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A4227F-EB7D-4ED1-9100-0FEB164DA141}"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4034707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A4227F-EB7D-4ED1-9100-0FEB164DA141}"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20810241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4046086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0A2DB69-6896-49EA-B0C2-AAF1F68C5BA1}"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12117070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A2DB69-6896-49EA-B0C2-AAF1F68C5BA1}"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30372902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0A2DB69-6896-49EA-B0C2-AAF1F68C5BA1}"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26651123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0A2DB69-6896-49EA-B0C2-AAF1F68C5BA1}"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32270382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0A2DB69-6896-49EA-B0C2-AAF1F68C5BA1}"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30909919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0A2DB69-6896-49EA-B0C2-AAF1F68C5BA1}"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7172770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A2DB69-6896-49EA-B0C2-AAF1F68C5BA1}"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1573628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A4227F-EB7D-4ED1-9100-0FEB164DA141}"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8897960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A2DB69-6896-49EA-B0C2-AAF1F68C5BA1}"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6533081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A2DB69-6896-49EA-B0C2-AAF1F68C5BA1}"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38381150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A2DB69-6896-49EA-B0C2-AAF1F68C5BA1}"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38164262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A2DB69-6896-49EA-B0C2-AAF1F68C5BA1}"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15801538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4046086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A4227F-EB7D-4ED1-9100-0FEB164DA141}"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38352379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AA4227F-EB7D-4ED1-9100-0FEB164DA141}"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34750553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AA4227F-EB7D-4ED1-9100-0FEB164DA141}"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1343875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AA4227F-EB7D-4ED1-9100-0FEB164DA141}"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5060660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A4227F-EB7D-4ED1-9100-0FEB164DA141}"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5609873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A4227F-EB7D-4ED1-9100-0FEB164DA141}"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42914163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A4227F-EB7D-4ED1-9100-0FEB164DA141}"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19053983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A4227F-EB7D-4ED1-9100-0FEB164DA141}"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415479-7B35-4AE8-98D5-FD4087953056}" type="slidenum">
              <a:rPr lang="en-US" smtClean="0"/>
              <a:pPr/>
              <a:t>‹#›</a:t>
            </a:fld>
            <a:endParaRPr lang="en-US"/>
          </a:p>
        </p:txBody>
      </p:sp>
    </p:spTree>
    <p:extLst>
      <p:ext uri="{BB962C8B-B14F-4D97-AF65-F5344CB8AC3E}">
        <p14:creationId xmlns:p14="http://schemas.microsoft.com/office/powerpoint/2010/main" val="4111240839"/>
      </p:ext>
    </p:extLst>
  </p:cSld>
  <p:clrMap bg1="dk1" tx1="lt1" bg2="dk2" tx2="lt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38"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A2DB69-6896-49EA-B0C2-AAF1F68C5BA1}"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C93018-4E11-4A39-A546-CC2EE1C5789A}" type="slidenum">
              <a:rPr lang="en-US" smtClean="0"/>
              <a:pPr/>
              <a:t>‹#›</a:t>
            </a:fld>
            <a:endParaRPr lang="en-US"/>
          </a:p>
        </p:txBody>
      </p:sp>
    </p:spTree>
    <p:extLst>
      <p:ext uri="{BB962C8B-B14F-4D97-AF65-F5344CB8AC3E}">
        <p14:creationId xmlns:p14="http://schemas.microsoft.com/office/powerpoint/2010/main" val="1970573641"/>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91836" y="0"/>
            <a:ext cx="8229600" cy="1446550"/>
          </a:xfrm>
          <a:prstGeom prst="rect">
            <a:avLst/>
          </a:prstGeom>
          <a:noFill/>
        </p:spPr>
        <p:txBody>
          <a:bodyPr wrap="square" rtlCol="0">
            <a:spAutoFit/>
          </a:bodyPr>
          <a:lstStyle/>
          <a:p>
            <a:pPr algn="ctr"/>
            <a:r>
              <a:rPr lang="en-US" sz="4400" b="1" dirty="0" smtClean="0">
                <a:solidFill>
                  <a:schemeClr val="bg1"/>
                </a:solidFill>
                <a:latin typeface="Calibri" pitchFamily="34" charset="0"/>
              </a:rPr>
              <a:t>HIV Knowledge, Attitudes, and </a:t>
            </a:r>
            <a:r>
              <a:rPr lang="en-US" sz="4400" b="1" dirty="0" err="1" smtClean="0">
                <a:solidFill>
                  <a:schemeClr val="bg1"/>
                </a:solidFill>
                <a:latin typeface="Calibri" pitchFamily="34" charset="0"/>
              </a:rPr>
              <a:t>Behaviours</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26640402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990600"/>
          </a:xfrm>
        </p:spPr>
        <p:txBody>
          <a:bodyPr>
            <a:normAutofit/>
          </a:bodyPr>
          <a:lstStyle/>
          <a:p>
            <a:r>
              <a:rPr lang="en-US" sz="3600" dirty="0" smtClean="0">
                <a:latin typeface="Calibri" pitchFamily="34" charset="0"/>
              </a:rPr>
              <a:t>Beliefs About HIV/AIDS: Men</a:t>
            </a:r>
            <a:endParaRPr lang="en-US" sz="3600" dirty="0">
              <a:latin typeface="Calibri" pitchFamily="34" charset="0"/>
            </a:endParaRP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4280323354"/>
              </p:ext>
            </p:extLst>
          </p:nvPr>
        </p:nvGraphicFramePr>
        <p:xfrm>
          <a:off x="152400" y="1178741"/>
          <a:ext cx="88392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914400"/>
            <a:ext cx="6705600" cy="369332"/>
          </a:xfrm>
          <a:prstGeom prst="rect">
            <a:avLst/>
          </a:prstGeom>
          <a:noFill/>
        </p:spPr>
        <p:txBody>
          <a:bodyPr wrap="square" rtlCol="0">
            <a:spAutoFit/>
          </a:bodyPr>
          <a:lstStyle/>
          <a:p>
            <a:r>
              <a:rPr lang="en-US" i="1" dirty="0" smtClean="0">
                <a:latin typeface="Calibri" pitchFamily="34" charset="0"/>
              </a:rPr>
              <a:t>Percent of men age 15-49 who say that:</a:t>
            </a:r>
            <a:endParaRPr lang="en-US" i="1" dirty="0">
              <a:latin typeface="Calibri" pitchFamily="34" charset="0"/>
            </a:endParaRPr>
          </a:p>
        </p:txBody>
      </p:sp>
      <p:sp>
        <p:nvSpPr>
          <p:cNvPr id="5" name="TextBox 4"/>
          <p:cNvSpPr txBox="1"/>
          <p:nvPr/>
        </p:nvSpPr>
        <p:spPr>
          <a:xfrm>
            <a:off x="152400" y="6119336"/>
            <a:ext cx="8534400" cy="738664"/>
          </a:xfrm>
          <a:prstGeom prst="rect">
            <a:avLst/>
          </a:prstGeom>
          <a:noFill/>
        </p:spPr>
        <p:txBody>
          <a:bodyPr wrap="square" rtlCol="0">
            <a:spAutoFit/>
          </a:bodyPr>
          <a:lstStyle/>
          <a:p>
            <a:r>
              <a:rPr lang="en-US" sz="1400" dirty="0" smtClean="0">
                <a:latin typeface="Calibri" pitchFamily="34" charset="0"/>
              </a:rPr>
              <a:t>*Comprehensive knowledge means knowing that the risk of getting HIV can be reduced by using condoms and limiting sex to one uninfected partner, knowing that a healthy looking person can have HIV, and rejecting the two most common local misconceptions about HIV prevention and transmission.</a:t>
            </a:r>
            <a:endParaRPr lang="en-US" sz="1400" dirty="0">
              <a:latin typeface="Calibri" pitchFamily="34" charset="0"/>
            </a:endParaRPr>
          </a:p>
        </p:txBody>
      </p:sp>
    </p:spTree>
    <p:extLst>
      <p:ext uri="{BB962C8B-B14F-4D97-AF65-F5344CB8AC3E}">
        <p14:creationId xmlns:p14="http://schemas.microsoft.com/office/powerpoint/2010/main" val="9505063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990600"/>
          </a:xfrm>
        </p:spPr>
        <p:txBody>
          <a:bodyPr>
            <a:normAutofit fontScale="90000"/>
          </a:bodyPr>
          <a:lstStyle/>
          <a:p>
            <a:r>
              <a:rPr lang="en-US" sz="3600" dirty="0" smtClean="0">
                <a:latin typeface="Calibri" pitchFamily="34" charset="0"/>
              </a:rPr>
              <a:t>Knowledge of Mother to Child Transmission (MTCT) of HIV/AIDS: Women</a:t>
            </a:r>
            <a:endParaRPr lang="en-US" sz="3600" dirty="0">
              <a:latin typeface="Calibri" pitchFamily="34" charset="0"/>
            </a:endParaRP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29935473"/>
              </p:ext>
            </p:extLst>
          </p:nvPr>
        </p:nvGraphicFramePr>
        <p:xfrm>
          <a:off x="381000" y="1600200"/>
          <a:ext cx="84582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1154668"/>
            <a:ext cx="6629400" cy="369332"/>
          </a:xfrm>
          <a:prstGeom prst="rect">
            <a:avLst/>
          </a:prstGeom>
          <a:noFill/>
        </p:spPr>
        <p:txBody>
          <a:bodyPr wrap="square" rtlCol="0">
            <a:spAutoFit/>
          </a:bodyPr>
          <a:lstStyle/>
          <a:p>
            <a:r>
              <a:rPr lang="en-US" i="1" dirty="0" smtClean="0">
                <a:latin typeface="Calibri" pitchFamily="34" charset="0"/>
              </a:rPr>
              <a:t>Percent of women age 15-49 who know that:</a:t>
            </a:r>
            <a:endParaRPr lang="en-US" i="1" dirty="0">
              <a:latin typeface="Calibri" pitchFamily="34" charset="0"/>
            </a:endParaRPr>
          </a:p>
        </p:txBody>
      </p:sp>
    </p:spTree>
    <p:extLst>
      <p:ext uri="{BB962C8B-B14F-4D97-AF65-F5344CB8AC3E}">
        <p14:creationId xmlns:p14="http://schemas.microsoft.com/office/powerpoint/2010/main" val="9357493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990600"/>
          </a:xfrm>
        </p:spPr>
        <p:txBody>
          <a:bodyPr>
            <a:normAutofit fontScale="90000"/>
          </a:bodyPr>
          <a:lstStyle/>
          <a:p>
            <a:r>
              <a:rPr lang="en-US" sz="3600" dirty="0" smtClean="0">
                <a:latin typeface="Calibri" pitchFamily="34" charset="0"/>
              </a:rPr>
              <a:t>Knowledge of Mother to Child Transmission (MTCT) of HIV/AIDS: Men</a:t>
            </a:r>
            <a:endParaRPr lang="en-US" sz="3600" dirty="0">
              <a:latin typeface="Calibri" pitchFamily="34" charset="0"/>
            </a:endParaRP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434258378"/>
              </p:ext>
            </p:extLst>
          </p:nvPr>
        </p:nvGraphicFramePr>
        <p:xfrm>
          <a:off x="0" y="1600200"/>
          <a:ext cx="88392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1154668"/>
            <a:ext cx="6629400" cy="369332"/>
          </a:xfrm>
          <a:prstGeom prst="rect">
            <a:avLst/>
          </a:prstGeom>
          <a:noFill/>
        </p:spPr>
        <p:txBody>
          <a:bodyPr wrap="square" rtlCol="0">
            <a:spAutoFit/>
          </a:bodyPr>
          <a:lstStyle/>
          <a:p>
            <a:r>
              <a:rPr lang="en-US" i="1" dirty="0" smtClean="0">
                <a:latin typeface="Calibri" pitchFamily="34" charset="0"/>
              </a:rPr>
              <a:t>Percent of men age 15-49 who know that:</a:t>
            </a:r>
            <a:endParaRPr lang="en-US" i="1" dirty="0">
              <a:latin typeface="Calibri" pitchFamily="34" charset="0"/>
            </a:endParaRPr>
          </a:p>
        </p:txBody>
      </p:sp>
    </p:spTree>
    <p:extLst>
      <p:ext uri="{BB962C8B-B14F-4D97-AF65-F5344CB8AC3E}">
        <p14:creationId xmlns:p14="http://schemas.microsoft.com/office/powerpoint/2010/main" val="41716649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a:spLocks noGrp="1"/>
          </p:cNvSpPr>
          <p:nvPr>
            <p:ph sz="half" idx="1"/>
          </p:nvPr>
        </p:nvSpPr>
        <p:spPr>
          <a:xfrm>
            <a:off x="228600" y="1219200"/>
            <a:ext cx="5943600" cy="1752600"/>
          </a:xfrm>
        </p:spPr>
        <p:txBody>
          <a:bodyPr>
            <a:noAutofit/>
          </a:bodyPr>
          <a:lstStyle/>
          <a:p>
            <a:r>
              <a:rPr lang="en-US" sz="3200" dirty="0" smtClean="0"/>
              <a:t>HIV Knowledge </a:t>
            </a:r>
            <a:endParaRPr lang="en-US" sz="3200" dirty="0"/>
          </a:p>
          <a:p>
            <a:r>
              <a:rPr lang="en-US" sz="3200" b="1" dirty="0" smtClean="0">
                <a:solidFill>
                  <a:schemeClr val="bg2"/>
                </a:solidFill>
                <a:latin typeface="Calibri" pitchFamily="34" charset="0"/>
              </a:rPr>
              <a:t>HIV-related Attitudes &amp; </a:t>
            </a:r>
            <a:r>
              <a:rPr lang="en-US" sz="3200" b="1" dirty="0" err="1" smtClean="0">
                <a:solidFill>
                  <a:schemeClr val="bg2"/>
                </a:solidFill>
                <a:latin typeface="Calibri" pitchFamily="34" charset="0"/>
              </a:rPr>
              <a:t>Behaviour</a:t>
            </a:r>
            <a:endParaRPr lang="en-US" sz="3200" b="1" dirty="0" smtClean="0">
              <a:solidFill>
                <a:schemeClr val="bg2"/>
              </a:solidFill>
              <a:latin typeface="Calibri" pitchFamily="34" charset="0"/>
            </a:endParaRPr>
          </a:p>
          <a:p>
            <a:r>
              <a:rPr lang="en-US" sz="3200" dirty="0" smtClean="0"/>
              <a:t>HIV Testing</a:t>
            </a:r>
          </a:p>
          <a:p>
            <a:r>
              <a:rPr lang="en-US" sz="3200" dirty="0"/>
              <a:t>HIV and Youth</a:t>
            </a:r>
          </a:p>
        </p:txBody>
      </p:sp>
    </p:spTree>
    <p:extLst>
      <p:ext uri="{BB962C8B-B14F-4D97-AF65-F5344CB8AC3E}">
        <p14:creationId xmlns:p14="http://schemas.microsoft.com/office/powerpoint/2010/main" val="24376244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839200" cy="1143000"/>
          </a:xfrm>
        </p:spPr>
        <p:txBody>
          <a:bodyPr>
            <a:normAutofit/>
          </a:bodyPr>
          <a:lstStyle/>
          <a:p>
            <a:r>
              <a:rPr lang="en-US" sz="3200" dirty="0" smtClean="0">
                <a:latin typeface="Calibri" pitchFamily="34" charset="0"/>
              </a:rPr>
              <a:t>Accepting Attitudes Towards Those Living With HIV: Women</a:t>
            </a:r>
            <a:endParaRPr lang="en-US" sz="3200" dirty="0">
              <a:latin typeface="Calibri" pitchFamily="34" charset="0"/>
            </a:endParaRPr>
          </a:p>
        </p:txBody>
      </p:sp>
      <p:graphicFrame>
        <p:nvGraphicFramePr>
          <p:cNvPr id="6" name="Content Placeholder 8"/>
          <p:cNvGraphicFramePr>
            <a:graphicFrameLocks noGrp="1"/>
          </p:cNvGraphicFramePr>
          <p:nvPr>
            <p:ph sz="half" idx="1"/>
            <p:extLst>
              <p:ext uri="{D42A27DB-BD31-4B8C-83A1-F6EECF244321}">
                <p14:modId xmlns:p14="http://schemas.microsoft.com/office/powerpoint/2010/main" val="1161373341"/>
              </p:ext>
            </p:extLst>
          </p:nvPr>
        </p:nvGraphicFramePr>
        <p:xfrm>
          <a:off x="381000" y="1066800"/>
          <a:ext cx="8305800" cy="498316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219200" y="6220221"/>
            <a:ext cx="7772400" cy="584775"/>
          </a:xfrm>
          <a:prstGeom prst="rect">
            <a:avLst/>
          </a:prstGeom>
          <a:noFill/>
        </p:spPr>
        <p:txBody>
          <a:bodyPr wrap="square" rtlCol="0">
            <a:spAutoFit/>
          </a:bodyPr>
          <a:lstStyle/>
          <a:p>
            <a:pPr algn="r"/>
            <a:r>
              <a:rPr lang="en-US" sz="1600" i="1" dirty="0" smtClean="0">
                <a:latin typeface="Calibri" pitchFamily="34" charset="0"/>
              </a:rPr>
              <a:t>Among women age 15-49 who have heard of HIV/AIDS, percentage expressing specific attitudes towards people living with HIV/AIDS</a:t>
            </a:r>
            <a:endParaRPr lang="en-US" sz="1600" i="1" dirty="0">
              <a:latin typeface="Calibri" pitchFamily="34" charset="0"/>
            </a:endParaRPr>
          </a:p>
        </p:txBody>
      </p:sp>
    </p:spTree>
    <p:extLst>
      <p:ext uri="{BB962C8B-B14F-4D97-AF65-F5344CB8AC3E}">
        <p14:creationId xmlns:p14="http://schemas.microsoft.com/office/powerpoint/2010/main" val="12922631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839200" cy="1143000"/>
          </a:xfrm>
        </p:spPr>
        <p:txBody>
          <a:bodyPr>
            <a:normAutofit/>
          </a:bodyPr>
          <a:lstStyle/>
          <a:p>
            <a:r>
              <a:rPr lang="en-US" sz="3200" dirty="0" smtClean="0">
                <a:latin typeface="Calibri" pitchFamily="34" charset="0"/>
              </a:rPr>
              <a:t>Accepting Attitudes Towards Those Living With HIV: Men</a:t>
            </a:r>
            <a:endParaRPr lang="en-US" sz="3200" dirty="0">
              <a:latin typeface="Calibri" pitchFamily="34" charset="0"/>
            </a:endParaRPr>
          </a:p>
        </p:txBody>
      </p:sp>
      <p:graphicFrame>
        <p:nvGraphicFramePr>
          <p:cNvPr id="6" name="Content Placeholder 8"/>
          <p:cNvGraphicFramePr>
            <a:graphicFrameLocks noGrp="1"/>
          </p:cNvGraphicFramePr>
          <p:nvPr>
            <p:ph sz="half" idx="1"/>
            <p:extLst>
              <p:ext uri="{D42A27DB-BD31-4B8C-83A1-F6EECF244321}">
                <p14:modId xmlns:p14="http://schemas.microsoft.com/office/powerpoint/2010/main" val="3951199096"/>
              </p:ext>
            </p:extLst>
          </p:nvPr>
        </p:nvGraphicFramePr>
        <p:xfrm>
          <a:off x="381000" y="1066800"/>
          <a:ext cx="8305800" cy="498316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447800" y="6197025"/>
            <a:ext cx="7543800" cy="584775"/>
          </a:xfrm>
          <a:prstGeom prst="rect">
            <a:avLst/>
          </a:prstGeom>
          <a:noFill/>
        </p:spPr>
        <p:txBody>
          <a:bodyPr wrap="square" rtlCol="0">
            <a:spAutoFit/>
          </a:bodyPr>
          <a:lstStyle/>
          <a:p>
            <a:pPr algn="r"/>
            <a:r>
              <a:rPr lang="en-US" sz="1600" i="1" dirty="0" smtClean="0">
                <a:latin typeface="Calibri" pitchFamily="34" charset="0"/>
              </a:rPr>
              <a:t>Among men age 15-49 who have heard of HIV/AIDS, percentage expressing specific attitudes towards people living with HIV/AIDS</a:t>
            </a:r>
            <a:endParaRPr lang="en-US" sz="1600" i="1" dirty="0">
              <a:latin typeface="Calibri" pitchFamily="34" charset="0"/>
            </a:endParaRPr>
          </a:p>
        </p:txBody>
      </p:sp>
    </p:spTree>
    <p:extLst>
      <p:ext uri="{BB962C8B-B14F-4D97-AF65-F5344CB8AC3E}">
        <p14:creationId xmlns:p14="http://schemas.microsoft.com/office/powerpoint/2010/main" val="26520984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457200" y="0"/>
            <a:ext cx="8229600" cy="1143000"/>
          </a:xfrm>
        </p:spPr>
        <p:txBody>
          <a:bodyPr/>
          <a:lstStyle/>
          <a:p>
            <a:pPr eaLnBrk="1" hangingPunct="1"/>
            <a:r>
              <a:rPr lang="en-US" smtClean="0"/>
              <a:t>Multiple Sexual Partners</a:t>
            </a:r>
          </a:p>
        </p:txBody>
      </p:sp>
      <p:graphicFrame>
        <p:nvGraphicFramePr>
          <p:cNvPr id="2" name="Content Placeholder 2"/>
          <p:cNvGraphicFramePr>
            <a:graphicFrameLocks noGrp="1"/>
          </p:cNvGraphicFramePr>
          <p:nvPr>
            <p:ph idx="1"/>
            <p:extLst>
              <p:ext uri="{D42A27DB-BD31-4B8C-83A1-F6EECF244321}">
                <p14:modId xmlns:p14="http://schemas.microsoft.com/office/powerpoint/2010/main" val="3496548157"/>
              </p:ext>
            </p:extLst>
          </p:nvPr>
        </p:nvGraphicFramePr>
        <p:xfrm>
          <a:off x="457200" y="1143000"/>
          <a:ext cx="8229600" cy="57150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0813" y="2478088"/>
            <a:ext cx="2667000" cy="646112"/>
          </a:xfrm>
          <a:prstGeom prst="rect">
            <a:avLst/>
          </a:prstGeom>
          <a:noFill/>
        </p:spPr>
        <p:txBody>
          <a:bodyPr>
            <a:spAutoFit/>
          </a:bodyPr>
          <a:lstStyle/>
          <a:p>
            <a:pPr algn="ctr">
              <a:defRPr/>
            </a:pPr>
            <a:r>
              <a:rPr lang="en-US" dirty="0">
                <a:latin typeface="+mn-lt"/>
              </a:rPr>
              <a:t>Percent of women and men age 15-49 who had:</a:t>
            </a:r>
          </a:p>
        </p:txBody>
      </p:sp>
      <p:sp>
        <p:nvSpPr>
          <p:cNvPr id="8" name="TextBox 7"/>
          <p:cNvSpPr txBox="1"/>
          <p:nvPr/>
        </p:nvSpPr>
        <p:spPr>
          <a:xfrm>
            <a:off x="3198813" y="1924050"/>
            <a:ext cx="2667000" cy="1200150"/>
          </a:xfrm>
          <a:prstGeom prst="rect">
            <a:avLst/>
          </a:prstGeom>
          <a:noFill/>
        </p:spPr>
        <p:txBody>
          <a:bodyPr>
            <a:spAutoFit/>
          </a:bodyPr>
          <a:lstStyle/>
          <a:p>
            <a:pPr algn="ctr">
              <a:defRPr/>
            </a:pPr>
            <a:r>
              <a:rPr lang="en-US" dirty="0">
                <a:latin typeface="+mn-lt"/>
              </a:rPr>
              <a:t>Among women and men age 15-49 who had 2+ sexual partners in the past 12 months, percent who:</a:t>
            </a:r>
          </a:p>
        </p:txBody>
      </p:sp>
      <p:sp>
        <p:nvSpPr>
          <p:cNvPr id="9" name="TextBox 8"/>
          <p:cNvSpPr txBox="1"/>
          <p:nvPr/>
        </p:nvSpPr>
        <p:spPr>
          <a:xfrm>
            <a:off x="6248400" y="2200275"/>
            <a:ext cx="2667000" cy="923925"/>
          </a:xfrm>
          <a:prstGeom prst="rect">
            <a:avLst/>
          </a:prstGeom>
          <a:noFill/>
        </p:spPr>
        <p:txBody>
          <a:bodyPr>
            <a:spAutoFit/>
          </a:bodyPr>
          <a:lstStyle/>
          <a:p>
            <a:pPr algn="ctr">
              <a:defRPr/>
            </a:pPr>
            <a:r>
              <a:rPr lang="en-US" dirty="0">
                <a:latin typeface="+mn-lt"/>
              </a:rPr>
              <a:t>Among women and men age 15-49 who have ever had sexual intercourse</a:t>
            </a:r>
          </a:p>
        </p:txBody>
      </p:sp>
      <p:cxnSp>
        <p:nvCxnSpPr>
          <p:cNvPr id="10" name="Straight Connector 9"/>
          <p:cNvCxnSpPr/>
          <p:nvPr/>
        </p:nvCxnSpPr>
        <p:spPr>
          <a:xfrm>
            <a:off x="150813" y="3124200"/>
            <a:ext cx="2667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198813" y="3122613"/>
            <a:ext cx="2667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248400" y="3121025"/>
            <a:ext cx="2667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3000375" y="3505200"/>
            <a:ext cx="0" cy="1828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6096000" y="3505200"/>
            <a:ext cx="0" cy="1828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11099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a:spLocks noGrp="1"/>
          </p:cNvSpPr>
          <p:nvPr>
            <p:ph sz="half" idx="1"/>
          </p:nvPr>
        </p:nvSpPr>
        <p:spPr>
          <a:xfrm>
            <a:off x="228600" y="1219200"/>
            <a:ext cx="5943600" cy="1752600"/>
          </a:xfrm>
        </p:spPr>
        <p:txBody>
          <a:bodyPr>
            <a:noAutofit/>
          </a:bodyPr>
          <a:lstStyle/>
          <a:p>
            <a:r>
              <a:rPr lang="en-US" sz="3200" dirty="0" smtClean="0"/>
              <a:t>HIV Knowledge </a:t>
            </a:r>
            <a:endParaRPr lang="en-US" sz="3200" dirty="0"/>
          </a:p>
          <a:p>
            <a:r>
              <a:rPr lang="en-US" sz="3200" dirty="0" smtClean="0">
                <a:latin typeface="Calibri" pitchFamily="34" charset="0"/>
              </a:rPr>
              <a:t>HIV-related Attitudes &amp; </a:t>
            </a:r>
            <a:r>
              <a:rPr lang="en-US" sz="3200" dirty="0" err="1" smtClean="0">
                <a:latin typeface="Calibri" pitchFamily="34" charset="0"/>
              </a:rPr>
              <a:t>Behaviour</a:t>
            </a:r>
            <a:endParaRPr lang="en-US" sz="3200" dirty="0" smtClean="0">
              <a:latin typeface="Calibri" pitchFamily="34" charset="0"/>
            </a:endParaRPr>
          </a:p>
          <a:p>
            <a:r>
              <a:rPr lang="en-US" sz="3200" b="1" dirty="0" smtClean="0">
                <a:solidFill>
                  <a:schemeClr val="bg2"/>
                </a:solidFill>
              </a:rPr>
              <a:t>HIV Testing</a:t>
            </a:r>
          </a:p>
          <a:p>
            <a:r>
              <a:rPr lang="en-US" sz="3200" dirty="0"/>
              <a:t>HIV and Youth</a:t>
            </a:r>
          </a:p>
        </p:txBody>
      </p:sp>
    </p:spTree>
    <p:extLst>
      <p:ext uri="{BB962C8B-B14F-4D97-AF65-F5344CB8AC3E}">
        <p14:creationId xmlns:p14="http://schemas.microsoft.com/office/powerpoint/2010/main" val="20598255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533400" y="762000"/>
            <a:ext cx="8153400" cy="5715000"/>
          </a:xfrm>
        </p:spPr>
        <p:txBody>
          <a:bodyPr>
            <a:normAutofit/>
          </a:bodyPr>
          <a:lstStyle/>
          <a:p>
            <a:r>
              <a:rPr lang="en-US" sz="4800" b="1" dirty="0" smtClean="0">
                <a:solidFill>
                  <a:schemeClr val="bg2"/>
                </a:solidFill>
                <a:latin typeface="Calibri" pitchFamily="34" charset="0"/>
              </a:rPr>
              <a:t>60%</a:t>
            </a:r>
            <a:r>
              <a:rPr lang="en-US" sz="4800" b="1" dirty="0" smtClean="0">
                <a:solidFill>
                  <a:schemeClr val="accent1"/>
                </a:solidFill>
                <a:latin typeface="Calibri" pitchFamily="34" charset="0"/>
              </a:rPr>
              <a:t> </a:t>
            </a:r>
            <a:r>
              <a:rPr lang="en-US" sz="4800" dirty="0" smtClean="0">
                <a:latin typeface="Calibri" pitchFamily="34" charset="0"/>
              </a:rPr>
              <a:t>of women and </a:t>
            </a:r>
            <a:r>
              <a:rPr lang="en-US" sz="4800" b="1" dirty="0" smtClean="0">
                <a:solidFill>
                  <a:schemeClr val="bg2"/>
                </a:solidFill>
                <a:latin typeface="Calibri" pitchFamily="34" charset="0"/>
              </a:rPr>
              <a:t>71%</a:t>
            </a:r>
            <a:r>
              <a:rPr lang="en-US" sz="4800" dirty="0" smtClean="0">
                <a:latin typeface="Calibri" pitchFamily="34" charset="0"/>
              </a:rPr>
              <a:t> of men </a:t>
            </a:r>
            <a:r>
              <a:rPr lang="en-US" sz="4800" b="1" i="1" dirty="0" smtClean="0">
                <a:solidFill>
                  <a:schemeClr val="bg2"/>
                </a:solidFill>
                <a:latin typeface="Calibri" pitchFamily="34" charset="0"/>
              </a:rPr>
              <a:t>know where to get an HIV test</a:t>
            </a:r>
            <a:r>
              <a:rPr lang="en-US" sz="4800" i="1" dirty="0" smtClean="0">
                <a:latin typeface="Calibri" pitchFamily="34" charset="0"/>
              </a:rPr>
              <a:t>.</a:t>
            </a:r>
            <a:br>
              <a:rPr lang="en-US" sz="4800" i="1" dirty="0" smtClean="0">
                <a:latin typeface="Calibri" pitchFamily="34" charset="0"/>
              </a:rPr>
            </a:br>
            <a:r>
              <a:rPr lang="en-US" sz="4800" i="1" dirty="0">
                <a:latin typeface="Calibri" pitchFamily="34" charset="0"/>
              </a:rPr>
              <a:t/>
            </a:r>
            <a:br>
              <a:rPr lang="en-US" sz="4800" i="1" dirty="0">
                <a:latin typeface="Calibri" pitchFamily="34" charset="0"/>
              </a:rPr>
            </a:br>
            <a:r>
              <a:rPr lang="en-US" b="1" dirty="0" smtClean="0">
                <a:solidFill>
                  <a:schemeClr val="accent4"/>
                </a:solidFill>
                <a:latin typeface="Calibri" pitchFamily="34" charset="0"/>
              </a:rPr>
              <a:t>52%</a:t>
            </a:r>
            <a:r>
              <a:rPr lang="en-US" b="1" dirty="0" smtClean="0">
                <a:solidFill>
                  <a:schemeClr val="accent1"/>
                </a:solidFill>
                <a:latin typeface="Calibri" pitchFamily="34" charset="0"/>
              </a:rPr>
              <a:t> </a:t>
            </a:r>
            <a:r>
              <a:rPr lang="en-US" dirty="0">
                <a:latin typeface="Calibri" pitchFamily="34" charset="0"/>
              </a:rPr>
              <a:t>of women and </a:t>
            </a:r>
            <a:r>
              <a:rPr lang="en-US" b="1" dirty="0" smtClean="0">
                <a:solidFill>
                  <a:schemeClr val="accent4"/>
                </a:solidFill>
                <a:latin typeface="Calibri" pitchFamily="34" charset="0"/>
              </a:rPr>
              <a:t>71%</a:t>
            </a:r>
            <a:r>
              <a:rPr lang="en-US" dirty="0" smtClean="0">
                <a:latin typeface="Calibri" pitchFamily="34" charset="0"/>
              </a:rPr>
              <a:t> </a:t>
            </a:r>
            <a:r>
              <a:rPr lang="en-US" dirty="0">
                <a:latin typeface="Calibri" pitchFamily="34" charset="0"/>
              </a:rPr>
              <a:t>of </a:t>
            </a:r>
            <a:r>
              <a:rPr lang="en-US" dirty="0" smtClean="0">
                <a:latin typeface="Calibri" pitchFamily="34" charset="0"/>
              </a:rPr>
              <a:t>men in </a:t>
            </a:r>
            <a:r>
              <a:rPr lang="en-US" b="1" dirty="0" smtClean="0">
                <a:solidFill>
                  <a:schemeClr val="accent4"/>
                </a:solidFill>
                <a:latin typeface="Calibri" pitchFamily="34" charset="0"/>
              </a:rPr>
              <a:t>North East Zone </a:t>
            </a:r>
            <a:r>
              <a:rPr lang="en-US" b="1" i="1" dirty="0">
                <a:solidFill>
                  <a:schemeClr val="accent4"/>
                </a:solidFill>
                <a:latin typeface="Calibri" pitchFamily="34" charset="0"/>
              </a:rPr>
              <a:t>know where to get an HIV test</a:t>
            </a:r>
            <a:r>
              <a:rPr lang="en-US" i="1" dirty="0">
                <a:latin typeface="Calibri" pitchFamily="34" charset="0"/>
              </a:rPr>
              <a:t>.</a:t>
            </a:r>
            <a:r>
              <a:rPr lang="en-US" dirty="0" smtClean="0">
                <a:latin typeface="Calibri" pitchFamily="34" charset="0"/>
              </a:rPr>
              <a:t/>
            </a:r>
            <a:br>
              <a:rPr lang="en-US" dirty="0" smtClean="0">
                <a:latin typeface="Calibri" pitchFamily="34" charset="0"/>
              </a:rPr>
            </a:br>
            <a:r>
              <a:rPr lang="en-US" dirty="0" smtClean="0">
                <a:latin typeface="Calibri" pitchFamily="34" charset="0"/>
              </a:rPr>
              <a:t/>
            </a:r>
            <a:br>
              <a:rPr lang="en-US" dirty="0" smtClean="0">
                <a:latin typeface="Calibri" pitchFamily="34" charset="0"/>
              </a:rPr>
            </a:br>
            <a:endParaRPr lang="en-US" b="1" dirty="0">
              <a:latin typeface="Calibri" pitchFamily="34" charset="0"/>
            </a:endParaRPr>
          </a:p>
        </p:txBody>
      </p:sp>
    </p:spTree>
    <p:extLst>
      <p:ext uri="{BB962C8B-B14F-4D97-AF65-F5344CB8AC3E}">
        <p14:creationId xmlns:p14="http://schemas.microsoft.com/office/powerpoint/2010/main" val="15395908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2"/>
          <p:cNvSpPr>
            <a:spLocks noGrp="1"/>
          </p:cNvSpPr>
          <p:nvPr>
            <p:ph type="title"/>
          </p:nvPr>
        </p:nvSpPr>
        <p:spPr>
          <a:xfrm>
            <a:off x="457200" y="19050"/>
            <a:ext cx="8229600" cy="1143000"/>
          </a:xfrm>
        </p:spPr>
        <p:txBody>
          <a:bodyPr/>
          <a:lstStyle/>
          <a:p>
            <a:pPr eaLnBrk="1" hangingPunct="1"/>
            <a:r>
              <a:rPr lang="en-US" dirty="0" smtClean="0"/>
              <a:t>HIV Testing: Women</a:t>
            </a:r>
          </a:p>
        </p:txBody>
      </p:sp>
      <p:graphicFrame>
        <p:nvGraphicFramePr>
          <p:cNvPr id="3" name="Content Placeholder 4"/>
          <p:cNvGraphicFramePr>
            <a:graphicFrameLocks noGrp="1"/>
          </p:cNvGraphicFramePr>
          <p:nvPr>
            <p:ph idx="1"/>
            <p:extLst>
              <p:ext uri="{D42A27DB-BD31-4B8C-83A1-F6EECF244321}">
                <p14:modId xmlns:p14="http://schemas.microsoft.com/office/powerpoint/2010/main" val="1748730200"/>
              </p:ext>
            </p:extLst>
          </p:nvPr>
        </p:nvGraphicFramePr>
        <p:xfrm>
          <a:off x="457200" y="18288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152400" y="1219200"/>
            <a:ext cx="6781800" cy="381000"/>
          </a:xfrm>
          <a:prstGeom prst="rect">
            <a:avLst/>
          </a:prstGeom>
          <a:noFill/>
        </p:spPr>
        <p:txBody>
          <a:bodyPr>
            <a:spAutoFit/>
          </a:bodyPr>
          <a:lstStyle/>
          <a:p>
            <a:pPr>
              <a:defRPr/>
            </a:pPr>
            <a:r>
              <a:rPr lang="en-US" i="1" dirty="0">
                <a:latin typeface="+mn-lt"/>
              </a:rPr>
              <a:t>Percent of women </a:t>
            </a:r>
            <a:r>
              <a:rPr lang="en-US" i="1" dirty="0" smtClean="0">
                <a:latin typeface="+mn-lt"/>
              </a:rPr>
              <a:t>age </a:t>
            </a:r>
            <a:r>
              <a:rPr lang="en-US" i="1" dirty="0">
                <a:latin typeface="+mn-lt"/>
              </a:rPr>
              <a:t>15-49</a:t>
            </a:r>
          </a:p>
        </p:txBody>
      </p:sp>
    </p:spTree>
    <p:extLst>
      <p:ext uri="{BB962C8B-B14F-4D97-AF65-F5344CB8AC3E}">
        <p14:creationId xmlns:p14="http://schemas.microsoft.com/office/powerpoint/2010/main" val="12682945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a:spLocks noGrp="1"/>
          </p:cNvSpPr>
          <p:nvPr>
            <p:ph sz="half" idx="1"/>
          </p:nvPr>
        </p:nvSpPr>
        <p:spPr>
          <a:xfrm>
            <a:off x="228600" y="1219200"/>
            <a:ext cx="5943600" cy="1752600"/>
          </a:xfrm>
        </p:spPr>
        <p:txBody>
          <a:bodyPr>
            <a:noAutofit/>
          </a:bodyPr>
          <a:lstStyle/>
          <a:p>
            <a:r>
              <a:rPr lang="en-US" sz="3200" b="1" dirty="0" smtClean="0">
                <a:solidFill>
                  <a:schemeClr val="bg2"/>
                </a:solidFill>
              </a:rPr>
              <a:t>HIV Knowledge </a:t>
            </a:r>
            <a:endParaRPr lang="en-US" sz="3200" b="1" dirty="0">
              <a:solidFill>
                <a:schemeClr val="bg2"/>
              </a:solidFill>
            </a:endParaRPr>
          </a:p>
          <a:p>
            <a:r>
              <a:rPr lang="en-US" sz="3200" dirty="0" smtClean="0">
                <a:latin typeface="Calibri" pitchFamily="34" charset="0"/>
              </a:rPr>
              <a:t>HIV-related Attitudes &amp; </a:t>
            </a:r>
            <a:r>
              <a:rPr lang="en-US" sz="3200" dirty="0" err="1" smtClean="0">
                <a:latin typeface="Calibri" pitchFamily="34" charset="0"/>
              </a:rPr>
              <a:t>Behaviours</a:t>
            </a:r>
            <a:endParaRPr lang="en-US" sz="3200" dirty="0" smtClean="0">
              <a:latin typeface="Calibri" pitchFamily="34" charset="0"/>
            </a:endParaRPr>
          </a:p>
          <a:p>
            <a:r>
              <a:rPr lang="en-US" sz="3200" dirty="0" smtClean="0"/>
              <a:t>HIV Testing</a:t>
            </a:r>
          </a:p>
          <a:p>
            <a:r>
              <a:rPr lang="en-US" sz="3200" dirty="0"/>
              <a:t>HIV and Youth</a:t>
            </a:r>
          </a:p>
        </p:txBody>
      </p:sp>
    </p:spTree>
    <p:extLst>
      <p:ext uri="{BB962C8B-B14F-4D97-AF65-F5344CB8AC3E}">
        <p14:creationId xmlns:p14="http://schemas.microsoft.com/office/powerpoint/2010/main" val="24387723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62000"/>
          </a:xfrm>
        </p:spPr>
        <p:txBody>
          <a:bodyPr>
            <a:noAutofit/>
          </a:bodyPr>
          <a:lstStyle/>
          <a:p>
            <a:r>
              <a:rPr lang="en-US" sz="3600" dirty="0" smtClean="0">
                <a:latin typeface="Calibri" pitchFamily="34" charset="0"/>
              </a:rPr>
              <a:t>Women’s HIV Testing by State</a:t>
            </a:r>
            <a:endParaRPr lang="en-US" sz="3600" dirty="0"/>
          </a:p>
        </p:txBody>
      </p:sp>
      <p:grpSp>
        <p:nvGrpSpPr>
          <p:cNvPr id="3" name="Group 4"/>
          <p:cNvGrpSpPr>
            <a:grpSpLocks noChangeAspect="1"/>
          </p:cNvGrpSpPr>
          <p:nvPr/>
        </p:nvGrpSpPr>
        <p:grpSpPr bwMode="auto">
          <a:xfrm>
            <a:off x="2133600" y="685800"/>
            <a:ext cx="5105400" cy="5702300"/>
            <a:chOff x="1152" y="480"/>
            <a:chExt cx="3168" cy="3832"/>
          </a:xfrm>
        </p:grpSpPr>
        <p:sp>
          <p:nvSpPr>
            <p:cNvPr id="5" name="AutoShape 3"/>
            <p:cNvSpPr>
              <a:spLocks noChangeAspect="1" noChangeArrowheads="1" noTextEdit="1"/>
            </p:cNvSpPr>
            <p:nvPr/>
          </p:nvSpPr>
          <p:spPr bwMode="auto">
            <a:xfrm>
              <a:off x="1152" y="480"/>
              <a:ext cx="3168" cy="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5"/>
            <p:cNvSpPr>
              <a:spLocks/>
            </p:cNvSpPr>
            <p:nvPr/>
          </p:nvSpPr>
          <p:spPr bwMode="auto">
            <a:xfrm>
              <a:off x="1639" y="654"/>
              <a:ext cx="1515" cy="1496"/>
            </a:xfrm>
            <a:custGeom>
              <a:avLst/>
              <a:gdLst>
                <a:gd name="T0" fmla="*/ 582 w 1515"/>
                <a:gd name="T1" fmla="*/ 0 h 1496"/>
                <a:gd name="T2" fmla="*/ 673 w 1515"/>
                <a:gd name="T3" fmla="*/ 8 h 1496"/>
                <a:gd name="T4" fmla="*/ 768 w 1515"/>
                <a:gd name="T5" fmla="*/ 14 h 1496"/>
                <a:gd name="T6" fmla="*/ 859 w 1515"/>
                <a:gd name="T7" fmla="*/ 6 h 1496"/>
                <a:gd name="T8" fmla="*/ 954 w 1515"/>
                <a:gd name="T9" fmla="*/ 6 h 1496"/>
                <a:gd name="T10" fmla="*/ 1033 w 1515"/>
                <a:gd name="T11" fmla="*/ 27 h 1496"/>
                <a:gd name="T12" fmla="*/ 1113 w 1515"/>
                <a:gd name="T13" fmla="*/ 50 h 1496"/>
                <a:gd name="T14" fmla="*/ 1195 w 1515"/>
                <a:gd name="T15" fmla="*/ 80 h 1496"/>
                <a:gd name="T16" fmla="*/ 1267 w 1515"/>
                <a:gd name="T17" fmla="*/ 118 h 1496"/>
                <a:gd name="T18" fmla="*/ 1352 w 1515"/>
                <a:gd name="T19" fmla="*/ 139 h 1496"/>
                <a:gd name="T20" fmla="*/ 1420 w 1515"/>
                <a:gd name="T21" fmla="*/ 158 h 1496"/>
                <a:gd name="T22" fmla="*/ 1471 w 1515"/>
                <a:gd name="T23" fmla="*/ 199 h 1496"/>
                <a:gd name="T24" fmla="*/ 1451 w 1515"/>
                <a:gd name="T25" fmla="*/ 287 h 1496"/>
                <a:gd name="T26" fmla="*/ 1500 w 1515"/>
                <a:gd name="T27" fmla="*/ 349 h 1496"/>
                <a:gd name="T28" fmla="*/ 1488 w 1515"/>
                <a:gd name="T29" fmla="*/ 423 h 1496"/>
                <a:gd name="T30" fmla="*/ 1441 w 1515"/>
                <a:gd name="T31" fmla="*/ 480 h 1496"/>
                <a:gd name="T32" fmla="*/ 1401 w 1515"/>
                <a:gd name="T33" fmla="*/ 533 h 1496"/>
                <a:gd name="T34" fmla="*/ 1401 w 1515"/>
                <a:gd name="T35" fmla="*/ 683 h 1496"/>
                <a:gd name="T36" fmla="*/ 1386 w 1515"/>
                <a:gd name="T37" fmla="*/ 810 h 1496"/>
                <a:gd name="T38" fmla="*/ 1352 w 1515"/>
                <a:gd name="T39" fmla="*/ 914 h 1496"/>
                <a:gd name="T40" fmla="*/ 1416 w 1515"/>
                <a:gd name="T41" fmla="*/ 963 h 1496"/>
                <a:gd name="T42" fmla="*/ 1390 w 1515"/>
                <a:gd name="T43" fmla="*/ 1039 h 1496"/>
                <a:gd name="T44" fmla="*/ 1352 w 1515"/>
                <a:gd name="T45" fmla="*/ 1107 h 1496"/>
                <a:gd name="T46" fmla="*/ 1316 w 1515"/>
                <a:gd name="T47" fmla="*/ 1173 h 1496"/>
                <a:gd name="T48" fmla="*/ 1299 w 1515"/>
                <a:gd name="T49" fmla="*/ 1238 h 1496"/>
                <a:gd name="T50" fmla="*/ 1217 w 1515"/>
                <a:gd name="T51" fmla="*/ 1285 h 1496"/>
                <a:gd name="T52" fmla="*/ 1126 w 1515"/>
                <a:gd name="T53" fmla="*/ 1312 h 1496"/>
                <a:gd name="T54" fmla="*/ 1075 w 1515"/>
                <a:gd name="T55" fmla="*/ 1355 h 1496"/>
                <a:gd name="T56" fmla="*/ 1111 w 1515"/>
                <a:gd name="T57" fmla="*/ 1403 h 1496"/>
                <a:gd name="T58" fmla="*/ 1088 w 1515"/>
                <a:gd name="T59" fmla="*/ 1467 h 1496"/>
                <a:gd name="T60" fmla="*/ 997 w 1515"/>
                <a:gd name="T61" fmla="*/ 1484 h 1496"/>
                <a:gd name="T62" fmla="*/ 1007 w 1515"/>
                <a:gd name="T63" fmla="*/ 1371 h 1496"/>
                <a:gd name="T64" fmla="*/ 994 w 1515"/>
                <a:gd name="T65" fmla="*/ 1278 h 1496"/>
                <a:gd name="T66" fmla="*/ 927 w 1515"/>
                <a:gd name="T67" fmla="*/ 1209 h 1496"/>
                <a:gd name="T68" fmla="*/ 886 w 1515"/>
                <a:gd name="T69" fmla="*/ 1136 h 1496"/>
                <a:gd name="T70" fmla="*/ 815 w 1515"/>
                <a:gd name="T71" fmla="*/ 1124 h 1496"/>
                <a:gd name="T72" fmla="*/ 743 w 1515"/>
                <a:gd name="T73" fmla="*/ 1101 h 1496"/>
                <a:gd name="T74" fmla="*/ 668 w 1515"/>
                <a:gd name="T75" fmla="*/ 1088 h 1496"/>
                <a:gd name="T76" fmla="*/ 686 w 1515"/>
                <a:gd name="T77" fmla="*/ 1033 h 1496"/>
                <a:gd name="T78" fmla="*/ 688 w 1515"/>
                <a:gd name="T79" fmla="*/ 965 h 1496"/>
                <a:gd name="T80" fmla="*/ 675 w 1515"/>
                <a:gd name="T81" fmla="*/ 895 h 1496"/>
                <a:gd name="T82" fmla="*/ 643 w 1515"/>
                <a:gd name="T83" fmla="*/ 829 h 1496"/>
                <a:gd name="T84" fmla="*/ 614 w 1515"/>
                <a:gd name="T85" fmla="*/ 764 h 1496"/>
                <a:gd name="T86" fmla="*/ 609 w 1515"/>
                <a:gd name="T87" fmla="*/ 690 h 1496"/>
                <a:gd name="T88" fmla="*/ 588 w 1515"/>
                <a:gd name="T89" fmla="*/ 616 h 1496"/>
                <a:gd name="T90" fmla="*/ 558 w 1515"/>
                <a:gd name="T91" fmla="*/ 486 h 1496"/>
                <a:gd name="T92" fmla="*/ 506 w 1515"/>
                <a:gd name="T93" fmla="*/ 444 h 1496"/>
                <a:gd name="T94" fmla="*/ 510 w 1515"/>
                <a:gd name="T95" fmla="*/ 374 h 1496"/>
                <a:gd name="T96" fmla="*/ 495 w 1515"/>
                <a:gd name="T97" fmla="*/ 300 h 1496"/>
                <a:gd name="T98" fmla="*/ 413 w 1515"/>
                <a:gd name="T99" fmla="*/ 288 h 1496"/>
                <a:gd name="T100" fmla="*/ 324 w 1515"/>
                <a:gd name="T101" fmla="*/ 287 h 1496"/>
                <a:gd name="T102" fmla="*/ 328 w 1515"/>
                <a:gd name="T103" fmla="*/ 199 h 1496"/>
                <a:gd name="T104" fmla="*/ 262 w 1515"/>
                <a:gd name="T105" fmla="*/ 201 h 1496"/>
                <a:gd name="T106" fmla="*/ 195 w 1515"/>
                <a:gd name="T107" fmla="*/ 218 h 1496"/>
                <a:gd name="T108" fmla="*/ 148 w 1515"/>
                <a:gd name="T109" fmla="*/ 268 h 1496"/>
                <a:gd name="T110" fmla="*/ 70 w 1515"/>
                <a:gd name="T111" fmla="*/ 305 h 1496"/>
                <a:gd name="T112" fmla="*/ 57 w 1515"/>
                <a:gd name="T113" fmla="*/ 245 h 1496"/>
                <a:gd name="T114" fmla="*/ 169 w 1515"/>
                <a:gd name="T115" fmla="*/ 125 h 1496"/>
                <a:gd name="T116" fmla="*/ 237 w 1515"/>
                <a:gd name="T117" fmla="*/ 89 h 1496"/>
                <a:gd name="T118" fmla="*/ 309 w 1515"/>
                <a:gd name="T119" fmla="*/ 57 h 1496"/>
                <a:gd name="T120" fmla="*/ 396 w 1515"/>
                <a:gd name="T121" fmla="*/ 44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15" h="1496">
                  <a:moveTo>
                    <a:pt x="453" y="33"/>
                  </a:moveTo>
                  <a:lnTo>
                    <a:pt x="459" y="31"/>
                  </a:lnTo>
                  <a:lnTo>
                    <a:pt x="463" y="31"/>
                  </a:lnTo>
                  <a:lnTo>
                    <a:pt x="470" y="27"/>
                  </a:lnTo>
                  <a:lnTo>
                    <a:pt x="478" y="25"/>
                  </a:lnTo>
                  <a:lnTo>
                    <a:pt x="485" y="21"/>
                  </a:lnTo>
                  <a:lnTo>
                    <a:pt x="491" y="19"/>
                  </a:lnTo>
                  <a:lnTo>
                    <a:pt x="501" y="19"/>
                  </a:lnTo>
                  <a:lnTo>
                    <a:pt x="508" y="16"/>
                  </a:lnTo>
                  <a:lnTo>
                    <a:pt x="516" y="14"/>
                  </a:lnTo>
                  <a:lnTo>
                    <a:pt x="522" y="12"/>
                  </a:lnTo>
                  <a:lnTo>
                    <a:pt x="531" y="8"/>
                  </a:lnTo>
                  <a:lnTo>
                    <a:pt x="535" y="8"/>
                  </a:lnTo>
                  <a:lnTo>
                    <a:pt x="539" y="6"/>
                  </a:lnTo>
                  <a:lnTo>
                    <a:pt x="544" y="6"/>
                  </a:lnTo>
                  <a:lnTo>
                    <a:pt x="546" y="6"/>
                  </a:lnTo>
                  <a:lnTo>
                    <a:pt x="550" y="6"/>
                  </a:lnTo>
                  <a:lnTo>
                    <a:pt x="552" y="6"/>
                  </a:lnTo>
                  <a:lnTo>
                    <a:pt x="556" y="6"/>
                  </a:lnTo>
                  <a:lnTo>
                    <a:pt x="558" y="2"/>
                  </a:lnTo>
                  <a:lnTo>
                    <a:pt x="563" y="2"/>
                  </a:lnTo>
                  <a:lnTo>
                    <a:pt x="565" y="2"/>
                  </a:lnTo>
                  <a:lnTo>
                    <a:pt x="569" y="2"/>
                  </a:lnTo>
                  <a:lnTo>
                    <a:pt x="571" y="2"/>
                  </a:lnTo>
                  <a:lnTo>
                    <a:pt x="575" y="0"/>
                  </a:lnTo>
                  <a:lnTo>
                    <a:pt x="576" y="0"/>
                  </a:lnTo>
                  <a:lnTo>
                    <a:pt x="582" y="0"/>
                  </a:lnTo>
                  <a:lnTo>
                    <a:pt x="584" y="0"/>
                  </a:lnTo>
                  <a:lnTo>
                    <a:pt x="588" y="0"/>
                  </a:lnTo>
                  <a:lnTo>
                    <a:pt x="590" y="0"/>
                  </a:lnTo>
                  <a:lnTo>
                    <a:pt x="595" y="0"/>
                  </a:lnTo>
                  <a:lnTo>
                    <a:pt x="599" y="0"/>
                  </a:lnTo>
                  <a:lnTo>
                    <a:pt x="601" y="0"/>
                  </a:lnTo>
                  <a:lnTo>
                    <a:pt x="607" y="0"/>
                  </a:lnTo>
                  <a:lnTo>
                    <a:pt x="609" y="0"/>
                  </a:lnTo>
                  <a:lnTo>
                    <a:pt x="613" y="0"/>
                  </a:lnTo>
                  <a:lnTo>
                    <a:pt x="614" y="0"/>
                  </a:lnTo>
                  <a:lnTo>
                    <a:pt x="618" y="0"/>
                  </a:lnTo>
                  <a:lnTo>
                    <a:pt x="624" y="0"/>
                  </a:lnTo>
                  <a:lnTo>
                    <a:pt x="626" y="0"/>
                  </a:lnTo>
                  <a:lnTo>
                    <a:pt x="630" y="0"/>
                  </a:lnTo>
                  <a:lnTo>
                    <a:pt x="633" y="0"/>
                  </a:lnTo>
                  <a:lnTo>
                    <a:pt x="637" y="0"/>
                  </a:lnTo>
                  <a:lnTo>
                    <a:pt x="639" y="0"/>
                  </a:lnTo>
                  <a:lnTo>
                    <a:pt x="643" y="0"/>
                  </a:lnTo>
                  <a:lnTo>
                    <a:pt x="649" y="2"/>
                  </a:lnTo>
                  <a:lnTo>
                    <a:pt x="650" y="2"/>
                  </a:lnTo>
                  <a:lnTo>
                    <a:pt x="654" y="2"/>
                  </a:lnTo>
                  <a:lnTo>
                    <a:pt x="656" y="2"/>
                  </a:lnTo>
                  <a:lnTo>
                    <a:pt x="658" y="2"/>
                  </a:lnTo>
                  <a:lnTo>
                    <a:pt x="662" y="6"/>
                  </a:lnTo>
                  <a:lnTo>
                    <a:pt x="668" y="6"/>
                  </a:lnTo>
                  <a:lnTo>
                    <a:pt x="669" y="6"/>
                  </a:lnTo>
                  <a:lnTo>
                    <a:pt x="673" y="8"/>
                  </a:lnTo>
                  <a:lnTo>
                    <a:pt x="675" y="8"/>
                  </a:lnTo>
                  <a:lnTo>
                    <a:pt x="679" y="8"/>
                  </a:lnTo>
                  <a:lnTo>
                    <a:pt x="681" y="8"/>
                  </a:lnTo>
                  <a:lnTo>
                    <a:pt x="686" y="8"/>
                  </a:lnTo>
                  <a:lnTo>
                    <a:pt x="688" y="12"/>
                  </a:lnTo>
                  <a:lnTo>
                    <a:pt x="692" y="12"/>
                  </a:lnTo>
                  <a:lnTo>
                    <a:pt x="694" y="12"/>
                  </a:lnTo>
                  <a:lnTo>
                    <a:pt x="700" y="12"/>
                  </a:lnTo>
                  <a:lnTo>
                    <a:pt x="704" y="12"/>
                  </a:lnTo>
                  <a:lnTo>
                    <a:pt x="705" y="12"/>
                  </a:lnTo>
                  <a:lnTo>
                    <a:pt x="707" y="12"/>
                  </a:lnTo>
                  <a:lnTo>
                    <a:pt x="713" y="14"/>
                  </a:lnTo>
                  <a:lnTo>
                    <a:pt x="717" y="14"/>
                  </a:lnTo>
                  <a:lnTo>
                    <a:pt x="719" y="14"/>
                  </a:lnTo>
                  <a:lnTo>
                    <a:pt x="724" y="14"/>
                  </a:lnTo>
                  <a:lnTo>
                    <a:pt x="728" y="14"/>
                  </a:lnTo>
                  <a:lnTo>
                    <a:pt x="730" y="14"/>
                  </a:lnTo>
                  <a:lnTo>
                    <a:pt x="736" y="14"/>
                  </a:lnTo>
                  <a:lnTo>
                    <a:pt x="738" y="14"/>
                  </a:lnTo>
                  <a:lnTo>
                    <a:pt x="741" y="14"/>
                  </a:lnTo>
                  <a:lnTo>
                    <a:pt x="743" y="14"/>
                  </a:lnTo>
                  <a:lnTo>
                    <a:pt x="749" y="14"/>
                  </a:lnTo>
                  <a:lnTo>
                    <a:pt x="753" y="14"/>
                  </a:lnTo>
                  <a:lnTo>
                    <a:pt x="757" y="14"/>
                  </a:lnTo>
                  <a:lnTo>
                    <a:pt x="760" y="14"/>
                  </a:lnTo>
                  <a:lnTo>
                    <a:pt x="762" y="14"/>
                  </a:lnTo>
                  <a:lnTo>
                    <a:pt x="768" y="14"/>
                  </a:lnTo>
                  <a:lnTo>
                    <a:pt x="772" y="14"/>
                  </a:lnTo>
                  <a:lnTo>
                    <a:pt x="774" y="14"/>
                  </a:lnTo>
                  <a:lnTo>
                    <a:pt x="779" y="14"/>
                  </a:lnTo>
                  <a:lnTo>
                    <a:pt x="781" y="14"/>
                  </a:lnTo>
                  <a:lnTo>
                    <a:pt x="785" y="14"/>
                  </a:lnTo>
                  <a:lnTo>
                    <a:pt x="787" y="14"/>
                  </a:lnTo>
                  <a:lnTo>
                    <a:pt x="793" y="14"/>
                  </a:lnTo>
                  <a:lnTo>
                    <a:pt x="796" y="14"/>
                  </a:lnTo>
                  <a:lnTo>
                    <a:pt x="798" y="14"/>
                  </a:lnTo>
                  <a:lnTo>
                    <a:pt x="800" y="14"/>
                  </a:lnTo>
                  <a:lnTo>
                    <a:pt x="806" y="14"/>
                  </a:lnTo>
                  <a:lnTo>
                    <a:pt x="810" y="12"/>
                  </a:lnTo>
                  <a:lnTo>
                    <a:pt x="812" y="12"/>
                  </a:lnTo>
                  <a:lnTo>
                    <a:pt x="815" y="12"/>
                  </a:lnTo>
                  <a:lnTo>
                    <a:pt x="817" y="12"/>
                  </a:lnTo>
                  <a:lnTo>
                    <a:pt x="823" y="12"/>
                  </a:lnTo>
                  <a:lnTo>
                    <a:pt x="825" y="12"/>
                  </a:lnTo>
                  <a:lnTo>
                    <a:pt x="829" y="8"/>
                  </a:lnTo>
                  <a:lnTo>
                    <a:pt x="831" y="8"/>
                  </a:lnTo>
                  <a:lnTo>
                    <a:pt x="834" y="8"/>
                  </a:lnTo>
                  <a:lnTo>
                    <a:pt x="836" y="8"/>
                  </a:lnTo>
                  <a:lnTo>
                    <a:pt x="842" y="8"/>
                  </a:lnTo>
                  <a:lnTo>
                    <a:pt x="846" y="8"/>
                  </a:lnTo>
                  <a:lnTo>
                    <a:pt x="848" y="8"/>
                  </a:lnTo>
                  <a:lnTo>
                    <a:pt x="850" y="6"/>
                  </a:lnTo>
                  <a:lnTo>
                    <a:pt x="855" y="6"/>
                  </a:lnTo>
                  <a:lnTo>
                    <a:pt x="859" y="6"/>
                  </a:lnTo>
                  <a:lnTo>
                    <a:pt x="861" y="6"/>
                  </a:lnTo>
                  <a:lnTo>
                    <a:pt x="867" y="6"/>
                  </a:lnTo>
                  <a:lnTo>
                    <a:pt x="870" y="6"/>
                  </a:lnTo>
                  <a:lnTo>
                    <a:pt x="872" y="6"/>
                  </a:lnTo>
                  <a:lnTo>
                    <a:pt x="878" y="6"/>
                  </a:lnTo>
                  <a:lnTo>
                    <a:pt x="880" y="6"/>
                  </a:lnTo>
                  <a:lnTo>
                    <a:pt x="884" y="6"/>
                  </a:lnTo>
                  <a:lnTo>
                    <a:pt x="886" y="6"/>
                  </a:lnTo>
                  <a:lnTo>
                    <a:pt x="891" y="6"/>
                  </a:lnTo>
                  <a:lnTo>
                    <a:pt x="895" y="6"/>
                  </a:lnTo>
                  <a:lnTo>
                    <a:pt x="897" y="6"/>
                  </a:lnTo>
                  <a:lnTo>
                    <a:pt x="903" y="6"/>
                  </a:lnTo>
                  <a:lnTo>
                    <a:pt x="904" y="6"/>
                  </a:lnTo>
                  <a:lnTo>
                    <a:pt x="908" y="6"/>
                  </a:lnTo>
                  <a:lnTo>
                    <a:pt x="914" y="6"/>
                  </a:lnTo>
                  <a:lnTo>
                    <a:pt x="916" y="6"/>
                  </a:lnTo>
                  <a:lnTo>
                    <a:pt x="920" y="6"/>
                  </a:lnTo>
                  <a:lnTo>
                    <a:pt x="922" y="2"/>
                  </a:lnTo>
                  <a:lnTo>
                    <a:pt x="927" y="2"/>
                  </a:lnTo>
                  <a:lnTo>
                    <a:pt x="929" y="2"/>
                  </a:lnTo>
                  <a:lnTo>
                    <a:pt x="933" y="2"/>
                  </a:lnTo>
                  <a:lnTo>
                    <a:pt x="939" y="2"/>
                  </a:lnTo>
                  <a:lnTo>
                    <a:pt x="941" y="6"/>
                  </a:lnTo>
                  <a:lnTo>
                    <a:pt x="944" y="6"/>
                  </a:lnTo>
                  <a:lnTo>
                    <a:pt x="948" y="6"/>
                  </a:lnTo>
                  <a:lnTo>
                    <a:pt x="952" y="6"/>
                  </a:lnTo>
                  <a:lnTo>
                    <a:pt x="954" y="6"/>
                  </a:lnTo>
                  <a:lnTo>
                    <a:pt x="958" y="6"/>
                  </a:lnTo>
                  <a:lnTo>
                    <a:pt x="965" y="6"/>
                  </a:lnTo>
                  <a:lnTo>
                    <a:pt x="969" y="8"/>
                  </a:lnTo>
                  <a:lnTo>
                    <a:pt x="971" y="8"/>
                  </a:lnTo>
                  <a:lnTo>
                    <a:pt x="973" y="8"/>
                  </a:lnTo>
                  <a:lnTo>
                    <a:pt x="977" y="8"/>
                  </a:lnTo>
                  <a:lnTo>
                    <a:pt x="978" y="12"/>
                  </a:lnTo>
                  <a:lnTo>
                    <a:pt x="982" y="12"/>
                  </a:lnTo>
                  <a:lnTo>
                    <a:pt x="988" y="12"/>
                  </a:lnTo>
                  <a:lnTo>
                    <a:pt x="990" y="12"/>
                  </a:lnTo>
                  <a:lnTo>
                    <a:pt x="990" y="14"/>
                  </a:lnTo>
                  <a:lnTo>
                    <a:pt x="994" y="14"/>
                  </a:lnTo>
                  <a:lnTo>
                    <a:pt x="995" y="14"/>
                  </a:lnTo>
                  <a:lnTo>
                    <a:pt x="997" y="14"/>
                  </a:lnTo>
                  <a:lnTo>
                    <a:pt x="1001" y="16"/>
                  </a:lnTo>
                  <a:lnTo>
                    <a:pt x="1003" y="16"/>
                  </a:lnTo>
                  <a:lnTo>
                    <a:pt x="1007" y="16"/>
                  </a:lnTo>
                  <a:lnTo>
                    <a:pt x="1009" y="19"/>
                  </a:lnTo>
                  <a:lnTo>
                    <a:pt x="1013" y="19"/>
                  </a:lnTo>
                  <a:lnTo>
                    <a:pt x="1014" y="19"/>
                  </a:lnTo>
                  <a:lnTo>
                    <a:pt x="1018" y="21"/>
                  </a:lnTo>
                  <a:lnTo>
                    <a:pt x="1020" y="21"/>
                  </a:lnTo>
                  <a:lnTo>
                    <a:pt x="1022" y="25"/>
                  </a:lnTo>
                  <a:lnTo>
                    <a:pt x="1026" y="25"/>
                  </a:lnTo>
                  <a:lnTo>
                    <a:pt x="1028" y="27"/>
                  </a:lnTo>
                  <a:lnTo>
                    <a:pt x="1032" y="27"/>
                  </a:lnTo>
                  <a:lnTo>
                    <a:pt x="1033" y="27"/>
                  </a:lnTo>
                  <a:lnTo>
                    <a:pt x="1037" y="27"/>
                  </a:lnTo>
                  <a:lnTo>
                    <a:pt x="1039" y="31"/>
                  </a:lnTo>
                  <a:lnTo>
                    <a:pt x="1045" y="31"/>
                  </a:lnTo>
                  <a:lnTo>
                    <a:pt x="1047" y="31"/>
                  </a:lnTo>
                  <a:lnTo>
                    <a:pt x="1050" y="31"/>
                  </a:lnTo>
                  <a:lnTo>
                    <a:pt x="1052" y="33"/>
                  </a:lnTo>
                  <a:lnTo>
                    <a:pt x="1056" y="33"/>
                  </a:lnTo>
                  <a:lnTo>
                    <a:pt x="1058" y="33"/>
                  </a:lnTo>
                  <a:lnTo>
                    <a:pt x="1062" y="36"/>
                  </a:lnTo>
                  <a:lnTo>
                    <a:pt x="1064" y="36"/>
                  </a:lnTo>
                  <a:lnTo>
                    <a:pt x="1066" y="36"/>
                  </a:lnTo>
                  <a:lnTo>
                    <a:pt x="1069" y="38"/>
                  </a:lnTo>
                  <a:lnTo>
                    <a:pt x="1071" y="38"/>
                  </a:lnTo>
                  <a:lnTo>
                    <a:pt x="1075" y="38"/>
                  </a:lnTo>
                  <a:lnTo>
                    <a:pt x="1077" y="40"/>
                  </a:lnTo>
                  <a:lnTo>
                    <a:pt x="1081" y="40"/>
                  </a:lnTo>
                  <a:lnTo>
                    <a:pt x="1083" y="40"/>
                  </a:lnTo>
                  <a:lnTo>
                    <a:pt x="1088" y="44"/>
                  </a:lnTo>
                  <a:lnTo>
                    <a:pt x="1090" y="44"/>
                  </a:lnTo>
                  <a:lnTo>
                    <a:pt x="1094" y="44"/>
                  </a:lnTo>
                  <a:lnTo>
                    <a:pt x="1096" y="46"/>
                  </a:lnTo>
                  <a:lnTo>
                    <a:pt x="1100" y="46"/>
                  </a:lnTo>
                  <a:lnTo>
                    <a:pt x="1102" y="46"/>
                  </a:lnTo>
                  <a:lnTo>
                    <a:pt x="1105" y="46"/>
                  </a:lnTo>
                  <a:lnTo>
                    <a:pt x="1107" y="50"/>
                  </a:lnTo>
                  <a:lnTo>
                    <a:pt x="1111" y="50"/>
                  </a:lnTo>
                  <a:lnTo>
                    <a:pt x="1113" y="50"/>
                  </a:lnTo>
                  <a:lnTo>
                    <a:pt x="1115" y="52"/>
                  </a:lnTo>
                  <a:lnTo>
                    <a:pt x="1121" y="52"/>
                  </a:lnTo>
                  <a:lnTo>
                    <a:pt x="1124" y="52"/>
                  </a:lnTo>
                  <a:lnTo>
                    <a:pt x="1126" y="52"/>
                  </a:lnTo>
                  <a:lnTo>
                    <a:pt x="1130" y="55"/>
                  </a:lnTo>
                  <a:lnTo>
                    <a:pt x="1132" y="55"/>
                  </a:lnTo>
                  <a:lnTo>
                    <a:pt x="1136" y="55"/>
                  </a:lnTo>
                  <a:lnTo>
                    <a:pt x="1138" y="55"/>
                  </a:lnTo>
                  <a:lnTo>
                    <a:pt x="1140" y="57"/>
                  </a:lnTo>
                  <a:lnTo>
                    <a:pt x="1149" y="57"/>
                  </a:lnTo>
                  <a:lnTo>
                    <a:pt x="1151" y="59"/>
                  </a:lnTo>
                  <a:lnTo>
                    <a:pt x="1155" y="59"/>
                  </a:lnTo>
                  <a:lnTo>
                    <a:pt x="1157" y="59"/>
                  </a:lnTo>
                  <a:lnTo>
                    <a:pt x="1160" y="59"/>
                  </a:lnTo>
                  <a:lnTo>
                    <a:pt x="1162" y="63"/>
                  </a:lnTo>
                  <a:lnTo>
                    <a:pt x="1164" y="63"/>
                  </a:lnTo>
                  <a:lnTo>
                    <a:pt x="1168" y="65"/>
                  </a:lnTo>
                  <a:lnTo>
                    <a:pt x="1170" y="65"/>
                  </a:lnTo>
                  <a:lnTo>
                    <a:pt x="1174" y="69"/>
                  </a:lnTo>
                  <a:lnTo>
                    <a:pt x="1176" y="69"/>
                  </a:lnTo>
                  <a:lnTo>
                    <a:pt x="1179" y="70"/>
                  </a:lnTo>
                  <a:lnTo>
                    <a:pt x="1181" y="70"/>
                  </a:lnTo>
                  <a:lnTo>
                    <a:pt x="1185" y="74"/>
                  </a:lnTo>
                  <a:lnTo>
                    <a:pt x="1187" y="74"/>
                  </a:lnTo>
                  <a:lnTo>
                    <a:pt x="1189" y="76"/>
                  </a:lnTo>
                  <a:lnTo>
                    <a:pt x="1193" y="76"/>
                  </a:lnTo>
                  <a:lnTo>
                    <a:pt x="1195" y="80"/>
                  </a:lnTo>
                  <a:lnTo>
                    <a:pt x="1198" y="80"/>
                  </a:lnTo>
                  <a:lnTo>
                    <a:pt x="1200" y="82"/>
                  </a:lnTo>
                  <a:lnTo>
                    <a:pt x="1204" y="84"/>
                  </a:lnTo>
                  <a:lnTo>
                    <a:pt x="1206" y="88"/>
                  </a:lnTo>
                  <a:lnTo>
                    <a:pt x="1210" y="88"/>
                  </a:lnTo>
                  <a:lnTo>
                    <a:pt x="1212" y="89"/>
                  </a:lnTo>
                  <a:lnTo>
                    <a:pt x="1214" y="89"/>
                  </a:lnTo>
                  <a:lnTo>
                    <a:pt x="1214" y="93"/>
                  </a:lnTo>
                  <a:lnTo>
                    <a:pt x="1217" y="93"/>
                  </a:lnTo>
                  <a:lnTo>
                    <a:pt x="1219" y="95"/>
                  </a:lnTo>
                  <a:lnTo>
                    <a:pt x="1223" y="95"/>
                  </a:lnTo>
                  <a:lnTo>
                    <a:pt x="1225" y="99"/>
                  </a:lnTo>
                  <a:lnTo>
                    <a:pt x="1229" y="99"/>
                  </a:lnTo>
                  <a:lnTo>
                    <a:pt x="1231" y="101"/>
                  </a:lnTo>
                  <a:lnTo>
                    <a:pt x="1234" y="105"/>
                  </a:lnTo>
                  <a:lnTo>
                    <a:pt x="1236" y="105"/>
                  </a:lnTo>
                  <a:lnTo>
                    <a:pt x="1238" y="106"/>
                  </a:lnTo>
                  <a:lnTo>
                    <a:pt x="1242" y="106"/>
                  </a:lnTo>
                  <a:lnTo>
                    <a:pt x="1244" y="106"/>
                  </a:lnTo>
                  <a:lnTo>
                    <a:pt x="1248" y="108"/>
                  </a:lnTo>
                  <a:lnTo>
                    <a:pt x="1250" y="108"/>
                  </a:lnTo>
                  <a:lnTo>
                    <a:pt x="1253" y="112"/>
                  </a:lnTo>
                  <a:lnTo>
                    <a:pt x="1255" y="112"/>
                  </a:lnTo>
                  <a:lnTo>
                    <a:pt x="1259" y="114"/>
                  </a:lnTo>
                  <a:lnTo>
                    <a:pt x="1261" y="114"/>
                  </a:lnTo>
                  <a:lnTo>
                    <a:pt x="1263" y="118"/>
                  </a:lnTo>
                  <a:lnTo>
                    <a:pt x="1267" y="118"/>
                  </a:lnTo>
                  <a:lnTo>
                    <a:pt x="1267" y="120"/>
                  </a:lnTo>
                  <a:lnTo>
                    <a:pt x="1269" y="120"/>
                  </a:lnTo>
                  <a:lnTo>
                    <a:pt x="1272" y="124"/>
                  </a:lnTo>
                  <a:lnTo>
                    <a:pt x="1274" y="124"/>
                  </a:lnTo>
                  <a:lnTo>
                    <a:pt x="1278" y="125"/>
                  </a:lnTo>
                  <a:lnTo>
                    <a:pt x="1280" y="125"/>
                  </a:lnTo>
                  <a:lnTo>
                    <a:pt x="1280" y="127"/>
                  </a:lnTo>
                  <a:lnTo>
                    <a:pt x="1284" y="127"/>
                  </a:lnTo>
                  <a:lnTo>
                    <a:pt x="1286" y="131"/>
                  </a:lnTo>
                  <a:lnTo>
                    <a:pt x="1286" y="133"/>
                  </a:lnTo>
                  <a:lnTo>
                    <a:pt x="1287" y="137"/>
                  </a:lnTo>
                  <a:lnTo>
                    <a:pt x="1291" y="137"/>
                  </a:lnTo>
                  <a:lnTo>
                    <a:pt x="1291" y="139"/>
                  </a:lnTo>
                  <a:lnTo>
                    <a:pt x="1293" y="142"/>
                  </a:lnTo>
                  <a:lnTo>
                    <a:pt x="1299" y="142"/>
                  </a:lnTo>
                  <a:lnTo>
                    <a:pt x="1308" y="144"/>
                  </a:lnTo>
                  <a:lnTo>
                    <a:pt x="1316" y="148"/>
                  </a:lnTo>
                  <a:lnTo>
                    <a:pt x="1322" y="148"/>
                  </a:lnTo>
                  <a:lnTo>
                    <a:pt x="1329" y="150"/>
                  </a:lnTo>
                  <a:lnTo>
                    <a:pt x="1335" y="150"/>
                  </a:lnTo>
                  <a:lnTo>
                    <a:pt x="1337" y="152"/>
                  </a:lnTo>
                  <a:lnTo>
                    <a:pt x="1341" y="152"/>
                  </a:lnTo>
                  <a:lnTo>
                    <a:pt x="1342" y="150"/>
                  </a:lnTo>
                  <a:lnTo>
                    <a:pt x="1346" y="148"/>
                  </a:lnTo>
                  <a:lnTo>
                    <a:pt x="1348" y="148"/>
                  </a:lnTo>
                  <a:lnTo>
                    <a:pt x="1348" y="142"/>
                  </a:lnTo>
                  <a:lnTo>
                    <a:pt x="1352" y="139"/>
                  </a:lnTo>
                  <a:lnTo>
                    <a:pt x="1354" y="139"/>
                  </a:lnTo>
                  <a:lnTo>
                    <a:pt x="1360" y="142"/>
                  </a:lnTo>
                  <a:lnTo>
                    <a:pt x="1361" y="142"/>
                  </a:lnTo>
                  <a:lnTo>
                    <a:pt x="1365" y="142"/>
                  </a:lnTo>
                  <a:lnTo>
                    <a:pt x="1367" y="142"/>
                  </a:lnTo>
                  <a:lnTo>
                    <a:pt x="1371" y="144"/>
                  </a:lnTo>
                  <a:lnTo>
                    <a:pt x="1373" y="148"/>
                  </a:lnTo>
                  <a:lnTo>
                    <a:pt x="1377" y="148"/>
                  </a:lnTo>
                  <a:lnTo>
                    <a:pt x="1380" y="150"/>
                  </a:lnTo>
                  <a:lnTo>
                    <a:pt x="1384" y="148"/>
                  </a:lnTo>
                  <a:lnTo>
                    <a:pt x="1386" y="148"/>
                  </a:lnTo>
                  <a:lnTo>
                    <a:pt x="1390" y="148"/>
                  </a:lnTo>
                  <a:lnTo>
                    <a:pt x="1392" y="150"/>
                  </a:lnTo>
                  <a:lnTo>
                    <a:pt x="1396" y="150"/>
                  </a:lnTo>
                  <a:lnTo>
                    <a:pt x="1396" y="152"/>
                  </a:lnTo>
                  <a:lnTo>
                    <a:pt x="1397" y="156"/>
                  </a:lnTo>
                  <a:lnTo>
                    <a:pt x="1397" y="158"/>
                  </a:lnTo>
                  <a:lnTo>
                    <a:pt x="1397" y="161"/>
                  </a:lnTo>
                  <a:lnTo>
                    <a:pt x="1401" y="163"/>
                  </a:lnTo>
                  <a:lnTo>
                    <a:pt x="1403" y="161"/>
                  </a:lnTo>
                  <a:lnTo>
                    <a:pt x="1403" y="158"/>
                  </a:lnTo>
                  <a:lnTo>
                    <a:pt x="1405" y="158"/>
                  </a:lnTo>
                  <a:lnTo>
                    <a:pt x="1409" y="156"/>
                  </a:lnTo>
                  <a:lnTo>
                    <a:pt x="1411" y="156"/>
                  </a:lnTo>
                  <a:lnTo>
                    <a:pt x="1414" y="156"/>
                  </a:lnTo>
                  <a:lnTo>
                    <a:pt x="1416" y="156"/>
                  </a:lnTo>
                  <a:lnTo>
                    <a:pt x="1420" y="158"/>
                  </a:lnTo>
                  <a:lnTo>
                    <a:pt x="1422" y="158"/>
                  </a:lnTo>
                  <a:lnTo>
                    <a:pt x="1426" y="161"/>
                  </a:lnTo>
                  <a:lnTo>
                    <a:pt x="1426" y="163"/>
                  </a:lnTo>
                  <a:lnTo>
                    <a:pt x="1428" y="163"/>
                  </a:lnTo>
                  <a:lnTo>
                    <a:pt x="1430" y="167"/>
                  </a:lnTo>
                  <a:lnTo>
                    <a:pt x="1433" y="163"/>
                  </a:lnTo>
                  <a:lnTo>
                    <a:pt x="1435" y="163"/>
                  </a:lnTo>
                  <a:lnTo>
                    <a:pt x="1439" y="163"/>
                  </a:lnTo>
                  <a:lnTo>
                    <a:pt x="1441" y="167"/>
                  </a:lnTo>
                  <a:lnTo>
                    <a:pt x="1445" y="163"/>
                  </a:lnTo>
                  <a:lnTo>
                    <a:pt x="1447" y="161"/>
                  </a:lnTo>
                  <a:lnTo>
                    <a:pt x="1451" y="163"/>
                  </a:lnTo>
                  <a:lnTo>
                    <a:pt x="1452" y="167"/>
                  </a:lnTo>
                  <a:lnTo>
                    <a:pt x="1454" y="167"/>
                  </a:lnTo>
                  <a:lnTo>
                    <a:pt x="1458" y="167"/>
                  </a:lnTo>
                  <a:lnTo>
                    <a:pt x="1460" y="167"/>
                  </a:lnTo>
                  <a:lnTo>
                    <a:pt x="1464" y="167"/>
                  </a:lnTo>
                  <a:lnTo>
                    <a:pt x="1466" y="167"/>
                  </a:lnTo>
                  <a:lnTo>
                    <a:pt x="1466" y="177"/>
                  </a:lnTo>
                  <a:lnTo>
                    <a:pt x="1466" y="180"/>
                  </a:lnTo>
                  <a:lnTo>
                    <a:pt x="1466" y="182"/>
                  </a:lnTo>
                  <a:lnTo>
                    <a:pt x="1469" y="186"/>
                  </a:lnTo>
                  <a:lnTo>
                    <a:pt x="1469" y="188"/>
                  </a:lnTo>
                  <a:lnTo>
                    <a:pt x="1469" y="192"/>
                  </a:lnTo>
                  <a:lnTo>
                    <a:pt x="1469" y="194"/>
                  </a:lnTo>
                  <a:lnTo>
                    <a:pt x="1469" y="196"/>
                  </a:lnTo>
                  <a:lnTo>
                    <a:pt x="1471" y="199"/>
                  </a:lnTo>
                  <a:lnTo>
                    <a:pt x="1471" y="201"/>
                  </a:lnTo>
                  <a:lnTo>
                    <a:pt x="1469" y="205"/>
                  </a:lnTo>
                  <a:lnTo>
                    <a:pt x="1469" y="207"/>
                  </a:lnTo>
                  <a:lnTo>
                    <a:pt x="1469" y="211"/>
                  </a:lnTo>
                  <a:lnTo>
                    <a:pt x="1469" y="213"/>
                  </a:lnTo>
                  <a:lnTo>
                    <a:pt x="1469" y="216"/>
                  </a:lnTo>
                  <a:lnTo>
                    <a:pt x="1466" y="218"/>
                  </a:lnTo>
                  <a:lnTo>
                    <a:pt x="1466" y="220"/>
                  </a:lnTo>
                  <a:lnTo>
                    <a:pt x="1466" y="224"/>
                  </a:lnTo>
                  <a:lnTo>
                    <a:pt x="1464" y="226"/>
                  </a:lnTo>
                  <a:lnTo>
                    <a:pt x="1464" y="230"/>
                  </a:lnTo>
                  <a:lnTo>
                    <a:pt x="1464" y="232"/>
                  </a:lnTo>
                  <a:lnTo>
                    <a:pt x="1460" y="235"/>
                  </a:lnTo>
                  <a:lnTo>
                    <a:pt x="1458" y="243"/>
                  </a:lnTo>
                  <a:lnTo>
                    <a:pt x="1458" y="245"/>
                  </a:lnTo>
                  <a:lnTo>
                    <a:pt x="1454" y="249"/>
                  </a:lnTo>
                  <a:lnTo>
                    <a:pt x="1452" y="251"/>
                  </a:lnTo>
                  <a:lnTo>
                    <a:pt x="1452" y="254"/>
                  </a:lnTo>
                  <a:lnTo>
                    <a:pt x="1451" y="256"/>
                  </a:lnTo>
                  <a:lnTo>
                    <a:pt x="1447" y="260"/>
                  </a:lnTo>
                  <a:lnTo>
                    <a:pt x="1447" y="264"/>
                  </a:lnTo>
                  <a:lnTo>
                    <a:pt x="1447" y="269"/>
                  </a:lnTo>
                  <a:lnTo>
                    <a:pt x="1447" y="273"/>
                  </a:lnTo>
                  <a:lnTo>
                    <a:pt x="1447" y="275"/>
                  </a:lnTo>
                  <a:lnTo>
                    <a:pt x="1447" y="279"/>
                  </a:lnTo>
                  <a:lnTo>
                    <a:pt x="1451" y="281"/>
                  </a:lnTo>
                  <a:lnTo>
                    <a:pt x="1451" y="287"/>
                  </a:lnTo>
                  <a:lnTo>
                    <a:pt x="1452" y="288"/>
                  </a:lnTo>
                  <a:lnTo>
                    <a:pt x="1452" y="292"/>
                  </a:lnTo>
                  <a:lnTo>
                    <a:pt x="1452" y="294"/>
                  </a:lnTo>
                  <a:lnTo>
                    <a:pt x="1454" y="294"/>
                  </a:lnTo>
                  <a:lnTo>
                    <a:pt x="1454" y="298"/>
                  </a:lnTo>
                  <a:lnTo>
                    <a:pt x="1458" y="300"/>
                  </a:lnTo>
                  <a:lnTo>
                    <a:pt x="1460" y="304"/>
                  </a:lnTo>
                  <a:lnTo>
                    <a:pt x="1460" y="305"/>
                  </a:lnTo>
                  <a:lnTo>
                    <a:pt x="1464" y="307"/>
                  </a:lnTo>
                  <a:lnTo>
                    <a:pt x="1466" y="311"/>
                  </a:lnTo>
                  <a:lnTo>
                    <a:pt x="1469" y="313"/>
                  </a:lnTo>
                  <a:lnTo>
                    <a:pt x="1471" y="319"/>
                  </a:lnTo>
                  <a:lnTo>
                    <a:pt x="1475" y="323"/>
                  </a:lnTo>
                  <a:lnTo>
                    <a:pt x="1477" y="323"/>
                  </a:lnTo>
                  <a:lnTo>
                    <a:pt x="1479" y="324"/>
                  </a:lnTo>
                  <a:lnTo>
                    <a:pt x="1479" y="328"/>
                  </a:lnTo>
                  <a:lnTo>
                    <a:pt x="1483" y="330"/>
                  </a:lnTo>
                  <a:lnTo>
                    <a:pt x="1485" y="332"/>
                  </a:lnTo>
                  <a:lnTo>
                    <a:pt x="1488" y="336"/>
                  </a:lnTo>
                  <a:lnTo>
                    <a:pt x="1488" y="338"/>
                  </a:lnTo>
                  <a:lnTo>
                    <a:pt x="1490" y="338"/>
                  </a:lnTo>
                  <a:lnTo>
                    <a:pt x="1494" y="341"/>
                  </a:lnTo>
                  <a:lnTo>
                    <a:pt x="1494" y="343"/>
                  </a:lnTo>
                  <a:lnTo>
                    <a:pt x="1496" y="343"/>
                  </a:lnTo>
                  <a:lnTo>
                    <a:pt x="1496" y="347"/>
                  </a:lnTo>
                  <a:lnTo>
                    <a:pt x="1500" y="347"/>
                  </a:lnTo>
                  <a:lnTo>
                    <a:pt x="1500" y="349"/>
                  </a:lnTo>
                  <a:lnTo>
                    <a:pt x="1502" y="349"/>
                  </a:lnTo>
                  <a:lnTo>
                    <a:pt x="1504" y="353"/>
                  </a:lnTo>
                  <a:lnTo>
                    <a:pt x="1507" y="355"/>
                  </a:lnTo>
                  <a:lnTo>
                    <a:pt x="1509" y="360"/>
                  </a:lnTo>
                  <a:lnTo>
                    <a:pt x="1513" y="366"/>
                  </a:lnTo>
                  <a:lnTo>
                    <a:pt x="1515" y="368"/>
                  </a:lnTo>
                  <a:lnTo>
                    <a:pt x="1515" y="372"/>
                  </a:lnTo>
                  <a:lnTo>
                    <a:pt x="1515" y="374"/>
                  </a:lnTo>
                  <a:lnTo>
                    <a:pt x="1515" y="376"/>
                  </a:lnTo>
                  <a:lnTo>
                    <a:pt x="1515" y="379"/>
                  </a:lnTo>
                  <a:lnTo>
                    <a:pt x="1515" y="381"/>
                  </a:lnTo>
                  <a:lnTo>
                    <a:pt x="1515" y="385"/>
                  </a:lnTo>
                  <a:lnTo>
                    <a:pt x="1513" y="387"/>
                  </a:lnTo>
                  <a:lnTo>
                    <a:pt x="1513" y="391"/>
                  </a:lnTo>
                  <a:lnTo>
                    <a:pt x="1513" y="393"/>
                  </a:lnTo>
                  <a:lnTo>
                    <a:pt x="1509" y="396"/>
                  </a:lnTo>
                  <a:lnTo>
                    <a:pt x="1507" y="398"/>
                  </a:lnTo>
                  <a:lnTo>
                    <a:pt x="1504" y="398"/>
                  </a:lnTo>
                  <a:lnTo>
                    <a:pt x="1504" y="400"/>
                  </a:lnTo>
                  <a:lnTo>
                    <a:pt x="1502" y="404"/>
                  </a:lnTo>
                  <a:lnTo>
                    <a:pt x="1500" y="404"/>
                  </a:lnTo>
                  <a:lnTo>
                    <a:pt x="1496" y="406"/>
                  </a:lnTo>
                  <a:lnTo>
                    <a:pt x="1494" y="412"/>
                  </a:lnTo>
                  <a:lnTo>
                    <a:pt x="1490" y="412"/>
                  </a:lnTo>
                  <a:lnTo>
                    <a:pt x="1490" y="415"/>
                  </a:lnTo>
                  <a:lnTo>
                    <a:pt x="1490" y="417"/>
                  </a:lnTo>
                  <a:lnTo>
                    <a:pt x="1488" y="423"/>
                  </a:lnTo>
                  <a:lnTo>
                    <a:pt x="1488" y="425"/>
                  </a:lnTo>
                  <a:lnTo>
                    <a:pt x="1488" y="429"/>
                  </a:lnTo>
                  <a:lnTo>
                    <a:pt x="1485" y="429"/>
                  </a:lnTo>
                  <a:lnTo>
                    <a:pt x="1485" y="431"/>
                  </a:lnTo>
                  <a:lnTo>
                    <a:pt x="1485" y="434"/>
                  </a:lnTo>
                  <a:lnTo>
                    <a:pt x="1483" y="434"/>
                  </a:lnTo>
                  <a:lnTo>
                    <a:pt x="1483" y="436"/>
                  </a:lnTo>
                  <a:lnTo>
                    <a:pt x="1479" y="440"/>
                  </a:lnTo>
                  <a:lnTo>
                    <a:pt x="1479" y="442"/>
                  </a:lnTo>
                  <a:lnTo>
                    <a:pt x="1477" y="442"/>
                  </a:lnTo>
                  <a:lnTo>
                    <a:pt x="1475" y="444"/>
                  </a:lnTo>
                  <a:lnTo>
                    <a:pt x="1475" y="448"/>
                  </a:lnTo>
                  <a:lnTo>
                    <a:pt x="1471" y="450"/>
                  </a:lnTo>
                  <a:lnTo>
                    <a:pt x="1469" y="453"/>
                  </a:lnTo>
                  <a:lnTo>
                    <a:pt x="1469" y="455"/>
                  </a:lnTo>
                  <a:lnTo>
                    <a:pt x="1469" y="459"/>
                  </a:lnTo>
                  <a:lnTo>
                    <a:pt x="1469" y="461"/>
                  </a:lnTo>
                  <a:lnTo>
                    <a:pt x="1466" y="461"/>
                  </a:lnTo>
                  <a:lnTo>
                    <a:pt x="1464" y="467"/>
                  </a:lnTo>
                  <a:lnTo>
                    <a:pt x="1460" y="467"/>
                  </a:lnTo>
                  <a:lnTo>
                    <a:pt x="1454" y="472"/>
                  </a:lnTo>
                  <a:lnTo>
                    <a:pt x="1452" y="474"/>
                  </a:lnTo>
                  <a:lnTo>
                    <a:pt x="1451" y="478"/>
                  </a:lnTo>
                  <a:lnTo>
                    <a:pt x="1447" y="478"/>
                  </a:lnTo>
                  <a:lnTo>
                    <a:pt x="1447" y="480"/>
                  </a:lnTo>
                  <a:lnTo>
                    <a:pt x="1445" y="480"/>
                  </a:lnTo>
                  <a:lnTo>
                    <a:pt x="1441" y="480"/>
                  </a:lnTo>
                  <a:lnTo>
                    <a:pt x="1439" y="480"/>
                  </a:lnTo>
                  <a:lnTo>
                    <a:pt x="1439" y="484"/>
                  </a:lnTo>
                  <a:lnTo>
                    <a:pt x="1435" y="486"/>
                  </a:lnTo>
                  <a:lnTo>
                    <a:pt x="1433" y="486"/>
                  </a:lnTo>
                  <a:lnTo>
                    <a:pt x="1433" y="489"/>
                  </a:lnTo>
                  <a:lnTo>
                    <a:pt x="1430" y="489"/>
                  </a:lnTo>
                  <a:lnTo>
                    <a:pt x="1428" y="491"/>
                  </a:lnTo>
                  <a:lnTo>
                    <a:pt x="1426" y="491"/>
                  </a:lnTo>
                  <a:lnTo>
                    <a:pt x="1422" y="491"/>
                  </a:lnTo>
                  <a:lnTo>
                    <a:pt x="1420" y="493"/>
                  </a:lnTo>
                  <a:lnTo>
                    <a:pt x="1416" y="493"/>
                  </a:lnTo>
                  <a:lnTo>
                    <a:pt x="1414" y="493"/>
                  </a:lnTo>
                  <a:lnTo>
                    <a:pt x="1411" y="497"/>
                  </a:lnTo>
                  <a:lnTo>
                    <a:pt x="1409" y="499"/>
                  </a:lnTo>
                  <a:lnTo>
                    <a:pt x="1405" y="503"/>
                  </a:lnTo>
                  <a:lnTo>
                    <a:pt x="1403" y="503"/>
                  </a:lnTo>
                  <a:lnTo>
                    <a:pt x="1401" y="504"/>
                  </a:lnTo>
                  <a:lnTo>
                    <a:pt x="1397" y="508"/>
                  </a:lnTo>
                  <a:lnTo>
                    <a:pt x="1397" y="510"/>
                  </a:lnTo>
                  <a:lnTo>
                    <a:pt x="1396" y="510"/>
                  </a:lnTo>
                  <a:lnTo>
                    <a:pt x="1396" y="512"/>
                  </a:lnTo>
                  <a:lnTo>
                    <a:pt x="1396" y="516"/>
                  </a:lnTo>
                  <a:lnTo>
                    <a:pt x="1397" y="518"/>
                  </a:lnTo>
                  <a:lnTo>
                    <a:pt x="1397" y="523"/>
                  </a:lnTo>
                  <a:lnTo>
                    <a:pt x="1401" y="527"/>
                  </a:lnTo>
                  <a:lnTo>
                    <a:pt x="1401" y="529"/>
                  </a:lnTo>
                  <a:lnTo>
                    <a:pt x="1401" y="533"/>
                  </a:lnTo>
                  <a:lnTo>
                    <a:pt x="1403" y="535"/>
                  </a:lnTo>
                  <a:lnTo>
                    <a:pt x="1403" y="540"/>
                  </a:lnTo>
                  <a:lnTo>
                    <a:pt x="1405" y="542"/>
                  </a:lnTo>
                  <a:lnTo>
                    <a:pt x="1409" y="548"/>
                  </a:lnTo>
                  <a:lnTo>
                    <a:pt x="1411" y="554"/>
                  </a:lnTo>
                  <a:lnTo>
                    <a:pt x="1414" y="561"/>
                  </a:lnTo>
                  <a:lnTo>
                    <a:pt x="1416" y="565"/>
                  </a:lnTo>
                  <a:lnTo>
                    <a:pt x="1416" y="571"/>
                  </a:lnTo>
                  <a:lnTo>
                    <a:pt x="1416" y="573"/>
                  </a:lnTo>
                  <a:lnTo>
                    <a:pt x="1420" y="580"/>
                  </a:lnTo>
                  <a:lnTo>
                    <a:pt x="1420" y="584"/>
                  </a:lnTo>
                  <a:lnTo>
                    <a:pt x="1420" y="590"/>
                  </a:lnTo>
                  <a:lnTo>
                    <a:pt x="1416" y="597"/>
                  </a:lnTo>
                  <a:lnTo>
                    <a:pt x="1416" y="603"/>
                  </a:lnTo>
                  <a:lnTo>
                    <a:pt x="1416" y="609"/>
                  </a:lnTo>
                  <a:lnTo>
                    <a:pt x="1416" y="611"/>
                  </a:lnTo>
                  <a:lnTo>
                    <a:pt x="1416" y="614"/>
                  </a:lnTo>
                  <a:lnTo>
                    <a:pt x="1416" y="616"/>
                  </a:lnTo>
                  <a:lnTo>
                    <a:pt x="1416" y="620"/>
                  </a:lnTo>
                  <a:lnTo>
                    <a:pt x="1416" y="624"/>
                  </a:lnTo>
                  <a:lnTo>
                    <a:pt x="1414" y="628"/>
                  </a:lnTo>
                  <a:lnTo>
                    <a:pt x="1414" y="635"/>
                  </a:lnTo>
                  <a:lnTo>
                    <a:pt x="1411" y="645"/>
                  </a:lnTo>
                  <a:lnTo>
                    <a:pt x="1409" y="648"/>
                  </a:lnTo>
                  <a:lnTo>
                    <a:pt x="1405" y="660"/>
                  </a:lnTo>
                  <a:lnTo>
                    <a:pt x="1403" y="677"/>
                  </a:lnTo>
                  <a:lnTo>
                    <a:pt x="1401" y="683"/>
                  </a:lnTo>
                  <a:lnTo>
                    <a:pt x="1401" y="688"/>
                  </a:lnTo>
                  <a:lnTo>
                    <a:pt x="1397" y="690"/>
                  </a:lnTo>
                  <a:lnTo>
                    <a:pt x="1397" y="696"/>
                  </a:lnTo>
                  <a:lnTo>
                    <a:pt x="1396" y="702"/>
                  </a:lnTo>
                  <a:lnTo>
                    <a:pt x="1392" y="713"/>
                  </a:lnTo>
                  <a:lnTo>
                    <a:pt x="1392" y="722"/>
                  </a:lnTo>
                  <a:lnTo>
                    <a:pt x="1390" y="726"/>
                  </a:lnTo>
                  <a:lnTo>
                    <a:pt x="1390" y="728"/>
                  </a:lnTo>
                  <a:lnTo>
                    <a:pt x="1390" y="732"/>
                  </a:lnTo>
                  <a:lnTo>
                    <a:pt x="1390" y="734"/>
                  </a:lnTo>
                  <a:lnTo>
                    <a:pt x="1390" y="738"/>
                  </a:lnTo>
                  <a:lnTo>
                    <a:pt x="1390" y="741"/>
                  </a:lnTo>
                  <a:lnTo>
                    <a:pt x="1386" y="747"/>
                  </a:lnTo>
                  <a:lnTo>
                    <a:pt x="1390" y="751"/>
                  </a:lnTo>
                  <a:lnTo>
                    <a:pt x="1386" y="757"/>
                  </a:lnTo>
                  <a:lnTo>
                    <a:pt x="1386" y="766"/>
                  </a:lnTo>
                  <a:lnTo>
                    <a:pt x="1386" y="770"/>
                  </a:lnTo>
                  <a:lnTo>
                    <a:pt x="1386" y="775"/>
                  </a:lnTo>
                  <a:lnTo>
                    <a:pt x="1386" y="781"/>
                  </a:lnTo>
                  <a:lnTo>
                    <a:pt x="1386" y="783"/>
                  </a:lnTo>
                  <a:lnTo>
                    <a:pt x="1386" y="789"/>
                  </a:lnTo>
                  <a:lnTo>
                    <a:pt x="1386" y="791"/>
                  </a:lnTo>
                  <a:lnTo>
                    <a:pt x="1386" y="794"/>
                  </a:lnTo>
                  <a:lnTo>
                    <a:pt x="1386" y="800"/>
                  </a:lnTo>
                  <a:lnTo>
                    <a:pt x="1386" y="802"/>
                  </a:lnTo>
                  <a:lnTo>
                    <a:pt x="1386" y="808"/>
                  </a:lnTo>
                  <a:lnTo>
                    <a:pt x="1386" y="810"/>
                  </a:lnTo>
                  <a:lnTo>
                    <a:pt x="1390" y="815"/>
                  </a:lnTo>
                  <a:lnTo>
                    <a:pt x="1390" y="819"/>
                  </a:lnTo>
                  <a:lnTo>
                    <a:pt x="1390" y="825"/>
                  </a:lnTo>
                  <a:lnTo>
                    <a:pt x="1390" y="827"/>
                  </a:lnTo>
                  <a:lnTo>
                    <a:pt x="1390" y="832"/>
                  </a:lnTo>
                  <a:lnTo>
                    <a:pt x="1390" y="844"/>
                  </a:lnTo>
                  <a:lnTo>
                    <a:pt x="1386" y="849"/>
                  </a:lnTo>
                  <a:lnTo>
                    <a:pt x="1384" y="849"/>
                  </a:lnTo>
                  <a:lnTo>
                    <a:pt x="1384" y="851"/>
                  </a:lnTo>
                  <a:lnTo>
                    <a:pt x="1380" y="851"/>
                  </a:lnTo>
                  <a:lnTo>
                    <a:pt x="1380" y="853"/>
                  </a:lnTo>
                  <a:lnTo>
                    <a:pt x="1378" y="857"/>
                  </a:lnTo>
                  <a:lnTo>
                    <a:pt x="1377" y="859"/>
                  </a:lnTo>
                  <a:lnTo>
                    <a:pt x="1373" y="863"/>
                  </a:lnTo>
                  <a:lnTo>
                    <a:pt x="1373" y="865"/>
                  </a:lnTo>
                  <a:lnTo>
                    <a:pt x="1371" y="870"/>
                  </a:lnTo>
                  <a:lnTo>
                    <a:pt x="1367" y="874"/>
                  </a:lnTo>
                  <a:lnTo>
                    <a:pt x="1367" y="876"/>
                  </a:lnTo>
                  <a:lnTo>
                    <a:pt x="1365" y="878"/>
                  </a:lnTo>
                  <a:lnTo>
                    <a:pt x="1361" y="883"/>
                  </a:lnTo>
                  <a:lnTo>
                    <a:pt x="1360" y="889"/>
                  </a:lnTo>
                  <a:lnTo>
                    <a:pt x="1360" y="895"/>
                  </a:lnTo>
                  <a:lnTo>
                    <a:pt x="1356" y="897"/>
                  </a:lnTo>
                  <a:lnTo>
                    <a:pt x="1356" y="902"/>
                  </a:lnTo>
                  <a:lnTo>
                    <a:pt x="1356" y="906"/>
                  </a:lnTo>
                  <a:lnTo>
                    <a:pt x="1352" y="912"/>
                  </a:lnTo>
                  <a:lnTo>
                    <a:pt x="1352" y="914"/>
                  </a:lnTo>
                  <a:lnTo>
                    <a:pt x="1352" y="919"/>
                  </a:lnTo>
                  <a:lnTo>
                    <a:pt x="1348" y="921"/>
                  </a:lnTo>
                  <a:lnTo>
                    <a:pt x="1348" y="925"/>
                  </a:lnTo>
                  <a:lnTo>
                    <a:pt x="1346" y="927"/>
                  </a:lnTo>
                  <a:lnTo>
                    <a:pt x="1346" y="931"/>
                  </a:lnTo>
                  <a:lnTo>
                    <a:pt x="1354" y="931"/>
                  </a:lnTo>
                  <a:lnTo>
                    <a:pt x="1356" y="931"/>
                  </a:lnTo>
                  <a:lnTo>
                    <a:pt x="1360" y="931"/>
                  </a:lnTo>
                  <a:lnTo>
                    <a:pt x="1361" y="933"/>
                  </a:lnTo>
                  <a:lnTo>
                    <a:pt x="1365" y="931"/>
                  </a:lnTo>
                  <a:lnTo>
                    <a:pt x="1367" y="931"/>
                  </a:lnTo>
                  <a:lnTo>
                    <a:pt x="1373" y="931"/>
                  </a:lnTo>
                  <a:lnTo>
                    <a:pt x="1377" y="931"/>
                  </a:lnTo>
                  <a:lnTo>
                    <a:pt x="1378" y="931"/>
                  </a:lnTo>
                  <a:lnTo>
                    <a:pt x="1380" y="931"/>
                  </a:lnTo>
                  <a:lnTo>
                    <a:pt x="1384" y="931"/>
                  </a:lnTo>
                  <a:lnTo>
                    <a:pt x="1390" y="931"/>
                  </a:lnTo>
                  <a:lnTo>
                    <a:pt x="1396" y="933"/>
                  </a:lnTo>
                  <a:lnTo>
                    <a:pt x="1401" y="937"/>
                  </a:lnTo>
                  <a:lnTo>
                    <a:pt x="1403" y="940"/>
                  </a:lnTo>
                  <a:lnTo>
                    <a:pt x="1405" y="940"/>
                  </a:lnTo>
                  <a:lnTo>
                    <a:pt x="1409" y="946"/>
                  </a:lnTo>
                  <a:lnTo>
                    <a:pt x="1411" y="950"/>
                  </a:lnTo>
                  <a:lnTo>
                    <a:pt x="1411" y="952"/>
                  </a:lnTo>
                  <a:lnTo>
                    <a:pt x="1414" y="956"/>
                  </a:lnTo>
                  <a:lnTo>
                    <a:pt x="1416" y="957"/>
                  </a:lnTo>
                  <a:lnTo>
                    <a:pt x="1416" y="963"/>
                  </a:lnTo>
                  <a:lnTo>
                    <a:pt x="1420" y="969"/>
                  </a:lnTo>
                  <a:lnTo>
                    <a:pt x="1420" y="971"/>
                  </a:lnTo>
                  <a:lnTo>
                    <a:pt x="1420" y="974"/>
                  </a:lnTo>
                  <a:lnTo>
                    <a:pt x="1422" y="980"/>
                  </a:lnTo>
                  <a:lnTo>
                    <a:pt x="1426" y="982"/>
                  </a:lnTo>
                  <a:lnTo>
                    <a:pt x="1426" y="986"/>
                  </a:lnTo>
                  <a:lnTo>
                    <a:pt x="1426" y="988"/>
                  </a:lnTo>
                  <a:lnTo>
                    <a:pt x="1428" y="990"/>
                  </a:lnTo>
                  <a:lnTo>
                    <a:pt x="1428" y="993"/>
                  </a:lnTo>
                  <a:lnTo>
                    <a:pt x="1428" y="995"/>
                  </a:lnTo>
                  <a:lnTo>
                    <a:pt x="1428" y="999"/>
                  </a:lnTo>
                  <a:lnTo>
                    <a:pt x="1428" y="1001"/>
                  </a:lnTo>
                  <a:lnTo>
                    <a:pt x="1428" y="1007"/>
                  </a:lnTo>
                  <a:lnTo>
                    <a:pt x="1426" y="1007"/>
                  </a:lnTo>
                  <a:lnTo>
                    <a:pt x="1426" y="1009"/>
                  </a:lnTo>
                  <a:lnTo>
                    <a:pt x="1422" y="1012"/>
                  </a:lnTo>
                  <a:lnTo>
                    <a:pt x="1420" y="1014"/>
                  </a:lnTo>
                  <a:lnTo>
                    <a:pt x="1416" y="1018"/>
                  </a:lnTo>
                  <a:lnTo>
                    <a:pt x="1411" y="1024"/>
                  </a:lnTo>
                  <a:lnTo>
                    <a:pt x="1409" y="1024"/>
                  </a:lnTo>
                  <a:lnTo>
                    <a:pt x="1405" y="1026"/>
                  </a:lnTo>
                  <a:lnTo>
                    <a:pt x="1403" y="1029"/>
                  </a:lnTo>
                  <a:lnTo>
                    <a:pt x="1401" y="1031"/>
                  </a:lnTo>
                  <a:lnTo>
                    <a:pt x="1397" y="1031"/>
                  </a:lnTo>
                  <a:lnTo>
                    <a:pt x="1396" y="1033"/>
                  </a:lnTo>
                  <a:lnTo>
                    <a:pt x="1392" y="1037"/>
                  </a:lnTo>
                  <a:lnTo>
                    <a:pt x="1390" y="1039"/>
                  </a:lnTo>
                  <a:lnTo>
                    <a:pt x="1386" y="1039"/>
                  </a:lnTo>
                  <a:lnTo>
                    <a:pt x="1386" y="1043"/>
                  </a:lnTo>
                  <a:lnTo>
                    <a:pt x="1380" y="1045"/>
                  </a:lnTo>
                  <a:lnTo>
                    <a:pt x="1380" y="1048"/>
                  </a:lnTo>
                  <a:lnTo>
                    <a:pt x="1378" y="1048"/>
                  </a:lnTo>
                  <a:lnTo>
                    <a:pt x="1377" y="1050"/>
                  </a:lnTo>
                  <a:lnTo>
                    <a:pt x="1373" y="1054"/>
                  </a:lnTo>
                  <a:lnTo>
                    <a:pt x="1373" y="1056"/>
                  </a:lnTo>
                  <a:lnTo>
                    <a:pt x="1371" y="1056"/>
                  </a:lnTo>
                  <a:lnTo>
                    <a:pt x="1371" y="1058"/>
                  </a:lnTo>
                  <a:lnTo>
                    <a:pt x="1367" y="1062"/>
                  </a:lnTo>
                  <a:lnTo>
                    <a:pt x="1367" y="1064"/>
                  </a:lnTo>
                  <a:lnTo>
                    <a:pt x="1365" y="1067"/>
                  </a:lnTo>
                  <a:lnTo>
                    <a:pt x="1365" y="1073"/>
                  </a:lnTo>
                  <a:lnTo>
                    <a:pt x="1361" y="1077"/>
                  </a:lnTo>
                  <a:lnTo>
                    <a:pt x="1361" y="1081"/>
                  </a:lnTo>
                  <a:lnTo>
                    <a:pt x="1361" y="1082"/>
                  </a:lnTo>
                  <a:lnTo>
                    <a:pt x="1361" y="1088"/>
                  </a:lnTo>
                  <a:lnTo>
                    <a:pt x="1361" y="1092"/>
                  </a:lnTo>
                  <a:lnTo>
                    <a:pt x="1361" y="1094"/>
                  </a:lnTo>
                  <a:lnTo>
                    <a:pt x="1360" y="1098"/>
                  </a:lnTo>
                  <a:lnTo>
                    <a:pt x="1360" y="1100"/>
                  </a:lnTo>
                  <a:lnTo>
                    <a:pt x="1356" y="1101"/>
                  </a:lnTo>
                  <a:lnTo>
                    <a:pt x="1356" y="1105"/>
                  </a:lnTo>
                  <a:lnTo>
                    <a:pt x="1354" y="1105"/>
                  </a:lnTo>
                  <a:lnTo>
                    <a:pt x="1354" y="1107"/>
                  </a:lnTo>
                  <a:lnTo>
                    <a:pt x="1352" y="1107"/>
                  </a:lnTo>
                  <a:lnTo>
                    <a:pt x="1348" y="1111"/>
                  </a:lnTo>
                  <a:lnTo>
                    <a:pt x="1346" y="1113"/>
                  </a:lnTo>
                  <a:lnTo>
                    <a:pt x="1342" y="1113"/>
                  </a:lnTo>
                  <a:lnTo>
                    <a:pt x="1341" y="1113"/>
                  </a:lnTo>
                  <a:lnTo>
                    <a:pt x="1337" y="1117"/>
                  </a:lnTo>
                  <a:lnTo>
                    <a:pt x="1335" y="1118"/>
                  </a:lnTo>
                  <a:lnTo>
                    <a:pt x="1333" y="1118"/>
                  </a:lnTo>
                  <a:lnTo>
                    <a:pt x="1329" y="1122"/>
                  </a:lnTo>
                  <a:lnTo>
                    <a:pt x="1327" y="1122"/>
                  </a:lnTo>
                  <a:lnTo>
                    <a:pt x="1323" y="1124"/>
                  </a:lnTo>
                  <a:lnTo>
                    <a:pt x="1322" y="1124"/>
                  </a:lnTo>
                  <a:lnTo>
                    <a:pt x="1318" y="1126"/>
                  </a:lnTo>
                  <a:lnTo>
                    <a:pt x="1316" y="1130"/>
                  </a:lnTo>
                  <a:lnTo>
                    <a:pt x="1312" y="1130"/>
                  </a:lnTo>
                  <a:lnTo>
                    <a:pt x="1312" y="1132"/>
                  </a:lnTo>
                  <a:lnTo>
                    <a:pt x="1310" y="1136"/>
                  </a:lnTo>
                  <a:lnTo>
                    <a:pt x="1310" y="1141"/>
                  </a:lnTo>
                  <a:lnTo>
                    <a:pt x="1310" y="1143"/>
                  </a:lnTo>
                  <a:lnTo>
                    <a:pt x="1312" y="1149"/>
                  </a:lnTo>
                  <a:lnTo>
                    <a:pt x="1312" y="1151"/>
                  </a:lnTo>
                  <a:lnTo>
                    <a:pt x="1312" y="1154"/>
                  </a:lnTo>
                  <a:lnTo>
                    <a:pt x="1316" y="1156"/>
                  </a:lnTo>
                  <a:lnTo>
                    <a:pt x="1316" y="1160"/>
                  </a:lnTo>
                  <a:lnTo>
                    <a:pt x="1316" y="1162"/>
                  </a:lnTo>
                  <a:lnTo>
                    <a:pt x="1316" y="1168"/>
                  </a:lnTo>
                  <a:lnTo>
                    <a:pt x="1316" y="1170"/>
                  </a:lnTo>
                  <a:lnTo>
                    <a:pt x="1316" y="1173"/>
                  </a:lnTo>
                  <a:lnTo>
                    <a:pt x="1318" y="1175"/>
                  </a:lnTo>
                  <a:lnTo>
                    <a:pt x="1318" y="1179"/>
                  </a:lnTo>
                  <a:lnTo>
                    <a:pt x="1318" y="1181"/>
                  </a:lnTo>
                  <a:lnTo>
                    <a:pt x="1318" y="1187"/>
                  </a:lnTo>
                  <a:lnTo>
                    <a:pt x="1322" y="1192"/>
                  </a:lnTo>
                  <a:lnTo>
                    <a:pt x="1323" y="1192"/>
                  </a:lnTo>
                  <a:lnTo>
                    <a:pt x="1327" y="1198"/>
                  </a:lnTo>
                  <a:lnTo>
                    <a:pt x="1327" y="1200"/>
                  </a:lnTo>
                  <a:lnTo>
                    <a:pt x="1329" y="1204"/>
                  </a:lnTo>
                  <a:lnTo>
                    <a:pt x="1327" y="1204"/>
                  </a:lnTo>
                  <a:lnTo>
                    <a:pt x="1329" y="1209"/>
                  </a:lnTo>
                  <a:lnTo>
                    <a:pt x="1329" y="1211"/>
                  </a:lnTo>
                  <a:lnTo>
                    <a:pt x="1329" y="1213"/>
                  </a:lnTo>
                  <a:lnTo>
                    <a:pt x="1333" y="1217"/>
                  </a:lnTo>
                  <a:lnTo>
                    <a:pt x="1335" y="1223"/>
                  </a:lnTo>
                  <a:lnTo>
                    <a:pt x="1335" y="1225"/>
                  </a:lnTo>
                  <a:lnTo>
                    <a:pt x="1335" y="1228"/>
                  </a:lnTo>
                  <a:lnTo>
                    <a:pt x="1333" y="1230"/>
                  </a:lnTo>
                  <a:lnTo>
                    <a:pt x="1329" y="1234"/>
                  </a:lnTo>
                  <a:lnTo>
                    <a:pt x="1323" y="1236"/>
                  </a:lnTo>
                  <a:lnTo>
                    <a:pt x="1322" y="1236"/>
                  </a:lnTo>
                  <a:lnTo>
                    <a:pt x="1318" y="1236"/>
                  </a:lnTo>
                  <a:lnTo>
                    <a:pt x="1316" y="1236"/>
                  </a:lnTo>
                  <a:lnTo>
                    <a:pt x="1312" y="1238"/>
                  </a:lnTo>
                  <a:lnTo>
                    <a:pt x="1308" y="1238"/>
                  </a:lnTo>
                  <a:lnTo>
                    <a:pt x="1305" y="1238"/>
                  </a:lnTo>
                  <a:lnTo>
                    <a:pt x="1299" y="1238"/>
                  </a:lnTo>
                  <a:lnTo>
                    <a:pt x="1297" y="1236"/>
                  </a:lnTo>
                  <a:lnTo>
                    <a:pt x="1293" y="1236"/>
                  </a:lnTo>
                  <a:lnTo>
                    <a:pt x="1291" y="1234"/>
                  </a:lnTo>
                  <a:lnTo>
                    <a:pt x="1286" y="1234"/>
                  </a:lnTo>
                  <a:lnTo>
                    <a:pt x="1280" y="1230"/>
                  </a:lnTo>
                  <a:lnTo>
                    <a:pt x="1278" y="1230"/>
                  </a:lnTo>
                  <a:lnTo>
                    <a:pt x="1274" y="1230"/>
                  </a:lnTo>
                  <a:lnTo>
                    <a:pt x="1272" y="1234"/>
                  </a:lnTo>
                  <a:lnTo>
                    <a:pt x="1269" y="1236"/>
                  </a:lnTo>
                  <a:lnTo>
                    <a:pt x="1267" y="1236"/>
                  </a:lnTo>
                  <a:lnTo>
                    <a:pt x="1263" y="1242"/>
                  </a:lnTo>
                  <a:lnTo>
                    <a:pt x="1263" y="1244"/>
                  </a:lnTo>
                  <a:lnTo>
                    <a:pt x="1261" y="1247"/>
                  </a:lnTo>
                  <a:lnTo>
                    <a:pt x="1259" y="1249"/>
                  </a:lnTo>
                  <a:lnTo>
                    <a:pt x="1259" y="1253"/>
                  </a:lnTo>
                  <a:lnTo>
                    <a:pt x="1253" y="1257"/>
                  </a:lnTo>
                  <a:lnTo>
                    <a:pt x="1250" y="1261"/>
                  </a:lnTo>
                  <a:lnTo>
                    <a:pt x="1244" y="1263"/>
                  </a:lnTo>
                  <a:lnTo>
                    <a:pt x="1242" y="1266"/>
                  </a:lnTo>
                  <a:lnTo>
                    <a:pt x="1238" y="1268"/>
                  </a:lnTo>
                  <a:lnTo>
                    <a:pt x="1236" y="1272"/>
                  </a:lnTo>
                  <a:lnTo>
                    <a:pt x="1234" y="1274"/>
                  </a:lnTo>
                  <a:lnTo>
                    <a:pt x="1229" y="1278"/>
                  </a:lnTo>
                  <a:lnTo>
                    <a:pt x="1223" y="1281"/>
                  </a:lnTo>
                  <a:lnTo>
                    <a:pt x="1219" y="1281"/>
                  </a:lnTo>
                  <a:lnTo>
                    <a:pt x="1219" y="1285"/>
                  </a:lnTo>
                  <a:lnTo>
                    <a:pt x="1217" y="1285"/>
                  </a:lnTo>
                  <a:lnTo>
                    <a:pt x="1214" y="1285"/>
                  </a:lnTo>
                  <a:lnTo>
                    <a:pt x="1212" y="1287"/>
                  </a:lnTo>
                  <a:lnTo>
                    <a:pt x="1210" y="1287"/>
                  </a:lnTo>
                  <a:lnTo>
                    <a:pt x="1206" y="1287"/>
                  </a:lnTo>
                  <a:lnTo>
                    <a:pt x="1204" y="1287"/>
                  </a:lnTo>
                  <a:lnTo>
                    <a:pt x="1200" y="1287"/>
                  </a:lnTo>
                  <a:lnTo>
                    <a:pt x="1198" y="1291"/>
                  </a:lnTo>
                  <a:lnTo>
                    <a:pt x="1195" y="1291"/>
                  </a:lnTo>
                  <a:lnTo>
                    <a:pt x="1193" y="1291"/>
                  </a:lnTo>
                  <a:lnTo>
                    <a:pt x="1187" y="1293"/>
                  </a:lnTo>
                  <a:lnTo>
                    <a:pt x="1185" y="1293"/>
                  </a:lnTo>
                  <a:lnTo>
                    <a:pt x="1181" y="1297"/>
                  </a:lnTo>
                  <a:lnTo>
                    <a:pt x="1179" y="1297"/>
                  </a:lnTo>
                  <a:lnTo>
                    <a:pt x="1176" y="1297"/>
                  </a:lnTo>
                  <a:lnTo>
                    <a:pt x="1170" y="1297"/>
                  </a:lnTo>
                  <a:lnTo>
                    <a:pt x="1168" y="1299"/>
                  </a:lnTo>
                  <a:lnTo>
                    <a:pt x="1164" y="1299"/>
                  </a:lnTo>
                  <a:lnTo>
                    <a:pt x="1162" y="1299"/>
                  </a:lnTo>
                  <a:lnTo>
                    <a:pt x="1160" y="1302"/>
                  </a:lnTo>
                  <a:lnTo>
                    <a:pt x="1155" y="1302"/>
                  </a:lnTo>
                  <a:lnTo>
                    <a:pt x="1151" y="1304"/>
                  </a:lnTo>
                  <a:lnTo>
                    <a:pt x="1149" y="1304"/>
                  </a:lnTo>
                  <a:lnTo>
                    <a:pt x="1143" y="1306"/>
                  </a:lnTo>
                  <a:lnTo>
                    <a:pt x="1140" y="1306"/>
                  </a:lnTo>
                  <a:lnTo>
                    <a:pt x="1136" y="1310"/>
                  </a:lnTo>
                  <a:lnTo>
                    <a:pt x="1130" y="1312"/>
                  </a:lnTo>
                  <a:lnTo>
                    <a:pt x="1126" y="1312"/>
                  </a:lnTo>
                  <a:lnTo>
                    <a:pt x="1124" y="1312"/>
                  </a:lnTo>
                  <a:lnTo>
                    <a:pt x="1121" y="1312"/>
                  </a:lnTo>
                  <a:lnTo>
                    <a:pt x="1119" y="1316"/>
                  </a:lnTo>
                  <a:lnTo>
                    <a:pt x="1115" y="1316"/>
                  </a:lnTo>
                  <a:lnTo>
                    <a:pt x="1111" y="1317"/>
                  </a:lnTo>
                  <a:lnTo>
                    <a:pt x="1105" y="1321"/>
                  </a:lnTo>
                  <a:lnTo>
                    <a:pt x="1100" y="1321"/>
                  </a:lnTo>
                  <a:lnTo>
                    <a:pt x="1096" y="1323"/>
                  </a:lnTo>
                  <a:lnTo>
                    <a:pt x="1094" y="1323"/>
                  </a:lnTo>
                  <a:lnTo>
                    <a:pt x="1090" y="1323"/>
                  </a:lnTo>
                  <a:lnTo>
                    <a:pt x="1088" y="1325"/>
                  </a:lnTo>
                  <a:lnTo>
                    <a:pt x="1086" y="1325"/>
                  </a:lnTo>
                  <a:lnTo>
                    <a:pt x="1081" y="1325"/>
                  </a:lnTo>
                  <a:lnTo>
                    <a:pt x="1069" y="1329"/>
                  </a:lnTo>
                  <a:lnTo>
                    <a:pt x="1066" y="1331"/>
                  </a:lnTo>
                  <a:lnTo>
                    <a:pt x="1064" y="1331"/>
                  </a:lnTo>
                  <a:lnTo>
                    <a:pt x="1062" y="1335"/>
                  </a:lnTo>
                  <a:lnTo>
                    <a:pt x="1058" y="1336"/>
                  </a:lnTo>
                  <a:lnTo>
                    <a:pt x="1056" y="1340"/>
                  </a:lnTo>
                  <a:lnTo>
                    <a:pt x="1056" y="1342"/>
                  </a:lnTo>
                  <a:lnTo>
                    <a:pt x="1062" y="1346"/>
                  </a:lnTo>
                  <a:lnTo>
                    <a:pt x="1064" y="1346"/>
                  </a:lnTo>
                  <a:lnTo>
                    <a:pt x="1066" y="1348"/>
                  </a:lnTo>
                  <a:lnTo>
                    <a:pt x="1066" y="1350"/>
                  </a:lnTo>
                  <a:lnTo>
                    <a:pt x="1066" y="1353"/>
                  </a:lnTo>
                  <a:lnTo>
                    <a:pt x="1071" y="1355"/>
                  </a:lnTo>
                  <a:lnTo>
                    <a:pt x="1075" y="1355"/>
                  </a:lnTo>
                  <a:lnTo>
                    <a:pt x="1077" y="1355"/>
                  </a:lnTo>
                  <a:lnTo>
                    <a:pt x="1081" y="1355"/>
                  </a:lnTo>
                  <a:lnTo>
                    <a:pt x="1083" y="1353"/>
                  </a:lnTo>
                  <a:lnTo>
                    <a:pt x="1086" y="1353"/>
                  </a:lnTo>
                  <a:lnTo>
                    <a:pt x="1088" y="1353"/>
                  </a:lnTo>
                  <a:lnTo>
                    <a:pt x="1090" y="1355"/>
                  </a:lnTo>
                  <a:lnTo>
                    <a:pt x="1094" y="1355"/>
                  </a:lnTo>
                  <a:lnTo>
                    <a:pt x="1096" y="1359"/>
                  </a:lnTo>
                  <a:lnTo>
                    <a:pt x="1100" y="1361"/>
                  </a:lnTo>
                  <a:lnTo>
                    <a:pt x="1102" y="1365"/>
                  </a:lnTo>
                  <a:lnTo>
                    <a:pt x="1105" y="1367"/>
                  </a:lnTo>
                  <a:lnTo>
                    <a:pt x="1107" y="1371"/>
                  </a:lnTo>
                  <a:lnTo>
                    <a:pt x="1111" y="1367"/>
                  </a:lnTo>
                  <a:lnTo>
                    <a:pt x="1113" y="1367"/>
                  </a:lnTo>
                  <a:lnTo>
                    <a:pt x="1115" y="1371"/>
                  </a:lnTo>
                  <a:lnTo>
                    <a:pt x="1115" y="1372"/>
                  </a:lnTo>
                  <a:lnTo>
                    <a:pt x="1119" y="1374"/>
                  </a:lnTo>
                  <a:lnTo>
                    <a:pt x="1115" y="1378"/>
                  </a:lnTo>
                  <a:lnTo>
                    <a:pt x="1115" y="1380"/>
                  </a:lnTo>
                  <a:lnTo>
                    <a:pt x="1115" y="1384"/>
                  </a:lnTo>
                  <a:lnTo>
                    <a:pt x="1113" y="1386"/>
                  </a:lnTo>
                  <a:lnTo>
                    <a:pt x="1113" y="1389"/>
                  </a:lnTo>
                  <a:lnTo>
                    <a:pt x="1111" y="1391"/>
                  </a:lnTo>
                  <a:lnTo>
                    <a:pt x="1107" y="1393"/>
                  </a:lnTo>
                  <a:lnTo>
                    <a:pt x="1107" y="1397"/>
                  </a:lnTo>
                  <a:lnTo>
                    <a:pt x="1107" y="1399"/>
                  </a:lnTo>
                  <a:lnTo>
                    <a:pt x="1111" y="1403"/>
                  </a:lnTo>
                  <a:lnTo>
                    <a:pt x="1113" y="1405"/>
                  </a:lnTo>
                  <a:lnTo>
                    <a:pt x="1115" y="1408"/>
                  </a:lnTo>
                  <a:lnTo>
                    <a:pt x="1119" y="1410"/>
                  </a:lnTo>
                  <a:lnTo>
                    <a:pt x="1121" y="1410"/>
                  </a:lnTo>
                  <a:lnTo>
                    <a:pt x="1124" y="1414"/>
                  </a:lnTo>
                  <a:lnTo>
                    <a:pt x="1124" y="1416"/>
                  </a:lnTo>
                  <a:lnTo>
                    <a:pt x="1126" y="1416"/>
                  </a:lnTo>
                  <a:lnTo>
                    <a:pt x="1126" y="1418"/>
                  </a:lnTo>
                  <a:lnTo>
                    <a:pt x="1130" y="1422"/>
                  </a:lnTo>
                  <a:lnTo>
                    <a:pt x="1132" y="1427"/>
                  </a:lnTo>
                  <a:lnTo>
                    <a:pt x="1132" y="1429"/>
                  </a:lnTo>
                  <a:lnTo>
                    <a:pt x="1132" y="1435"/>
                  </a:lnTo>
                  <a:lnTo>
                    <a:pt x="1132" y="1439"/>
                  </a:lnTo>
                  <a:lnTo>
                    <a:pt x="1130" y="1441"/>
                  </a:lnTo>
                  <a:lnTo>
                    <a:pt x="1124" y="1441"/>
                  </a:lnTo>
                  <a:lnTo>
                    <a:pt x="1121" y="1441"/>
                  </a:lnTo>
                  <a:lnTo>
                    <a:pt x="1119" y="1446"/>
                  </a:lnTo>
                  <a:lnTo>
                    <a:pt x="1113" y="1448"/>
                  </a:lnTo>
                  <a:lnTo>
                    <a:pt x="1111" y="1452"/>
                  </a:lnTo>
                  <a:lnTo>
                    <a:pt x="1107" y="1454"/>
                  </a:lnTo>
                  <a:lnTo>
                    <a:pt x="1105" y="1458"/>
                  </a:lnTo>
                  <a:lnTo>
                    <a:pt x="1105" y="1460"/>
                  </a:lnTo>
                  <a:lnTo>
                    <a:pt x="1102" y="1460"/>
                  </a:lnTo>
                  <a:lnTo>
                    <a:pt x="1100" y="1461"/>
                  </a:lnTo>
                  <a:lnTo>
                    <a:pt x="1096" y="1461"/>
                  </a:lnTo>
                  <a:lnTo>
                    <a:pt x="1090" y="1465"/>
                  </a:lnTo>
                  <a:lnTo>
                    <a:pt x="1088" y="1467"/>
                  </a:lnTo>
                  <a:lnTo>
                    <a:pt x="1086" y="1467"/>
                  </a:lnTo>
                  <a:lnTo>
                    <a:pt x="1083" y="1467"/>
                  </a:lnTo>
                  <a:lnTo>
                    <a:pt x="1081" y="1467"/>
                  </a:lnTo>
                  <a:lnTo>
                    <a:pt x="1077" y="1467"/>
                  </a:lnTo>
                  <a:lnTo>
                    <a:pt x="1075" y="1467"/>
                  </a:lnTo>
                  <a:lnTo>
                    <a:pt x="1071" y="1471"/>
                  </a:lnTo>
                  <a:lnTo>
                    <a:pt x="1069" y="1471"/>
                  </a:lnTo>
                  <a:lnTo>
                    <a:pt x="1066" y="1471"/>
                  </a:lnTo>
                  <a:lnTo>
                    <a:pt x="1064" y="1473"/>
                  </a:lnTo>
                  <a:lnTo>
                    <a:pt x="1062" y="1473"/>
                  </a:lnTo>
                  <a:lnTo>
                    <a:pt x="1058" y="1473"/>
                  </a:lnTo>
                  <a:lnTo>
                    <a:pt x="1056" y="1473"/>
                  </a:lnTo>
                  <a:lnTo>
                    <a:pt x="1050" y="1477"/>
                  </a:lnTo>
                  <a:lnTo>
                    <a:pt x="1045" y="1477"/>
                  </a:lnTo>
                  <a:lnTo>
                    <a:pt x="1039" y="1479"/>
                  </a:lnTo>
                  <a:lnTo>
                    <a:pt x="1033" y="1482"/>
                  </a:lnTo>
                  <a:lnTo>
                    <a:pt x="1028" y="1482"/>
                  </a:lnTo>
                  <a:lnTo>
                    <a:pt x="1022" y="1482"/>
                  </a:lnTo>
                  <a:lnTo>
                    <a:pt x="1018" y="1484"/>
                  </a:lnTo>
                  <a:lnTo>
                    <a:pt x="1014" y="1486"/>
                  </a:lnTo>
                  <a:lnTo>
                    <a:pt x="1009" y="1490"/>
                  </a:lnTo>
                  <a:lnTo>
                    <a:pt x="1009" y="1492"/>
                  </a:lnTo>
                  <a:lnTo>
                    <a:pt x="1007" y="1496"/>
                  </a:lnTo>
                  <a:lnTo>
                    <a:pt x="1001" y="1492"/>
                  </a:lnTo>
                  <a:lnTo>
                    <a:pt x="997" y="1492"/>
                  </a:lnTo>
                  <a:lnTo>
                    <a:pt x="997" y="1490"/>
                  </a:lnTo>
                  <a:lnTo>
                    <a:pt x="997" y="1484"/>
                  </a:lnTo>
                  <a:lnTo>
                    <a:pt x="997" y="1479"/>
                  </a:lnTo>
                  <a:lnTo>
                    <a:pt x="997" y="1477"/>
                  </a:lnTo>
                  <a:lnTo>
                    <a:pt x="997" y="1473"/>
                  </a:lnTo>
                  <a:lnTo>
                    <a:pt x="997" y="1471"/>
                  </a:lnTo>
                  <a:lnTo>
                    <a:pt x="997" y="1467"/>
                  </a:lnTo>
                  <a:lnTo>
                    <a:pt x="1001" y="1465"/>
                  </a:lnTo>
                  <a:lnTo>
                    <a:pt x="1001" y="1461"/>
                  </a:lnTo>
                  <a:lnTo>
                    <a:pt x="1001" y="1460"/>
                  </a:lnTo>
                  <a:lnTo>
                    <a:pt x="1001" y="1458"/>
                  </a:lnTo>
                  <a:lnTo>
                    <a:pt x="1003" y="1446"/>
                  </a:lnTo>
                  <a:lnTo>
                    <a:pt x="1001" y="1441"/>
                  </a:lnTo>
                  <a:lnTo>
                    <a:pt x="997" y="1433"/>
                  </a:lnTo>
                  <a:lnTo>
                    <a:pt x="997" y="1427"/>
                  </a:lnTo>
                  <a:lnTo>
                    <a:pt x="997" y="1422"/>
                  </a:lnTo>
                  <a:lnTo>
                    <a:pt x="997" y="1414"/>
                  </a:lnTo>
                  <a:lnTo>
                    <a:pt x="997" y="1408"/>
                  </a:lnTo>
                  <a:lnTo>
                    <a:pt x="1001" y="1403"/>
                  </a:lnTo>
                  <a:lnTo>
                    <a:pt x="1001" y="1399"/>
                  </a:lnTo>
                  <a:lnTo>
                    <a:pt x="1001" y="1397"/>
                  </a:lnTo>
                  <a:lnTo>
                    <a:pt x="1003" y="1393"/>
                  </a:lnTo>
                  <a:lnTo>
                    <a:pt x="1003" y="1386"/>
                  </a:lnTo>
                  <a:lnTo>
                    <a:pt x="1007" y="1384"/>
                  </a:lnTo>
                  <a:lnTo>
                    <a:pt x="1007" y="1380"/>
                  </a:lnTo>
                  <a:lnTo>
                    <a:pt x="1007" y="1378"/>
                  </a:lnTo>
                  <a:lnTo>
                    <a:pt x="1007" y="1374"/>
                  </a:lnTo>
                  <a:lnTo>
                    <a:pt x="1007" y="1372"/>
                  </a:lnTo>
                  <a:lnTo>
                    <a:pt x="1007" y="1371"/>
                  </a:lnTo>
                  <a:lnTo>
                    <a:pt x="1007" y="1367"/>
                  </a:lnTo>
                  <a:lnTo>
                    <a:pt x="1009" y="1365"/>
                  </a:lnTo>
                  <a:lnTo>
                    <a:pt x="1009" y="1361"/>
                  </a:lnTo>
                  <a:lnTo>
                    <a:pt x="1009" y="1359"/>
                  </a:lnTo>
                  <a:lnTo>
                    <a:pt x="1009" y="1355"/>
                  </a:lnTo>
                  <a:lnTo>
                    <a:pt x="1009" y="1353"/>
                  </a:lnTo>
                  <a:lnTo>
                    <a:pt x="1013" y="1350"/>
                  </a:lnTo>
                  <a:lnTo>
                    <a:pt x="1013" y="1346"/>
                  </a:lnTo>
                  <a:lnTo>
                    <a:pt x="1009" y="1336"/>
                  </a:lnTo>
                  <a:lnTo>
                    <a:pt x="1007" y="1335"/>
                  </a:lnTo>
                  <a:lnTo>
                    <a:pt x="1007" y="1331"/>
                  </a:lnTo>
                  <a:lnTo>
                    <a:pt x="1007" y="1329"/>
                  </a:lnTo>
                  <a:lnTo>
                    <a:pt x="1007" y="1325"/>
                  </a:lnTo>
                  <a:lnTo>
                    <a:pt x="1003" y="1323"/>
                  </a:lnTo>
                  <a:lnTo>
                    <a:pt x="1007" y="1321"/>
                  </a:lnTo>
                  <a:lnTo>
                    <a:pt x="1007" y="1316"/>
                  </a:lnTo>
                  <a:lnTo>
                    <a:pt x="1007" y="1310"/>
                  </a:lnTo>
                  <a:lnTo>
                    <a:pt x="1007" y="1306"/>
                  </a:lnTo>
                  <a:lnTo>
                    <a:pt x="1007" y="1302"/>
                  </a:lnTo>
                  <a:lnTo>
                    <a:pt x="1007" y="1299"/>
                  </a:lnTo>
                  <a:lnTo>
                    <a:pt x="1003" y="1297"/>
                  </a:lnTo>
                  <a:lnTo>
                    <a:pt x="1001" y="1291"/>
                  </a:lnTo>
                  <a:lnTo>
                    <a:pt x="1001" y="1287"/>
                  </a:lnTo>
                  <a:lnTo>
                    <a:pt x="997" y="1285"/>
                  </a:lnTo>
                  <a:lnTo>
                    <a:pt x="997" y="1281"/>
                  </a:lnTo>
                  <a:lnTo>
                    <a:pt x="995" y="1280"/>
                  </a:lnTo>
                  <a:lnTo>
                    <a:pt x="994" y="1278"/>
                  </a:lnTo>
                  <a:lnTo>
                    <a:pt x="988" y="1272"/>
                  </a:lnTo>
                  <a:lnTo>
                    <a:pt x="984" y="1268"/>
                  </a:lnTo>
                  <a:lnTo>
                    <a:pt x="982" y="1263"/>
                  </a:lnTo>
                  <a:lnTo>
                    <a:pt x="977" y="1257"/>
                  </a:lnTo>
                  <a:lnTo>
                    <a:pt x="973" y="1255"/>
                  </a:lnTo>
                  <a:lnTo>
                    <a:pt x="969" y="1247"/>
                  </a:lnTo>
                  <a:lnTo>
                    <a:pt x="965" y="1244"/>
                  </a:lnTo>
                  <a:lnTo>
                    <a:pt x="963" y="1242"/>
                  </a:lnTo>
                  <a:lnTo>
                    <a:pt x="959" y="1238"/>
                  </a:lnTo>
                  <a:lnTo>
                    <a:pt x="958" y="1236"/>
                  </a:lnTo>
                  <a:lnTo>
                    <a:pt x="954" y="1236"/>
                  </a:lnTo>
                  <a:lnTo>
                    <a:pt x="952" y="1234"/>
                  </a:lnTo>
                  <a:lnTo>
                    <a:pt x="952" y="1230"/>
                  </a:lnTo>
                  <a:lnTo>
                    <a:pt x="948" y="1230"/>
                  </a:lnTo>
                  <a:lnTo>
                    <a:pt x="948" y="1228"/>
                  </a:lnTo>
                  <a:lnTo>
                    <a:pt x="946" y="1225"/>
                  </a:lnTo>
                  <a:lnTo>
                    <a:pt x="944" y="1223"/>
                  </a:lnTo>
                  <a:lnTo>
                    <a:pt x="941" y="1223"/>
                  </a:lnTo>
                  <a:lnTo>
                    <a:pt x="939" y="1219"/>
                  </a:lnTo>
                  <a:lnTo>
                    <a:pt x="939" y="1217"/>
                  </a:lnTo>
                  <a:lnTo>
                    <a:pt x="935" y="1217"/>
                  </a:lnTo>
                  <a:lnTo>
                    <a:pt x="935" y="1213"/>
                  </a:lnTo>
                  <a:lnTo>
                    <a:pt x="933" y="1213"/>
                  </a:lnTo>
                  <a:lnTo>
                    <a:pt x="933" y="1211"/>
                  </a:lnTo>
                  <a:lnTo>
                    <a:pt x="929" y="1211"/>
                  </a:lnTo>
                  <a:lnTo>
                    <a:pt x="929" y="1209"/>
                  </a:lnTo>
                  <a:lnTo>
                    <a:pt x="927" y="1209"/>
                  </a:lnTo>
                  <a:lnTo>
                    <a:pt x="927" y="1206"/>
                  </a:lnTo>
                  <a:lnTo>
                    <a:pt x="923" y="1204"/>
                  </a:lnTo>
                  <a:lnTo>
                    <a:pt x="922" y="1200"/>
                  </a:lnTo>
                  <a:lnTo>
                    <a:pt x="920" y="1198"/>
                  </a:lnTo>
                  <a:lnTo>
                    <a:pt x="920" y="1194"/>
                  </a:lnTo>
                  <a:lnTo>
                    <a:pt x="916" y="1192"/>
                  </a:lnTo>
                  <a:lnTo>
                    <a:pt x="916" y="1190"/>
                  </a:lnTo>
                  <a:lnTo>
                    <a:pt x="914" y="1187"/>
                  </a:lnTo>
                  <a:lnTo>
                    <a:pt x="910" y="1181"/>
                  </a:lnTo>
                  <a:lnTo>
                    <a:pt x="910" y="1179"/>
                  </a:lnTo>
                  <a:lnTo>
                    <a:pt x="908" y="1175"/>
                  </a:lnTo>
                  <a:lnTo>
                    <a:pt x="908" y="1173"/>
                  </a:lnTo>
                  <a:lnTo>
                    <a:pt x="904" y="1170"/>
                  </a:lnTo>
                  <a:lnTo>
                    <a:pt x="904" y="1168"/>
                  </a:lnTo>
                  <a:lnTo>
                    <a:pt x="903" y="1166"/>
                  </a:lnTo>
                  <a:lnTo>
                    <a:pt x="903" y="1162"/>
                  </a:lnTo>
                  <a:lnTo>
                    <a:pt x="899" y="1160"/>
                  </a:lnTo>
                  <a:lnTo>
                    <a:pt x="899" y="1156"/>
                  </a:lnTo>
                  <a:lnTo>
                    <a:pt x="897" y="1154"/>
                  </a:lnTo>
                  <a:lnTo>
                    <a:pt x="897" y="1151"/>
                  </a:lnTo>
                  <a:lnTo>
                    <a:pt x="895" y="1149"/>
                  </a:lnTo>
                  <a:lnTo>
                    <a:pt x="895" y="1145"/>
                  </a:lnTo>
                  <a:lnTo>
                    <a:pt x="895" y="1143"/>
                  </a:lnTo>
                  <a:lnTo>
                    <a:pt x="891" y="1141"/>
                  </a:lnTo>
                  <a:lnTo>
                    <a:pt x="889" y="1137"/>
                  </a:lnTo>
                  <a:lnTo>
                    <a:pt x="889" y="1136"/>
                  </a:lnTo>
                  <a:lnTo>
                    <a:pt x="886" y="1136"/>
                  </a:lnTo>
                  <a:lnTo>
                    <a:pt x="886" y="1132"/>
                  </a:lnTo>
                  <a:lnTo>
                    <a:pt x="884" y="1132"/>
                  </a:lnTo>
                  <a:lnTo>
                    <a:pt x="880" y="1132"/>
                  </a:lnTo>
                  <a:lnTo>
                    <a:pt x="878" y="1132"/>
                  </a:lnTo>
                  <a:lnTo>
                    <a:pt x="874" y="1132"/>
                  </a:lnTo>
                  <a:lnTo>
                    <a:pt x="872" y="1132"/>
                  </a:lnTo>
                  <a:lnTo>
                    <a:pt x="872" y="1136"/>
                  </a:lnTo>
                  <a:lnTo>
                    <a:pt x="870" y="1136"/>
                  </a:lnTo>
                  <a:lnTo>
                    <a:pt x="870" y="1137"/>
                  </a:lnTo>
                  <a:lnTo>
                    <a:pt x="865" y="1137"/>
                  </a:lnTo>
                  <a:lnTo>
                    <a:pt x="861" y="1137"/>
                  </a:lnTo>
                  <a:lnTo>
                    <a:pt x="859" y="1137"/>
                  </a:lnTo>
                  <a:lnTo>
                    <a:pt x="855" y="1137"/>
                  </a:lnTo>
                  <a:lnTo>
                    <a:pt x="853" y="1137"/>
                  </a:lnTo>
                  <a:lnTo>
                    <a:pt x="850" y="1137"/>
                  </a:lnTo>
                  <a:lnTo>
                    <a:pt x="848" y="1136"/>
                  </a:lnTo>
                  <a:lnTo>
                    <a:pt x="846" y="1136"/>
                  </a:lnTo>
                  <a:lnTo>
                    <a:pt x="842" y="1132"/>
                  </a:lnTo>
                  <a:lnTo>
                    <a:pt x="840" y="1132"/>
                  </a:lnTo>
                  <a:lnTo>
                    <a:pt x="836" y="1130"/>
                  </a:lnTo>
                  <a:lnTo>
                    <a:pt x="834" y="1126"/>
                  </a:lnTo>
                  <a:lnTo>
                    <a:pt x="831" y="1126"/>
                  </a:lnTo>
                  <a:lnTo>
                    <a:pt x="829" y="1126"/>
                  </a:lnTo>
                  <a:lnTo>
                    <a:pt x="823" y="1126"/>
                  </a:lnTo>
                  <a:lnTo>
                    <a:pt x="821" y="1124"/>
                  </a:lnTo>
                  <a:lnTo>
                    <a:pt x="817" y="1124"/>
                  </a:lnTo>
                  <a:lnTo>
                    <a:pt x="815" y="1124"/>
                  </a:lnTo>
                  <a:lnTo>
                    <a:pt x="812" y="1124"/>
                  </a:lnTo>
                  <a:lnTo>
                    <a:pt x="810" y="1124"/>
                  </a:lnTo>
                  <a:lnTo>
                    <a:pt x="806" y="1124"/>
                  </a:lnTo>
                  <a:lnTo>
                    <a:pt x="804" y="1122"/>
                  </a:lnTo>
                  <a:lnTo>
                    <a:pt x="800" y="1118"/>
                  </a:lnTo>
                  <a:lnTo>
                    <a:pt x="798" y="1118"/>
                  </a:lnTo>
                  <a:lnTo>
                    <a:pt x="798" y="1117"/>
                  </a:lnTo>
                  <a:lnTo>
                    <a:pt x="796" y="1117"/>
                  </a:lnTo>
                  <a:lnTo>
                    <a:pt x="793" y="1118"/>
                  </a:lnTo>
                  <a:lnTo>
                    <a:pt x="791" y="1117"/>
                  </a:lnTo>
                  <a:lnTo>
                    <a:pt x="787" y="1113"/>
                  </a:lnTo>
                  <a:lnTo>
                    <a:pt x="785" y="1113"/>
                  </a:lnTo>
                  <a:lnTo>
                    <a:pt x="781" y="1111"/>
                  </a:lnTo>
                  <a:lnTo>
                    <a:pt x="779" y="1111"/>
                  </a:lnTo>
                  <a:lnTo>
                    <a:pt x="776" y="1107"/>
                  </a:lnTo>
                  <a:lnTo>
                    <a:pt x="774" y="1107"/>
                  </a:lnTo>
                  <a:lnTo>
                    <a:pt x="772" y="1105"/>
                  </a:lnTo>
                  <a:lnTo>
                    <a:pt x="772" y="1101"/>
                  </a:lnTo>
                  <a:lnTo>
                    <a:pt x="768" y="1101"/>
                  </a:lnTo>
                  <a:lnTo>
                    <a:pt x="766" y="1100"/>
                  </a:lnTo>
                  <a:lnTo>
                    <a:pt x="762" y="1100"/>
                  </a:lnTo>
                  <a:lnTo>
                    <a:pt x="760" y="1100"/>
                  </a:lnTo>
                  <a:lnTo>
                    <a:pt x="757" y="1100"/>
                  </a:lnTo>
                  <a:lnTo>
                    <a:pt x="755" y="1101"/>
                  </a:lnTo>
                  <a:lnTo>
                    <a:pt x="753" y="1101"/>
                  </a:lnTo>
                  <a:lnTo>
                    <a:pt x="747" y="1101"/>
                  </a:lnTo>
                  <a:lnTo>
                    <a:pt x="743" y="1101"/>
                  </a:lnTo>
                  <a:lnTo>
                    <a:pt x="741" y="1105"/>
                  </a:lnTo>
                  <a:lnTo>
                    <a:pt x="741" y="1107"/>
                  </a:lnTo>
                  <a:lnTo>
                    <a:pt x="736" y="1107"/>
                  </a:lnTo>
                  <a:lnTo>
                    <a:pt x="732" y="1107"/>
                  </a:lnTo>
                  <a:lnTo>
                    <a:pt x="728" y="1107"/>
                  </a:lnTo>
                  <a:lnTo>
                    <a:pt x="724" y="1107"/>
                  </a:lnTo>
                  <a:lnTo>
                    <a:pt x="722" y="1107"/>
                  </a:lnTo>
                  <a:lnTo>
                    <a:pt x="719" y="1107"/>
                  </a:lnTo>
                  <a:lnTo>
                    <a:pt x="717" y="1107"/>
                  </a:lnTo>
                  <a:lnTo>
                    <a:pt x="713" y="1111"/>
                  </a:lnTo>
                  <a:lnTo>
                    <a:pt x="711" y="1111"/>
                  </a:lnTo>
                  <a:lnTo>
                    <a:pt x="705" y="1107"/>
                  </a:lnTo>
                  <a:lnTo>
                    <a:pt x="704" y="1105"/>
                  </a:lnTo>
                  <a:lnTo>
                    <a:pt x="700" y="1105"/>
                  </a:lnTo>
                  <a:lnTo>
                    <a:pt x="698" y="1105"/>
                  </a:lnTo>
                  <a:lnTo>
                    <a:pt x="694" y="1101"/>
                  </a:lnTo>
                  <a:lnTo>
                    <a:pt x="694" y="1100"/>
                  </a:lnTo>
                  <a:lnTo>
                    <a:pt x="692" y="1100"/>
                  </a:lnTo>
                  <a:lnTo>
                    <a:pt x="688" y="1100"/>
                  </a:lnTo>
                  <a:lnTo>
                    <a:pt x="686" y="1100"/>
                  </a:lnTo>
                  <a:lnTo>
                    <a:pt x="683" y="1098"/>
                  </a:lnTo>
                  <a:lnTo>
                    <a:pt x="679" y="1098"/>
                  </a:lnTo>
                  <a:lnTo>
                    <a:pt x="679" y="1094"/>
                  </a:lnTo>
                  <a:lnTo>
                    <a:pt x="675" y="1094"/>
                  </a:lnTo>
                  <a:lnTo>
                    <a:pt x="673" y="1092"/>
                  </a:lnTo>
                  <a:lnTo>
                    <a:pt x="669" y="1092"/>
                  </a:lnTo>
                  <a:lnTo>
                    <a:pt x="668" y="1088"/>
                  </a:lnTo>
                  <a:lnTo>
                    <a:pt x="664" y="1088"/>
                  </a:lnTo>
                  <a:lnTo>
                    <a:pt x="662" y="1086"/>
                  </a:lnTo>
                  <a:lnTo>
                    <a:pt x="658" y="1086"/>
                  </a:lnTo>
                  <a:lnTo>
                    <a:pt x="656" y="1082"/>
                  </a:lnTo>
                  <a:lnTo>
                    <a:pt x="654" y="1082"/>
                  </a:lnTo>
                  <a:lnTo>
                    <a:pt x="650" y="1081"/>
                  </a:lnTo>
                  <a:lnTo>
                    <a:pt x="649" y="1077"/>
                  </a:lnTo>
                  <a:lnTo>
                    <a:pt x="645" y="1075"/>
                  </a:lnTo>
                  <a:lnTo>
                    <a:pt x="645" y="1073"/>
                  </a:lnTo>
                  <a:lnTo>
                    <a:pt x="649" y="1069"/>
                  </a:lnTo>
                  <a:lnTo>
                    <a:pt x="650" y="1069"/>
                  </a:lnTo>
                  <a:lnTo>
                    <a:pt x="654" y="1067"/>
                  </a:lnTo>
                  <a:lnTo>
                    <a:pt x="656" y="1064"/>
                  </a:lnTo>
                  <a:lnTo>
                    <a:pt x="658" y="1064"/>
                  </a:lnTo>
                  <a:lnTo>
                    <a:pt x="658" y="1062"/>
                  </a:lnTo>
                  <a:lnTo>
                    <a:pt x="662" y="1062"/>
                  </a:lnTo>
                  <a:lnTo>
                    <a:pt x="664" y="1062"/>
                  </a:lnTo>
                  <a:lnTo>
                    <a:pt x="664" y="1058"/>
                  </a:lnTo>
                  <a:lnTo>
                    <a:pt x="668" y="1056"/>
                  </a:lnTo>
                  <a:lnTo>
                    <a:pt x="669" y="1054"/>
                  </a:lnTo>
                  <a:lnTo>
                    <a:pt x="675" y="1050"/>
                  </a:lnTo>
                  <a:lnTo>
                    <a:pt x="679" y="1048"/>
                  </a:lnTo>
                  <a:lnTo>
                    <a:pt x="679" y="1045"/>
                  </a:lnTo>
                  <a:lnTo>
                    <a:pt x="681" y="1043"/>
                  </a:lnTo>
                  <a:lnTo>
                    <a:pt x="683" y="1039"/>
                  </a:lnTo>
                  <a:lnTo>
                    <a:pt x="683" y="1037"/>
                  </a:lnTo>
                  <a:lnTo>
                    <a:pt x="686" y="1033"/>
                  </a:lnTo>
                  <a:lnTo>
                    <a:pt x="686" y="1031"/>
                  </a:lnTo>
                  <a:lnTo>
                    <a:pt x="686" y="1029"/>
                  </a:lnTo>
                  <a:lnTo>
                    <a:pt x="688" y="1024"/>
                  </a:lnTo>
                  <a:lnTo>
                    <a:pt x="688" y="1020"/>
                  </a:lnTo>
                  <a:lnTo>
                    <a:pt x="688" y="1018"/>
                  </a:lnTo>
                  <a:lnTo>
                    <a:pt x="688" y="1014"/>
                  </a:lnTo>
                  <a:lnTo>
                    <a:pt x="692" y="1014"/>
                  </a:lnTo>
                  <a:lnTo>
                    <a:pt x="688" y="1012"/>
                  </a:lnTo>
                  <a:lnTo>
                    <a:pt x="692" y="1009"/>
                  </a:lnTo>
                  <a:lnTo>
                    <a:pt x="688" y="1007"/>
                  </a:lnTo>
                  <a:lnTo>
                    <a:pt x="688" y="1005"/>
                  </a:lnTo>
                  <a:lnTo>
                    <a:pt x="688" y="1001"/>
                  </a:lnTo>
                  <a:lnTo>
                    <a:pt x="688" y="999"/>
                  </a:lnTo>
                  <a:lnTo>
                    <a:pt x="686" y="999"/>
                  </a:lnTo>
                  <a:lnTo>
                    <a:pt x="686" y="995"/>
                  </a:lnTo>
                  <a:lnTo>
                    <a:pt x="686" y="993"/>
                  </a:lnTo>
                  <a:lnTo>
                    <a:pt x="686" y="990"/>
                  </a:lnTo>
                  <a:lnTo>
                    <a:pt x="686" y="988"/>
                  </a:lnTo>
                  <a:lnTo>
                    <a:pt x="686" y="986"/>
                  </a:lnTo>
                  <a:lnTo>
                    <a:pt x="686" y="982"/>
                  </a:lnTo>
                  <a:lnTo>
                    <a:pt x="686" y="980"/>
                  </a:lnTo>
                  <a:lnTo>
                    <a:pt x="688" y="980"/>
                  </a:lnTo>
                  <a:lnTo>
                    <a:pt x="688" y="976"/>
                  </a:lnTo>
                  <a:lnTo>
                    <a:pt x="688" y="974"/>
                  </a:lnTo>
                  <a:lnTo>
                    <a:pt x="688" y="971"/>
                  </a:lnTo>
                  <a:lnTo>
                    <a:pt x="688" y="969"/>
                  </a:lnTo>
                  <a:lnTo>
                    <a:pt x="688" y="965"/>
                  </a:lnTo>
                  <a:lnTo>
                    <a:pt x="688" y="963"/>
                  </a:lnTo>
                  <a:lnTo>
                    <a:pt x="688" y="961"/>
                  </a:lnTo>
                  <a:lnTo>
                    <a:pt x="686" y="957"/>
                  </a:lnTo>
                  <a:lnTo>
                    <a:pt x="686" y="956"/>
                  </a:lnTo>
                  <a:lnTo>
                    <a:pt x="686" y="952"/>
                  </a:lnTo>
                  <a:lnTo>
                    <a:pt x="686" y="950"/>
                  </a:lnTo>
                  <a:lnTo>
                    <a:pt x="686" y="946"/>
                  </a:lnTo>
                  <a:lnTo>
                    <a:pt x="686" y="944"/>
                  </a:lnTo>
                  <a:lnTo>
                    <a:pt x="686" y="940"/>
                  </a:lnTo>
                  <a:lnTo>
                    <a:pt x="686" y="937"/>
                  </a:lnTo>
                  <a:lnTo>
                    <a:pt x="686" y="933"/>
                  </a:lnTo>
                  <a:lnTo>
                    <a:pt x="686" y="931"/>
                  </a:lnTo>
                  <a:lnTo>
                    <a:pt x="686" y="927"/>
                  </a:lnTo>
                  <a:lnTo>
                    <a:pt x="683" y="925"/>
                  </a:lnTo>
                  <a:lnTo>
                    <a:pt x="683" y="921"/>
                  </a:lnTo>
                  <a:lnTo>
                    <a:pt x="683" y="919"/>
                  </a:lnTo>
                  <a:lnTo>
                    <a:pt x="683" y="918"/>
                  </a:lnTo>
                  <a:lnTo>
                    <a:pt x="683" y="914"/>
                  </a:lnTo>
                  <a:lnTo>
                    <a:pt x="681" y="914"/>
                  </a:lnTo>
                  <a:lnTo>
                    <a:pt x="681" y="912"/>
                  </a:lnTo>
                  <a:lnTo>
                    <a:pt x="679" y="912"/>
                  </a:lnTo>
                  <a:lnTo>
                    <a:pt x="679" y="908"/>
                  </a:lnTo>
                  <a:lnTo>
                    <a:pt x="679" y="906"/>
                  </a:lnTo>
                  <a:lnTo>
                    <a:pt x="675" y="902"/>
                  </a:lnTo>
                  <a:lnTo>
                    <a:pt x="675" y="901"/>
                  </a:lnTo>
                  <a:lnTo>
                    <a:pt x="675" y="897"/>
                  </a:lnTo>
                  <a:lnTo>
                    <a:pt x="675" y="895"/>
                  </a:lnTo>
                  <a:lnTo>
                    <a:pt x="675" y="893"/>
                  </a:lnTo>
                  <a:lnTo>
                    <a:pt x="673" y="889"/>
                  </a:lnTo>
                  <a:lnTo>
                    <a:pt x="673" y="887"/>
                  </a:lnTo>
                  <a:lnTo>
                    <a:pt x="669" y="883"/>
                  </a:lnTo>
                  <a:lnTo>
                    <a:pt x="669" y="882"/>
                  </a:lnTo>
                  <a:lnTo>
                    <a:pt x="669" y="878"/>
                  </a:lnTo>
                  <a:lnTo>
                    <a:pt x="668" y="876"/>
                  </a:lnTo>
                  <a:lnTo>
                    <a:pt x="668" y="874"/>
                  </a:lnTo>
                  <a:lnTo>
                    <a:pt x="664" y="874"/>
                  </a:lnTo>
                  <a:lnTo>
                    <a:pt x="664" y="870"/>
                  </a:lnTo>
                  <a:lnTo>
                    <a:pt x="664" y="868"/>
                  </a:lnTo>
                  <a:lnTo>
                    <a:pt x="662" y="865"/>
                  </a:lnTo>
                  <a:lnTo>
                    <a:pt x="658" y="865"/>
                  </a:lnTo>
                  <a:lnTo>
                    <a:pt x="658" y="863"/>
                  </a:lnTo>
                  <a:lnTo>
                    <a:pt x="656" y="859"/>
                  </a:lnTo>
                  <a:lnTo>
                    <a:pt x="654" y="857"/>
                  </a:lnTo>
                  <a:lnTo>
                    <a:pt x="654" y="853"/>
                  </a:lnTo>
                  <a:lnTo>
                    <a:pt x="654" y="851"/>
                  </a:lnTo>
                  <a:lnTo>
                    <a:pt x="654" y="849"/>
                  </a:lnTo>
                  <a:lnTo>
                    <a:pt x="654" y="844"/>
                  </a:lnTo>
                  <a:lnTo>
                    <a:pt x="650" y="844"/>
                  </a:lnTo>
                  <a:lnTo>
                    <a:pt x="650" y="840"/>
                  </a:lnTo>
                  <a:lnTo>
                    <a:pt x="650" y="838"/>
                  </a:lnTo>
                  <a:lnTo>
                    <a:pt x="649" y="834"/>
                  </a:lnTo>
                  <a:lnTo>
                    <a:pt x="649" y="832"/>
                  </a:lnTo>
                  <a:lnTo>
                    <a:pt x="645" y="832"/>
                  </a:lnTo>
                  <a:lnTo>
                    <a:pt x="643" y="829"/>
                  </a:lnTo>
                  <a:lnTo>
                    <a:pt x="639" y="829"/>
                  </a:lnTo>
                  <a:lnTo>
                    <a:pt x="637" y="829"/>
                  </a:lnTo>
                  <a:lnTo>
                    <a:pt x="633" y="829"/>
                  </a:lnTo>
                  <a:lnTo>
                    <a:pt x="631" y="827"/>
                  </a:lnTo>
                  <a:lnTo>
                    <a:pt x="631" y="825"/>
                  </a:lnTo>
                  <a:lnTo>
                    <a:pt x="630" y="821"/>
                  </a:lnTo>
                  <a:lnTo>
                    <a:pt x="626" y="819"/>
                  </a:lnTo>
                  <a:lnTo>
                    <a:pt x="624" y="815"/>
                  </a:lnTo>
                  <a:lnTo>
                    <a:pt x="624" y="813"/>
                  </a:lnTo>
                  <a:lnTo>
                    <a:pt x="624" y="810"/>
                  </a:lnTo>
                  <a:lnTo>
                    <a:pt x="620" y="808"/>
                  </a:lnTo>
                  <a:lnTo>
                    <a:pt x="624" y="806"/>
                  </a:lnTo>
                  <a:lnTo>
                    <a:pt x="624" y="802"/>
                  </a:lnTo>
                  <a:lnTo>
                    <a:pt x="626" y="800"/>
                  </a:lnTo>
                  <a:lnTo>
                    <a:pt x="626" y="796"/>
                  </a:lnTo>
                  <a:lnTo>
                    <a:pt x="626" y="794"/>
                  </a:lnTo>
                  <a:lnTo>
                    <a:pt x="626" y="791"/>
                  </a:lnTo>
                  <a:lnTo>
                    <a:pt x="626" y="789"/>
                  </a:lnTo>
                  <a:lnTo>
                    <a:pt x="626" y="785"/>
                  </a:lnTo>
                  <a:lnTo>
                    <a:pt x="626" y="783"/>
                  </a:lnTo>
                  <a:lnTo>
                    <a:pt x="626" y="781"/>
                  </a:lnTo>
                  <a:lnTo>
                    <a:pt x="624" y="777"/>
                  </a:lnTo>
                  <a:lnTo>
                    <a:pt x="624" y="775"/>
                  </a:lnTo>
                  <a:lnTo>
                    <a:pt x="620" y="772"/>
                  </a:lnTo>
                  <a:lnTo>
                    <a:pt x="620" y="770"/>
                  </a:lnTo>
                  <a:lnTo>
                    <a:pt x="618" y="766"/>
                  </a:lnTo>
                  <a:lnTo>
                    <a:pt x="614" y="764"/>
                  </a:lnTo>
                  <a:lnTo>
                    <a:pt x="614" y="760"/>
                  </a:lnTo>
                  <a:lnTo>
                    <a:pt x="613" y="758"/>
                  </a:lnTo>
                  <a:lnTo>
                    <a:pt x="613" y="757"/>
                  </a:lnTo>
                  <a:lnTo>
                    <a:pt x="609" y="753"/>
                  </a:lnTo>
                  <a:lnTo>
                    <a:pt x="609" y="751"/>
                  </a:lnTo>
                  <a:lnTo>
                    <a:pt x="609" y="747"/>
                  </a:lnTo>
                  <a:lnTo>
                    <a:pt x="609" y="745"/>
                  </a:lnTo>
                  <a:lnTo>
                    <a:pt x="609" y="741"/>
                  </a:lnTo>
                  <a:lnTo>
                    <a:pt x="609" y="739"/>
                  </a:lnTo>
                  <a:lnTo>
                    <a:pt x="607" y="739"/>
                  </a:lnTo>
                  <a:lnTo>
                    <a:pt x="609" y="738"/>
                  </a:lnTo>
                  <a:lnTo>
                    <a:pt x="607" y="734"/>
                  </a:lnTo>
                  <a:lnTo>
                    <a:pt x="609" y="732"/>
                  </a:lnTo>
                  <a:lnTo>
                    <a:pt x="609" y="728"/>
                  </a:lnTo>
                  <a:lnTo>
                    <a:pt x="609" y="726"/>
                  </a:lnTo>
                  <a:lnTo>
                    <a:pt x="609" y="722"/>
                  </a:lnTo>
                  <a:lnTo>
                    <a:pt x="609" y="721"/>
                  </a:lnTo>
                  <a:lnTo>
                    <a:pt x="609" y="717"/>
                  </a:lnTo>
                  <a:lnTo>
                    <a:pt x="609" y="713"/>
                  </a:lnTo>
                  <a:lnTo>
                    <a:pt x="609" y="709"/>
                  </a:lnTo>
                  <a:lnTo>
                    <a:pt x="609" y="707"/>
                  </a:lnTo>
                  <a:lnTo>
                    <a:pt x="609" y="703"/>
                  </a:lnTo>
                  <a:lnTo>
                    <a:pt x="609" y="702"/>
                  </a:lnTo>
                  <a:lnTo>
                    <a:pt x="609" y="698"/>
                  </a:lnTo>
                  <a:lnTo>
                    <a:pt x="609" y="696"/>
                  </a:lnTo>
                  <a:lnTo>
                    <a:pt x="609" y="692"/>
                  </a:lnTo>
                  <a:lnTo>
                    <a:pt x="609" y="690"/>
                  </a:lnTo>
                  <a:lnTo>
                    <a:pt x="609" y="688"/>
                  </a:lnTo>
                  <a:lnTo>
                    <a:pt x="607" y="685"/>
                  </a:lnTo>
                  <a:lnTo>
                    <a:pt x="607" y="683"/>
                  </a:lnTo>
                  <a:lnTo>
                    <a:pt x="607" y="679"/>
                  </a:lnTo>
                  <a:lnTo>
                    <a:pt x="607" y="677"/>
                  </a:lnTo>
                  <a:lnTo>
                    <a:pt x="605" y="673"/>
                  </a:lnTo>
                  <a:lnTo>
                    <a:pt x="605" y="671"/>
                  </a:lnTo>
                  <a:lnTo>
                    <a:pt x="605" y="669"/>
                  </a:lnTo>
                  <a:lnTo>
                    <a:pt x="601" y="666"/>
                  </a:lnTo>
                  <a:lnTo>
                    <a:pt x="601" y="664"/>
                  </a:lnTo>
                  <a:lnTo>
                    <a:pt x="601" y="660"/>
                  </a:lnTo>
                  <a:lnTo>
                    <a:pt x="599" y="658"/>
                  </a:lnTo>
                  <a:lnTo>
                    <a:pt x="599" y="654"/>
                  </a:lnTo>
                  <a:lnTo>
                    <a:pt x="595" y="652"/>
                  </a:lnTo>
                  <a:lnTo>
                    <a:pt x="595" y="648"/>
                  </a:lnTo>
                  <a:lnTo>
                    <a:pt x="595" y="647"/>
                  </a:lnTo>
                  <a:lnTo>
                    <a:pt x="594" y="645"/>
                  </a:lnTo>
                  <a:lnTo>
                    <a:pt x="594" y="641"/>
                  </a:lnTo>
                  <a:lnTo>
                    <a:pt x="594" y="639"/>
                  </a:lnTo>
                  <a:lnTo>
                    <a:pt x="590" y="635"/>
                  </a:lnTo>
                  <a:lnTo>
                    <a:pt x="590" y="633"/>
                  </a:lnTo>
                  <a:lnTo>
                    <a:pt x="590" y="628"/>
                  </a:lnTo>
                  <a:lnTo>
                    <a:pt x="588" y="628"/>
                  </a:lnTo>
                  <a:lnTo>
                    <a:pt x="588" y="624"/>
                  </a:lnTo>
                  <a:lnTo>
                    <a:pt x="588" y="622"/>
                  </a:lnTo>
                  <a:lnTo>
                    <a:pt x="588" y="620"/>
                  </a:lnTo>
                  <a:lnTo>
                    <a:pt x="588" y="616"/>
                  </a:lnTo>
                  <a:lnTo>
                    <a:pt x="588" y="614"/>
                  </a:lnTo>
                  <a:lnTo>
                    <a:pt x="588" y="611"/>
                  </a:lnTo>
                  <a:lnTo>
                    <a:pt x="584" y="611"/>
                  </a:lnTo>
                  <a:lnTo>
                    <a:pt x="584" y="609"/>
                  </a:lnTo>
                  <a:lnTo>
                    <a:pt x="584" y="605"/>
                  </a:lnTo>
                  <a:lnTo>
                    <a:pt x="584" y="603"/>
                  </a:lnTo>
                  <a:lnTo>
                    <a:pt x="582" y="597"/>
                  </a:lnTo>
                  <a:lnTo>
                    <a:pt x="582" y="584"/>
                  </a:lnTo>
                  <a:lnTo>
                    <a:pt x="582" y="578"/>
                  </a:lnTo>
                  <a:lnTo>
                    <a:pt x="582" y="571"/>
                  </a:lnTo>
                  <a:lnTo>
                    <a:pt x="580" y="559"/>
                  </a:lnTo>
                  <a:lnTo>
                    <a:pt x="580" y="546"/>
                  </a:lnTo>
                  <a:lnTo>
                    <a:pt x="580" y="535"/>
                  </a:lnTo>
                  <a:lnTo>
                    <a:pt x="580" y="533"/>
                  </a:lnTo>
                  <a:lnTo>
                    <a:pt x="580" y="522"/>
                  </a:lnTo>
                  <a:lnTo>
                    <a:pt x="580" y="508"/>
                  </a:lnTo>
                  <a:lnTo>
                    <a:pt x="580" y="503"/>
                  </a:lnTo>
                  <a:lnTo>
                    <a:pt x="580" y="499"/>
                  </a:lnTo>
                  <a:lnTo>
                    <a:pt x="580" y="497"/>
                  </a:lnTo>
                  <a:lnTo>
                    <a:pt x="575" y="493"/>
                  </a:lnTo>
                  <a:lnTo>
                    <a:pt x="571" y="491"/>
                  </a:lnTo>
                  <a:lnTo>
                    <a:pt x="569" y="491"/>
                  </a:lnTo>
                  <a:lnTo>
                    <a:pt x="565" y="489"/>
                  </a:lnTo>
                  <a:lnTo>
                    <a:pt x="563" y="489"/>
                  </a:lnTo>
                  <a:lnTo>
                    <a:pt x="559" y="489"/>
                  </a:lnTo>
                  <a:lnTo>
                    <a:pt x="559" y="486"/>
                  </a:lnTo>
                  <a:lnTo>
                    <a:pt x="558" y="486"/>
                  </a:lnTo>
                  <a:lnTo>
                    <a:pt x="556" y="484"/>
                  </a:lnTo>
                  <a:lnTo>
                    <a:pt x="552" y="484"/>
                  </a:lnTo>
                  <a:lnTo>
                    <a:pt x="550" y="480"/>
                  </a:lnTo>
                  <a:lnTo>
                    <a:pt x="546" y="480"/>
                  </a:lnTo>
                  <a:lnTo>
                    <a:pt x="544" y="478"/>
                  </a:lnTo>
                  <a:lnTo>
                    <a:pt x="540" y="474"/>
                  </a:lnTo>
                  <a:lnTo>
                    <a:pt x="539" y="472"/>
                  </a:lnTo>
                  <a:lnTo>
                    <a:pt x="535" y="472"/>
                  </a:lnTo>
                  <a:lnTo>
                    <a:pt x="533" y="468"/>
                  </a:lnTo>
                  <a:lnTo>
                    <a:pt x="531" y="467"/>
                  </a:lnTo>
                  <a:lnTo>
                    <a:pt x="531" y="465"/>
                  </a:lnTo>
                  <a:lnTo>
                    <a:pt x="527" y="461"/>
                  </a:lnTo>
                  <a:lnTo>
                    <a:pt x="525" y="461"/>
                  </a:lnTo>
                  <a:lnTo>
                    <a:pt x="522" y="461"/>
                  </a:lnTo>
                  <a:lnTo>
                    <a:pt x="520" y="459"/>
                  </a:lnTo>
                  <a:lnTo>
                    <a:pt x="516" y="459"/>
                  </a:lnTo>
                  <a:lnTo>
                    <a:pt x="514" y="459"/>
                  </a:lnTo>
                  <a:lnTo>
                    <a:pt x="510" y="459"/>
                  </a:lnTo>
                  <a:lnTo>
                    <a:pt x="510" y="461"/>
                  </a:lnTo>
                  <a:lnTo>
                    <a:pt x="508" y="461"/>
                  </a:lnTo>
                  <a:lnTo>
                    <a:pt x="506" y="459"/>
                  </a:lnTo>
                  <a:lnTo>
                    <a:pt x="506" y="455"/>
                  </a:lnTo>
                  <a:lnTo>
                    <a:pt x="508" y="455"/>
                  </a:lnTo>
                  <a:lnTo>
                    <a:pt x="508" y="453"/>
                  </a:lnTo>
                  <a:lnTo>
                    <a:pt x="508" y="450"/>
                  </a:lnTo>
                  <a:lnTo>
                    <a:pt x="508" y="448"/>
                  </a:lnTo>
                  <a:lnTo>
                    <a:pt x="506" y="444"/>
                  </a:lnTo>
                  <a:lnTo>
                    <a:pt x="506" y="442"/>
                  </a:lnTo>
                  <a:lnTo>
                    <a:pt x="508" y="440"/>
                  </a:lnTo>
                  <a:lnTo>
                    <a:pt x="508" y="436"/>
                  </a:lnTo>
                  <a:lnTo>
                    <a:pt x="510" y="434"/>
                  </a:lnTo>
                  <a:lnTo>
                    <a:pt x="508" y="431"/>
                  </a:lnTo>
                  <a:lnTo>
                    <a:pt x="510" y="431"/>
                  </a:lnTo>
                  <a:lnTo>
                    <a:pt x="510" y="429"/>
                  </a:lnTo>
                  <a:lnTo>
                    <a:pt x="510" y="425"/>
                  </a:lnTo>
                  <a:lnTo>
                    <a:pt x="510" y="423"/>
                  </a:lnTo>
                  <a:lnTo>
                    <a:pt x="510" y="421"/>
                  </a:lnTo>
                  <a:lnTo>
                    <a:pt x="510" y="417"/>
                  </a:lnTo>
                  <a:lnTo>
                    <a:pt x="510" y="415"/>
                  </a:lnTo>
                  <a:lnTo>
                    <a:pt x="510" y="412"/>
                  </a:lnTo>
                  <a:lnTo>
                    <a:pt x="510" y="410"/>
                  </a:lnTo>
                  <a:lnTo>
                    <a:pt x="510" y="406"/>
                  </a:lnTo>
                  <a:lnTo>
                    <a:pt x="510" y="404"/>
                  </a:lnTo>
                  <a:lnTo>
                    <a:pt x="510" y="400"/>
                  </a:lnTo>
                  <a:lnTo>
                    <a:pt x="510" y="398"/>
                  </a:lnTo>
                  <a:lnTo>
                    <a:pt x="510" y="396"/>
                  </a:lnTo>
                  <a:lnTo>
                    <a:pt x="510" y="393"/>
                  </a:lnTo>
                  <a:lnTo>
                    <a:pt x="510" y="391"/>
                  </a:lnTo>
                  <a:lnTo>
                    <a:pt x="508" y="387"/>
                  </a:lnTo>
                  <a:lnTo>
                    <a:pt x="508" y="385"/>
                  </a:lnTo>
                  <a:lnTo>
                    <a:pt x="510" y="385"/>
                  </a:lnTo>
                  <a:lnTo>
                    <a:pt x="508" y="379"/>
                  </a:lnTo>
                  <a:lnTo>
                    <a:pt x="510" y="376"/>
                  </a:lnTo>
                  <a:lnTo>
                    <a:pt x="510" y="374"/>
                  </a:lnTo>
                  <a:lnTo>
                    <a:pt x="510" y="372"/>
                  </a:lnTo>
                  <a:lnTo>
                    <a:pt x="510" y="368"/>
                  </a:lnTo>
                  <a:lnTo>
                    <a:pt x="510" y="362"/>
                  </a:lnTo>
                  <a:lnTo>
                    <a:pt x="510" y="360"/>
                  </a:lnTo>
                  <a:lnTo>
                    <a:pt x="510" y="357"/>
                  </a:lnTo>
                  <a:lnTo>
                    <a:pt x="508" y="355"/>
                  </a:lnTo>
                  <a:lnTo>
                    <a:pt x="508" y="353"/>
                  </a:lnTo>
                  <a:lnTo>
                    <a:pt x="508" y="349"/>
                  </a:lnTo>
                  <a:lnTo>
                    <a:pt x="506" y="349"/>
                  </a:lnTo>
                  <a:lnTo>
                    <a:pt x="506" y="347"/>
                  </a:lnTo>
                  <a:lnTo>
                    <a:pt x="503" y="343"/>
                  </a:lnTo>
                  <a:lnTo>
                    <a:pt x="503" y="341"/>
                  </a:lnTo>
                  <a:lnTo>
                    <a:pt x="501" y="341"/>
                  </a:lnTo>
                  <a:lnTo>
                    <a:pt x="501" y="338"/>
                  </a:lnTo>
                  <a:lnTo>
                    <a:pt x="497" y="336"/>
                  </a:lnTo>
                  <a:lnTo>
                    <a:pt x="497" y="332"/>
                  </a:lnTo>
                  <a:lnTo>
                    <a:pt x="497" y="330"/>
                  </a:lnTo>
                  <a:lnTo>
                    <a:pt x="497" y="328"/>
                  </a:lnTo>
                  <a:lnTo>
                    <a:pt x="501" y="324"/>
                  </a:lnTo>
                  <a:lnTo>
                    <a:pt x="501" y="323"/>
                  </a:lnTo>
                  <a:lnTo>
                    <a:pt x="501" y="319"/>
                  </a:lnTo>
                  <a:lnTo>
                    <a:pt x="501" y="317"/>
                  </a:lnTo>
                  <a:lnTo>
                    <a:pt x="497" y="311"/>
                  </a:lnTo>
                  <a:lnTo>
                    <a:pt x="501" y="307"/>
                  </a:lnTo>
                  <a:lnTo>
                    <a:pt x="497" y="305"/>
                  </a:lnTo>
                  <a:lnTo>
                    <a:pt x="495" y="304"/>
                  </a:lnTo>
                  <a:lnTo>
                    <a:pt x="495" y="300"/>
                  </a:lnTo>
                  <a:lnTo>
                    <a:pt x="491" y="300"/>
                  </a:lnTo>
                  <a:lnTo>
                    <a:pt x="489" y="300"/>
                  </a:lnTo>
                  <a:lnTo>
                    <a:pt x="485" y="298"/>
                  </a:lnTo>
                  <a:lnTo>
                    <a:pt x="484" y="298"/>
                  </a:lnTo>
                  <a:lnTo>
                    <a:pt x="478" y="294"/>
                  </a:lnTo>
                  <a:lnTo>
                    <a:pt x="476" y="298"/>
                  </a:lnTo>
                  <a:lnTo>
                    <a:pt x="472" y="298"/>
                  </a:lnTo>
                  <a:lnTo>
                    <a:pt x="467" y="298"/>
                  </a:lnTo>
                  <a:lnTo>
                    <a:pt x="465" y="298"/>
                  </a:lnTo>
                  <a:lnTo>
                    <a:pt x="463" y="298"/>
                  </a:lnTo>
                  <a:lnTo>
                    <a:pt x="459" y="298"/>
                  </a:lnTo>
                  <a:lnTo>
                    <a:pt x="457" y="300"/>
                  </a:lnTo>
                  <a:lnTo>
                    <a:pt x="453" y="300"/>
                  </a:lnTo>
                  <a:lnTo>
                    <a:pt x="451" y="300"/>
                  </a:lnTo>
                  <a:lnTo>
                    <a:pt x="448" y="300"/>
                  </a:lnTo>
                  <a:lnTo>
                    <a:pt x="446" y="300"/>
                  </a:lnTo>
                  <a:lnTo>
                    <a:pt x="442" y="300"/>
                  </a:lnTo>
                  <a:lnTo>
                    <a:pt x="440" y="300"/>
                  </a:lnTo>
                  <a:lnTo>
                    <a:pt x="438" y="300"/>
                  </a:lnTo>
                  <a:lnTo>
                    <a:pt x="434" y="298"/>
                  </a:lnTo>
                  <a:lnTo>
                    <a:pt x="429" y="294"/>
                  </a:lnTo>
                  <a:lnTo>
                    <a:pt x="429" y="292"/>
                  </a:lnTo>
                  <a:lnTo>
                    <a:pt x="423" y="292"/>
                  </a:lnTo>
                  <a:lnTo>
                    <a:pt x="421" y="292"/>
                  </a:lnTo>
                  <a:lnTo>
                    <a:pt x="417" y="288"/>
                  </a:lnTo>
                  <a:lnTo>
                    <a:pt x="415" y="288"/>
                  </a:lnTo>
                  <a:lnTo>
                    <a:pt x="413" y="288"/>
                  </a:lnTo>
                  <a:lnTo>
                    <a:pt x="410" y="288"/>
                  </a:lnTo>
                  <a:lnTo>
                    <a:pt x="408" y="287"/>
                  </a:lnTo>
                  <a:lnTo>
                    <a:pt x="404" y="287"/>
                  </a:lnTo>
                  <a:lnTo>
                    <a:pt x="402" y="285"/>
                  </a:lnTo>
                  <a:lnTo>
                    <a:pt x="396" y="281"/>
                  </a:lnTo>
                  <a:lnTo>
                    <a:pt x="393" y="281"/>
                  </a:lnTo>
                  <a:lnTo>
                    <a:pt x="389" y="279"/>
                  </a:lnTo>
                  <a:lnTo>
                    <a:pt x="385" y="279"/>
                  </a:lnTo>
                  <a:lnTo>
                    <a:pt x="383" y="279"/>
                  </a:lnTo>
                  <a:lnTo>
                    <a:pt x="379" y="279"/>
                  </a:lnTo>
                  <a:lnTo>
                    <a:pt x="374" y="279"/>
                  </a:lnTo>
                  <a:lnTo>
                    <a:pt x="372" y="281"/>
                  </a:lnTo>
                  <a:lnTo>
                    <a:pt x="368" y="281"/>
                  </a:lnTo>
                  <a:lnTo>
                    <a:pt x="366" y="281"/>
                  </a:lnTo>
                  <a:lnTo>
                    <a:pt x="364" y="281"/>
                  </a:lnTo>
                  <a:lnTo>
                    <a:pt x="364" y="285"/>
                  </a:lnTo>
                  <a:lnTo>
                    <a:pt x="355" y="287"/>
                  </a:lnTo>
                  <a:lnTo>
                    <a:pt x="353" y="287"/>
                  </a:lnTo>
                  <a:lnTo>
                    <a:pt x="349" y="287"/>
                  </a:lnTo>
                  <a:lnTo>
                    <a:pt x="347" y="287"/>
                  </a:lnTo>
                  <a:lnTo>
                    <a:pt x="341" y="288"/>
                  </a:lnTo>
                  <a:lnTo>
                    <a:pt x="340" y="288"/>
                  </a:lnTo>
                  <a:lnTo>
                    <a:pt x="336" y="288"/>
                  </a:lnTo>
                  <a:lnTo>
                    <a:pt x="334" y="288"/>
                  </a:lnTo>
                  <a:lnTo>
                    <a:pt x="330" y="288"/>
                  </a:lnTo>
                  <a:lnTo>
                    <a:pt x="328" y="288"/>
                  </a:lnTo>
                  <a:lnTo>
                    <a:pt x="324" y="287"/>
                  </a:lnTo>
                  <a:lnTo>
                    <a:pt x="324" y="285"/>
                  </a:lnTo>
                  <a:lnTo>
                    <a:pt x="328" y="279"/>
                  </a:lnTo>
                  <a:lnTo>
                    <a:pt x="330" y="275"/>
                  </a:lnTo>
                  <a:lnTo>
                    <a:pt x="334" y="273"/>
                  </a:lnTo>
                  <a:lnTo>
                    <a:pt x="336" y="269"/>
                  </a:lnTo>
                  <a:lnTo>
                    <a:pt x="336" y="268"/>
                  </a:lnTo>
                  <a:lnTo>
                    <a:pt x="340" y="264"/>
                  </a:lnTo>
                  <a:lnTo>
                    <a:pt x="340" y="262"/>
                  </a:lnTo>
                  <a:lnTo>
                    <a:pt x="340" y="260"/>
                  </a:lnTo>
                  <a:lnTo>
                    <a:pt x="340" y="256"/>
                  </a:lnTo>
                  <a:lnTo>
                    <a:pt x="340" y="254"/>
                  </a:lnTo>
                  <a:lnTo>
                    <a:pt x="340" y="251"/>
                  </a:lnTo>
                  <a:lnTo>
                    <a:pt x="340" y="249"/>
                  </a:lnTo>
                  <a:lnTo>
                    <a:pt x="341" y="245"/>
                  </a:lnTo>
                  <a:lnTo>
                    <a:pt x="343" y="239"/>
                  </a:lnTo>
                  <a:lnTo>
                    <a:pt x="343" y="237"/>
                  </a:lnTo>
                  <a:lnTo>
                    <a:pt x="343" y="235"/>
                  </a:lnTo>
                  <a:lnTo>
                    <a:pt x="343" y="232"/>
                  </a:lnTo>
                  <a:lnTo>
                    <a:pt x="341" y="230"/>
                  </a:lnTo>
                  <a:lnTo>
                    <a:pt x="341" y="226"/>
                  </a:lnTo>
                  <a:lnTo>
                    <a:pt x="341" y="224"/>
                  </a:lnTo>
                  <a:lnTo>
                    <a:pt x="340" y="220"/>
                  </a:lnTo>
                  <a:lnTo>
                    <a:pt x="334" y="213"/>
                  </a:lnTo>
                  <a:lnTo>
                    <a:pt x="334" y="211"/>
                  </a:lnTo>
                  <a:lnTo>
                    <a:pt x="330" y="205"/>
                  </a:lnTo>
                  <a:lnTo>
                    <a:pt x="330" y="201"/>
                  </a:lnTo>
                  <a:lnTo>
                    <a:pt x="328" y="199"/>
                  </a:lnTo>
                  <a:lnTo>
                    <a:pt x="328" y="196"/>
                  </a:lnTo>
                  <a:lnTo>
                    <a:pt x="328" y="194"/>
                  </a:lnTo>
                  <a:lnTo>
                    <a:pt x="324" y="192"/>
                  </a:lnTo>
                  <a:lnTo>
                    <a:pt x="324" y="188"/>
                  </a:lnTo>
                  <a:lnTo>
                    <a:pt x="322" y="186"/>
                  </a:lnTo>
                  <a:lnTo>
                    <a:pt x="319" y="182"/>
                  </a:lnTo>
                  <a:lnTo>
                    <a:pt x="317" y="182"/>
                  </a:lnTo>
                  <a:lnTo>
                    <a:pt x="315" y="182"/>
                  </a:lnTo>
                  <a:lnTo>
                    <a:pt x="311" y="182"/>
                  </a:lnTo>
                  <a:lnTo>
                    <a:pt x="309" y="182"/>
                  </a:lnTo>
                  <a:lnTo>
                    <a:pt x="303" y="182"/>
                  </a:lnTo>
                  <a:lnTo>
                    <a:pt x="303" y="186"/>
                  </a:lnTo>
                  <a:lnTo>
                    <a:pt x="300" y="186"/>
                  </a:lnTo>
                  <a:lnTo>
                    <a:pt x="298" y="188"/>
                  </a:lnTo>
                  <a:lnTo>
                    <a:pt x="294" y="188"/>
                  </a:lnTo>
                  <a:lnTo>
                    <a:pt x="292" y="192"/>
                  </a:lnTo>
                  <a:lnTo>
                    <a:pt x="290" y="194"/>
                  </a:lnTo>
                  <a:lnTo>
                    <a:pt x="286" y="194"/>
                  </a:lnTo>
                  <a:lnTo>
                    <a:pt x="285" y="196"/>
                  </a:lnTo>
                  <a:lnTo>
                    <a:pt x="281" y="196"/>
                  </a:lnTo>
                  <a:lnTo>
                    <a:pt x="279" y="196"/>
                  </a:lnTo>
                  <a:lnTo>
                    <a:pt x="275" y="199"/>
                  </a:lnTo>
                  <a:lnTo>
                    <a:pt x="269" y="199"/>
                  </a:lnTo>
                  <a:lnTo>
                    <a:pt x="269" y="201"/>
                  </a:lnTo>
                  <a:lnTo>
                    <a:pt x="267" y="201"/>
                  </a:lnTo>
                  <a:lnTo>
                    <a:pt x="266" y="201"/>
                  </a:lnTo>
                  <a:lnTo>
                    <a:pt x="262" y="201"/>
                  </a:lnTo>
                  <a:lnTo>
                    <a:pt x="260" y="201"/>
                  </a:lnTo>
                  <a:lnTo>
                    <a:pt x="256" y="205"/>
                  </a:lnTo>
                  <a:lnTo>
                    <a:pt x="254" y="205"/>
                  </a:lnTo>
                  <a:lnTo>
                    <a:pt x="250" y="205"/>
                  </a:lnTo>
                  <a:lnTo>
                    <a:pt x="249" y="205"/>
                  </a:lnTo>
                  <a:lnTo>
                    <a:pt x="245" y="205"/>
                  </a:lnTo>
                  <a:lnTo>
                    <a:pt x="243" y="205"/>
                  </a:lnTo>
                  <a:lnTo>
                    <a:pt x="241" y="205"/>
                  </a:lnTo>
                  <a:lnTo>
                    <a:pt x="237" y="205"/>
                  </a:lnTo>
                  <a:lnTo>
                    <a:pt x="235" y="205"/>
                  </a:lnTo>
                  <a:lnTo>
                    <a:pt x="235" y="207"/>
                  </a:lnTo>
                  <a:lnTo>
                    <a:pt x="231" y="207"/>
                  </a:lnTo>
                  <a:lnTo>
                    <a:pt x="230" y="207"/>
                  </a:lnTo>
                  <a:lnTo>
                    <a:pt x="226" y="207"/>
                  </a:lnTo>
                  <a:lnTo>
                    <a:pt x="224" y="207"/>
                  </a:lnTo>
                  <a:lnTo>
                    <a:pt x="224" y="211"/>
                  </a:lnTo>
                  <a:lnTo>
                    <a:pt x="220" y="211"/>
                  </a:lnTo>
                  <a:lnTo>
                    <a:pt x="218" y="211"/>
                  </a:lnTo>
                  <a:lnTo>
                    <a:pt x="216" y="213"/>
                  </a:lnTo>
                  <a:lnTo>
                    <a:pt x="212" y="213"/>
                  </a:lnTo>
                  <a:lnTo>
                    <a:pt x="211" y="213"/>
                  </a:lnTo>
                  <a:lnTo>
                    <a:pt x="211" y="216"/>
                  </a:lnTo>
                  <a:lnTo>
                    <a:pt x="207" y="216"/>
                  </a:lnTo>
                  <a:lnTo>
                    <a:pt x="205" y="216"/>
                  </a:lnTo>
                  <a:lnTo>
                    <a:pt x="201" y="216"/>
                  </a:lnTo>
                  <a:lnTo>
                    <a:pt x="199" y="216"/>
                  </a:lnTo>
                  <a:lnTo>
                    <a:pt x="195" y="218"/>
                  </a:lnTo>
                  <a:lnTo>
                    <a:pt x="194" y="218"/>
                  </a:lnTo>
                  <a:lnTo>
                    <a:pt x="192" y="218"/>
                  </a:lnTo>
                  <a:lnTo>
                    <a:pt x="188" y="218"/>
                  </a:lnTo>
                  <a:lnTo>
                    <a:pt x="182" y="218"/>
                  </a:lnTo>
                  <a:lnTo>
                    <a:pt x="182" y="220"/>
                  </a:lnTo>
                  <a:lnTo>
                    <a:pt x="180" y="220"/>
                  </a:lnTo>
                  <a:lnTo>
                    <a:pt x="175" y="224"/>
                  </a:lnTo>
                  <a:lnTo>
                    <a:pt x="173" y="226"/>
                  </a:lnTo>
                  <a:lnTo>
                    <a:pt x="169" y="226"/>
                  </a:lnTo>
                  <a:lnTo>
                    <a:pt x="167" y="230"/>
                  </a:lnTo>
                  <a:lnTo>
                    <a:pt x="163" y="230"/>
                  </a:lnTo>
                  <a:lnTo>
                    <a:pt x="163" y="232"/>
                  </a:lnTo>
                  <a:lnTo>
                    <a:pt x="161" y="235"/>
                  </a:lnTo>
                  <a:lnTo>
                    <a:pt x="158" y="237"/>
                  </a:lnTo>
                  <a:lnTo>
                    <a:pt x="158" y="239"/>
                  </a:lnTo>
                  <a:lnTo>
                    <a:pt x="158" y="243"/>
                  </a:lnTo>
                  <a:lnTo>
                    <a:pt x="156" y="243"/>
                  </a:lnTo>
                  <a:lnTo>
                    <a:pt x="156" y="245"/>
                  </a:lnTo>
                  <a:lnTo>
                    <a:pt x="156" y="249"/>
                  </a:lnTo>
                  <a:lnTo>
                    <a:pt x="152" y="251"/>
                  </a:lnTo>
                  <a:lnTo>
                    <a:pt x="152" y="254"/>
                  </a:lnTo>
                  <a:lnTo>
                    <a:pt x="152" y="256"/>
                  </a:lnTo>
                  <a:lnTo>
                    <a:pt x="150" y="256"/>
                  </a:lnTo>
                  <a:lnTo>
                    <a:pt x="150" y="260"/>
                  </a:lnTo>
                  <a:lnTo>
                    <a:pt x="150" y="262"/>
                  </a:lnTo>
                  <a:lnTo>
                    <a:pt x="148" y="264"/>
                  </a:lnTo>
                  <a:lnTo>
                    <a:pt x="148" y="268"/>
                  </a:lnTo>
                  <a:lnTo>
                    <a:pt x="144" y="269"/>
                  </a:lnTo>
                  <a:lnTo>
                    <a:pt x="144" y="273"/>
                  </a:lnTo>
                  <a:lnTo>
                    <a:pt x="142" y="275"/>
                  </a:lnTo>
                  <a:lnTo>
                    <a:pt x="139" y="279"/>
                  </a:lnTo>
                  <a:lnTo>
                    <a:pt x="137" y="281"/>
                  </a:lnTo>
                  <a:lnTo>
                    <a:pt x="137" y="285"/>
                  </a:lnTo>
                  <a:lnTo>
                    <a:pt x="133" y="287"/>
                  </a:lnTo>
                  <a:lnTo>
                    <a:pt x="131" y="288"/>
                  </a:lnTo>
                  <a:lnTo>
                    <a:pt x="125" y="292"/>
                  </a:lnTo>
                  <a:lnTo>
                    <a:pt x="123" y="292"/>
                  </a:lnTo>
                  <a:lnTo>
                    <a:pt x="123" y="294"/>
                  </a:lnTo>
                  <a:lnTo>
                    <a:pt x="118" y="294"/>
                  </a:lnTo>
                  <a:lnTo>
                    <a:pt x="114" y="298"/>
                  </a:lnTo>
                  <a:lnTo>
                    <a:pt x="112" y="298"/>
                  </a:lnTo>
                  <a:lnTo>
                    <a:pt x="103" y="300"/>
                  </a:lnTo>
                  <a:lnTo>
                    <a:pt x="101" y="300"/>
                  </a:lnTo>
                  <a:lnTo>
                    <a:pt x="99" y="300"/>
                  </a:lnTo>
                  <a:lnTo>
                    <a:pt x="99" y="304"/>
                  </a:lnTo>
                  <a:lnTo>
                    <a:pt x="95" y="304"/>
                  </a:lnTo>
                  <a:lnTo>
                    <a:pt x="93" y="304"/>
                  </a:lnTo>
                  <a:lnTo>
                    <a:pt x="87" y="304"/>
                  </a:lnTo>
                  <a:lnTo>
                    <a:pt x="84" y="304"/>
                  </a:lnTo>
                  <a:lnTo>
                    <a:pt x="82" y="305"/>
                  </a:lnTo>
                  <a:lnTo>
                    <a:pt x="78" y="305"/>
                  </a:lnTo>
                  <a:lnTo>
                    <a:pt x="76" y="305"/>
                  </a:lnTo>
                  <a:lnTo>
                    <a:pt x="74" y="305"/>
                  </a:lnTo>
                  <a:lnTo>
                    <a:pt x="70" y="305"/>
                  </a:lnTo>
                  <a:lnTo>
                    <a:pt x="68" y="305"/>
                  </a:lnTo>
                  <a:lnTo>
                    <a:pt x="65" y="305"/>
                  </a:lnTo>
                  <a:lnTo>
                    <a:pt x="63" y="305"/>
                  </a:lnTo>
                  <a:lnTo>
                    <a:pt x="59" y="305"/>
                  </a:lnTo>
                  <a:lnTo>
                    <a:pt x="57" y="305"/>
                  </a:lnTo>
                  <a:lnTo>
                    <a:pt x="53" y="305"/>
                  </a:lnTo>
                  <a:lnTo>
                    <a:pt x="49" y="305"/>
                  </a:lnTo>
                  <a:lnTo>
                    <a:pt x="46" y="305"/>
                  </a:lnTo>
                  <a:lnTo>
                    <a:pt x="44" y="305"/>
                  </a:lnTo>
                  <a:lnTo>
                    <a:pt x="40" y="305"/>
                  </a:lnTo>
                  <a:lnTo>
                    <a:pt x="34" y="305"/>
                  </a:lnTo>
                  <a:lnTo>
                    <a:pt x="32" y="305"/>
                  </a:lnTo>
                  <a:lnTo>
                    <a:pt x="29" y="305"/>
                  </a:lnTo>
                  <a:lnTo>
                    <a:pt x="27" y="305"/>
                  </a:lnTo>
                  <a:lnTo>
                    <a:pt x="25" y="305"/>
                  </a:lnTo>
                  <a:lnTo>
                    <a:pt x="21" y="305"/>
                  </a:lnTo>
                  <a:lnTo>
                    <a:pt x="19" y="305"/>
                  </a:lnTo>
                  <a:lnTo>
                    <a:pt x="0" y="311"/>
                  </a:lnTo>
                  <a:lnTo>
                    <a:pt x="4" y="304"/>
                  </a:lnTo>
                  <a:lnTo>
                    <a:pt x="13" y="294"/>
                  </a:lnTo>
                  <a:lnTo>
                    <a:pt x="19" y="288"/>
                  </a:lnTo>
                  <a:lnTo>
                    <a:pt x="25" y="281"/>
                  </a:lnTo>
                  <a:lnTo>
                    <a:pt x="29" y="273"/>
                  </a:lnTo>
                  <a:lnTo>
                    <a:pt x="38" y="268"/>
                  </a:lnTo>
                  <a:lnTo>
                    <a:pt x="44" y="260"/>
                  </a:lnTo>
                  <a:lnTo>
                    <a:pt x="49" y="251"/>
                  </a:lnTo>
                  <a:lnTo>
                    <a:pt x="57" y="245"/>
                  </a:lnTo>
                  <a:lnTo>
                    <a:pt x="63" y="237"/>
                  </a:lnTo>
                  <a:lnTo>
                    <a:pt x="68" y="230"/>
                  </a:lnTo>
                  <a:lnTo>
                    <a:pt x="76" y="224"/>
                  </a:lnTo>
                  <a:lnTo>
                    <a:pt x="82" y="216"/>
                  </a:lnTo>
                  <a:lnTo>
                    <a:pt x="87" y="211"/>
                  </a:lnTo>
                  <a:lnTo>
                    <a:pt x="89" y="205"/>
                  </a:lnTo>
                  <a:lnTo>
                    <a:pt x="95" y="201"/>
                  </a:lnTo>
                  <a:lnTo>
                    <a:pt x="101" y="194"/>
                  </a:lnTo>
                  <a:lnTo>
                    <a:pt x="106" y="188"/>
                  </a:lnTo>
                  <a:lnTo>
                    <a:pt x="114" y="180"/>
                  </a:lnTo>
                  <a:lnTo>
                    <a:pt x="120" y="173"/>
                  </a:lnTo>
                  <a:lnTo>
                    <a:pt x="125" y="167"/>
                  </a:lnTo>
                  <a:lnTo>
                    <a:pt x="127" y="163"/>
                  </a:lnTo>
                  <a:lnTo>
                    <a:pt x="133" y="163"/>
                  </a:lnTo>
                  <a:lnTo>
                    <a:pt x="142" y="167"/>
                  </a:lnTo>
                  <a:lnTo>
                    <a:pt x="148" y="167"/>
                  </a:lnTo>
                  <a:lnTo>
                    <a:pt x="150" y="158"/>
                  </a:lnTo>
                  <a:lnTo>
                    <a:pt x="150" y="152"/>
                  </a:lnTo>
                  <a:lnTo>
                    <a:pt x="152" y="144"/>
                  </a:lnTo>
                  <a:lnTo>
                    <a:pt x="156" y="137"/>
                  </a:lnTo>
                  <a:lnTo>
                    <a:pt x="156" y="133"/>
                  </a:lnTo>
                  <a:lnTo>
                    <a:pt x="158" y="133"/>
                  </a:lnTo>
                  <a:lnTo>
                    <a:pt x="161" y="131"/>
                  </a:lnTo>
                  <a:lnTo>
                    <a:pt x="163" y="131"/>
                  </a:lnTo>
                  <a:lnTo>
                    <a:pt x="163" y="127"/>
                  </a:lnTo>
                  <a:lnTo>
                    <a:pt x="167" y="127"/>
                  </a:lnTo>
                  <a:lnTo>
                    <a:pt x="169" y="125"/>
                  </a:lnTo>
                  <a:lnTo>
                    <a:pt x="173" y="125"/>
                  </a:lnTo>
                  <a:lnTo>
                    <a:pt x="175" y="124"/>
                  </a:lnTo>
                  <a:lnTo>
                    <a:pt x="176" y="120"/>
                  </a:lnTo>
                  <a:lnTo>
                    <a:pt x="180" y="118"/>
                  </a:lnTo>
                  <a:lnTo>
                    <a:pt x="182" y="118"/>
                  </a:lnTo>
                  <a:lnTo>
                    <a:pt x="186" y="114"/>
                  </a:lnTo>
                  <a:lnTo>
                    <a:pt x="188" y="114"/>
                  </a:lnTo>
                  <a:lnTo>
                    <a:pt x="188" y="112"/>
                  </a:lnTo>
                  <a:lnTo>
                    <a:pt x="192" y="112"/>
                  </a:lnTo>
                  <a:lnTo>
                    <a:pt x="194" y="112"/>
                  </a:lnTo>
                  <a:lnTo>
                    <a:pt x="194" y="108"/>
                  </a:lnTo>
                  <a:lnTo>
                    <a:pt x="195" y="108"/>
                  </a:lnTo>
                  <a:lnTo>
                    <a:pt x="199" y="108"/>
                  </a:lnTo>
                  <a:lnTo>
                    <a:pt x="201" y="106"/>
                  </a:lnTo>
                  <a:lnTo>
                    <a:pt x="205" y="106"/>
                  </a:lnTo>
                  <a:lnTo>
                    <a:pt x="207" y="106"/>
                  </a:lnTo>
                  <a:lnTo>
                    <a:pt x="211" y="105"/>
                  </a:lnTo>
                  <a:lnTo>
                    <a:pt x="212" y="101"/>
                  </a:lnTo>
                  <a:lnTo>
                    <a:pt x="216" y="101"/>
                  </a:lnTo>
                  <a:lnTo>
                    <a:pt x="218" y="101"/>
                  </a:lnTo>
                  <a:lnTo>
                    <a:pt x="220" y="99"/>
                  </a:lnTo>
                  <a:lnTo>
                    <a:pt x="224" y="95"/>
                  </a:lnTo>
                  <a:lnTo>
                    <a:pt x="226" y="95"/>
                  </a:lnTo>
                  <a:lnTo>
                    <a:pt x="230" y="93"/>
                  </a:lnTo>
                  <a:lnTo>
                    <a:pt x="231" y="93"/>
                  </a:lnTo>
                  <a:lnTo>
                    <a:pt x="235" y="89"/>
                  </a:lnTo>
                  <a:lnTo>
                    <a:pt x="237" y="89"/>
                  </a:lnTo>
                  <a:lnTo>
                    <a:pt x="241" y="88"/>
                  </a:lnTo>
                  <a:lnTo>
                    <a:pt x="243" y="88"/>
                  </a:lnTo>
                  <a:lnTo>
                    <a:pt x="245" y="84"/>
                  </a:lnTo>
                  <a:lnTo>
                    <a:pt x="249" y="82"/>
                  </a:lnTo>
                  <a:lnTo>
                    <a:pt x="250" y="80"/>
                  </a:lnTo>
                  <a:lnTo>
                    <a:pt x="254" y="80"/>
                  </a:lnTo>
                  <a:lnTo>
                    <a:pt x="256" y="76"/>
                  </a:lnTo>
                  <a:lnTo>
                    <a:pt x="260" y="76"/>
                  </a:lnTo>
                  <a:lnTo>
                    <a:pt x="260" y="74"/>
                  </a:lnTo>
                  <a:lnTo>
                    <a:pt x="262" y="74"/>
                  </a:lnTo>
                  <a:lnTo>
                    <a:pt x="266" y="70"/>
                  </a:lnTo>
                  <a:lnTo>
                    <a:pt x="267" y="70"/>
                  </a:lnTo>
                  <a:lnTo>
                    <a:pt x="269" y="69"/>
                  </a:lnTo>
                  <a:lnTo>
                    <a:pt x="273" y="69"/>
                  </a:lnTo>
                  <a:lnTo>
                    <a:pt x="275" y="65"/>
                  </a:lnTo>
                  <a:lnTo>
                    <a:pt x="279" y="65"/>
                  </a:lnTo>
                  <a:lnTo>
                    <a:pt x="281" y="65"/>
                  </a:lnTo>
                  <a:lnTo>
                    <a:pt x="281" y="63"/>
                  </a:lnTo>
                  <a:lnTo>
                    <a:pt x="285" y="63"/>
                  </a:lnTo>
                  <a:lnTo>
                    <a:pt x="290" y="63"/>
                  </a:lnTo>
                  <a:lnTo>
                    <a:pt x="292" y="59"/>
                  </a:lnTo>
                  <a:lnTo>
                    <a:pt x="294" y="59"/>
                  </a:lnTo>
                  <a:lnTo>
                    <a:pt x="298" y="59"/>
                  </a:lnTo>
                  <a:lnTo>
                    <a:pt x="300" y="59"/>
                  </a:lnTo>
                  <a:lnTo>
                    <a:pt x="303" y="59"/>
                  </a:lnTo>
                  <a:lnTo>
                    <a:pt x="305" y="57"/>
                  </a:lnTo>
                  <a:lnTo>
                    <a:pt x="309" y="57"/>
                  </a:lnTo>
                  <a:lnTo>
                    <a:pt x="315" y="57"/>
                  </a:lnTo>
                  <a:lnTo>
                    <a:pt x="317" y="57"/>
                  </a:lnTo>
                  <a:lnTo>
                    <a:pt x="319" y="55"/>
                  </a:lnTo>
                  <a:lnTo>
                    <a:pt x="322" y="55"/>
                  </a:lnTo>
                  <a:lnTo>
                    <a:pt x="324" y="55"/>
                  </a:lnTo>
                  <a:lnTo>
                    <a:pt x="328" y="55"/>
                  </a:lnTo>
                  <a:lnTo>
                    <a:pt x="334" y="55"/>
                  </a:lnTo>
                  <a:lnTo>
                    <a:pt x="336" y="55"/>
                  </a:lnTo>
                  <a:lnTo>
                    <a:pt x="340" y="52"/>
                  </a:lnTo>
                  <a:lnTo>
                    <a:pt x="341" y="52"/>
                  </a:lnTo>
                  <a:lnTo>
                    <a:pt x="343" y="52"/>
                  </a:lnTo>
                  <a:lnTo>
                    <a:pt x="347" y="52"/>
                  </a:lnTo>
                  <a:lnTo>
                    <a:pt x="353" y="52"/>
                  </a:lnTo>
                  <a:lnTo>
                    <a:pt x="355" y="50"/>
                  </a:lnTo>
                  <a:lnTo>
                    <a:pt x="358" y="50"/>
                  </a:lnTo>
                  <a:lnTo>
                    <a:pt x="360" y="50"/>
                  </a:lnTo>
                  <a:lnTo>
                    <a:pt x="364" y="50"/>
                  </a:lnTo>
                  <a:lnTo>
                    <a:pt x="366" y="46"/>
                  </a:lnTo>
                  <a:lnTo>
                    <a:pt x="368" y="46"/>
                  </a:lnTo>
                  <a:lnTo>
                    <a:pt x="372" y="46"/>
                  </a:lnTo>
                  <a:lnTo>
                    <a:pt x="377" y="46"/>
                  </a:lnTo>
                  <a:lnTo>
                    <a:pt x="379" y="46"/>
                  </a:lnTo>
                  <a:lnTo>
                    <a:pt x="383" y="44"/>
                  </a:lnTo>
                  <a:lnTo>
                    <a:pt x="385" y="44"/>
                  </a:lnTo>
                  <a:lnTo>
                    <a:pt x="389" y="44"/>
                  </a:lnTo>
                  <a:lnTo>
                    <a:pt x="393" y="44"/>
                  </a:lnTo>
                  <a:lnTo>
                    <a:pt x="396" y="44"/>
                  </a:lnTo>
                  <a:lnTo>
                    <a:pt x="398" y="44"/>
                  </a:lnTo>
                  <a:lnTo>
                    <a:pt x="402" y="40"/>
                  </a:lnTo>
                  <a:lnTo>
                    <a:pt x="404" y="40"/>
                  </a:lnTo>
                  <a:lnTo>
                    <a:pt x="410" y="40"/>
                  </a:lnTo>
                  <a:lnTo>
                    <a:pt x="413" y="40"/>
                  </a:lnTo>
                  <a:lnTo>
                    <a:pt x="415" y="40"/>
                  </a:lnTo>
                  <a:lnTo>
                    <a:pt x="417" y="40"/>
                  </a:lnTo>
                  <a:lnTo>
                    <a:pt x="421" y="38"/>
                  </a:lnTo>
                  <a:lnTo>
                    <a:pt x="427" y="38"/>
                  </a:lnTo>
                  <a:lnTo>
                    <a:pt x="429" y="38"/>
                  </a:lnTo>
                  <a:lnTo>
                    <a:pt x="432" y="38"/>
                  </a:lnTo>
                  <a:lnTo>
                    <a:pt x="434" y="38"/>
                  </a:lnTo>
                  <a:lnTo>
                    <a:pt x="438" y="38"/>
                  </a:lnTo>
                  <a:lnTo>
                    <a:pt x="440" y="36"/>
                  </a:lnTo>
                  <a:lnTo>
                    <a:pt x="448" y="36"/>
                  </a:lnTo>
                  <a:lnTo>
                    <a:pt x="453" y="33"/>
                  </a:lnTo>
                  <a:lnTo>
                    <a:pt x="453" y="33"/>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 name="Freeform 6"/>
            <p:cNvSpPr>
              <a:spLocks/>
            </p:cNvSpPr>
            <p:nvPr/>
          </p:nvSpPr>
          <p:spPr bwMode="auto">
            <a:xfrm>
              <a:off x="2648" y="482"/>
              <a:ext cx="1670" cy="1956"/>
            </a:xfrm>
            <a:custGeom>
              <a:avLst/>
              <a:gdLst>
                <a:gd name="T0" fmla="*/ 1418 w 1670"/>
                <a:gd name="T1" fmla="*/ 1298 h 1956"/>
                <a:gd name="T2" fmla="*/ 1276 w 1670"/>
                <a:gd name="T3" fmla="*/ 1323 h 1956"/>
                <a:gd name="T4" fmla="*/ 1232 w 1670"/>
                <a:gd name="T5" fmla="*/ 1389 h 1956"/>
                <a:gd name="T6" fmla="*/ 1158 w 1670"/>
                <a:gd name="T7" fmla="*/ 1457 h 1956"/>
                <a:gd name="T8" fmla="*/ 1067 w 1670"/>
                <a:gd name="T9" fmla="*/ 1476 h 1956"/>
                <a:gd name="T10" fmla="*/ 974 w 1670"/>
                <a:gd name="T11" fmla="*/ 1476 h 1956"/>
                <a:gd name="T12" fmla="*/ 957 w 1670"/>
                <a:gd name="T13" fmla="*/ 1531 h 1956"/>
                <a:gd name="T14" fmla="*/ 925 w 1670"/>
                <a:gd name="T15" fmla="*/ 1626 h 1956"/>
                <a:gd name="T16" fmla="*/ 893 w 1670"/>
                <a:gd name="T17" fmla="*/ 1736 h 1956"/>
                <a:gd name="T18" fmla="*/ 809 w 1670"/>
                <a:gd name="T19" fmla="*/ 1723 h 1956"/>
                <a:gd name="T20" fmla="*/ 707 w 1670"/>
                <a:gd name="T21" fmla="*/ 1662 h 1956"/>
                <a:gd name="T22" fmla="*/ 627 w 1670"/>
                <a:gd name="T23" fmla="*/ 1679 h 1956"/>
                <a:gd name="T24" fmla="*/ 574 w 1670"/>
                <a:gd name="T25" fmla="*/ 1726 h 1956"/>
                <a:gd name="T26" fmla="*/ 512 w 1670"/>
                <a:gd name="T27" fmla="*/ 1787 h 1956"/>
                <a:gd name="T28" fmla="*/ 421 w 1670"/>
                <a:gd name="T29" fmla="*/ 1798 h 1956"/>
                <a:gd name="T30" fmla="*/ 339 w 1670"/>
                <a:gd name="T31" fmla="*/ 1874 h 1956"/>
                <a:gd name="T32" fmla="*/ 277 w 1670"/>
                <a:gd name="T33" fmla="*/ 1948 h 1956"/>
                <a:gd name="T34" fmla="*/ 176 w 1670"/>
                <a:gd name="T35" fmla="*/ 1942 h 1956"/>
                <a:gd name="T36" fmla="*/ 34 w 1670"/>
                <a:gd name="T37" fmla="*/ 1861 h 1956"/>
                <a:gd name="T38" fmla="*/ 55 w 1670"/>
                <a:gd name="T39" fmla="*/ 1702 h 1956"/>
                <a:gd name="T40" fmla="*/ 93 w 1670"/>
                <a:gd name="T41" fmla="*/ 1632 h 1956"/>
                <a:gd name="T42" fmla="*/ 98 w 1670"/>
                <a:gd name="T43" fmla="*/ 1569 h 1956"/>
                <a:gd name="T44" fmla="*/ 66 w 1670"/>
                <a:gd name="T45" fmla="*/ 1527 h 1956"/>
                <a:gd name="T46" fmla="*/ 112 w 1670"/>
                <a:gd name="T47" fmla="*/ 1484 h 1956"/>
                <a:gd name="T48" fmla="*/ 197 w 1670"/>
                <a:gd name="T49" fmla="*/ 1459 h 1956"/>
                <a:gd name="T50" fmla="*/ 269 w 1670"/>
                <a:gd name="T51" fmla="*/ 1402 h 1956"/>
                <a:gd name="T52" fmla="*/ 318 w 1670"/>
                <a:gd name="T53" fmla="*/ 1372 h 1956"/>
                <a:gd name="T54" fmla="*/ 314 w 1670"/>
                <a:gd name="T55" fmla="*/ 1296 h 1956"/>
                <a:gd name="T56" fmla="*/ 358 w 1670"/>
                <a:gd name="T57" fmla="*/ 1236 h 1956"/>
                <a:gd name="T58" fmla="*/ 417 w 1670"/>
                <a:gd name="T59" fmla="*/ 1179 h 1956"/>
                <a:gd name="T60" fmla="*/ 375 w 1670"/>
                <a:gd name="T61" fmla="*/ 1103 h 1956"/>
                <a:gd name="T62" fmla="*/ 358 w 1670"/>
                <a:gd name="T63" fmla="*/ 1048 h 1956"/>
                <a:gd name="T64" fmla="*/ 377 w 1670"/>
                <a:gd name="T65" fmla="*/ 955 h 1956"/>
                <a:gd name="T66" fmla="*/ 405 w 1670"/>
                <a:gd name="T67" fmla="*/ 807 h 1956"/>
                <a:gd name="T68" fmla="*/ 388 w 1670"/>
                <a:gd name="T69" fmla="*/ 695 h 1956"/>
                <a:gd name="T70" fmla="*/ 436 w 1670"/>
                <a:gd name="T71" fmla="*/ 652 h 1956"/>
                <a:gd name="T72" fmla="*/ 479 w 1670"/>
                <a:gd name="T73" fmla="*/ 597 h 1956"/>
                <a:gd name="T74" fmla="*/ 498 w 1670"/>
                <a:gd name="T75" fmla="*/ 527 h 1956"/>
                <a:gd name="T76" fmla="*/ 445 w 1670"/>
                <a:gd name="T77" fmla="*/ 470 h 1956"/>
                <a:gd name="T78" fmla="*/ 457 w 1670"/>
                <a:gd name="T79" fmla="*/ 390 h 1956"/>
                <a:gd name="T80" fmla="*/ 487 w 1670"/>
                <a:gd name="T81" fmla="*/ 341 h 1956"/>
                <a:gd name="T82" fmla="*/ 523 w 1670"/>
                <a:gd name="T83" fmla="*/ 303 h 1956"/>
                <a:gd name="T84" fmla="*/ 544 w 1670"/>
                <a:gd name="T85" fmla="*/ 254 h 1956"/>
                <a:gd name="T86" fmla="*/ 589 w 1670"/>
                <a:gd name="T87" fmla="*/ 224 h 1956"/>
                <a:gd name="T88" fmla="*/ 646 w 1670"/>
                <a:gd name="T89" fmla="*/ 197 h 1956"/>
                <a:gd name="T90" fmla="*/ 682 w 1670"/>
                <a:gd name="T91" fmla="*/ 163 h 1956"/>
                <a:gd name="T92" fmla="*/ 701 w 1670"/>
                <a:gd name="T93" fmla="*/ 119 h 1956"/>
                <a:gd name="T94" fmla="*/ 758 w 1670"/>
                <a:gd name="T95" fmla="*/ 112 h 1956"/>
                <a:gd name="T96" fmla="*/ 821 w 1670"/>
                <a:gd name="T97" fmla="*/ 93 h 1956"/>
                <a:gd name="T98" fmla="*/ 862 w 1670"/>
                <a:gd name="T99" fmla="*/ 91 h 1956"/>
                <a:gd name="T100" fmla="*/ 908 w 1670"/>
                <a:gd name="T101" fmla="*/ 81 h 1956"/>
                <a:gd name="T102" fmla="*/ 927 w 1670"/>
                <a:gd name="T103" fmla="*/ 36 h 1956"/>
                <a:gd name="T104" fmla="*/ 980 w 1670"/>
                <a:gd name="T105" fmla="*/ 0 h 1956"/>
                <a:gd name="T106" fmla="*/ 1048 w 1670"/>
                <a:gd name="T107" fmla="*/ 0 h 1956"/>
                <a:gd name="T108" fmla="*/ 1198 w 1670"/>
                <a:gd name="T109" fmla="*/ 117 h 1956"/>
                <a:gd name="T110" fmla="*/ 1412 w 1670"/>
                <a:gd name="T111" fmla="*/ 676 h 1956"/>
                <a:gd name="T112" fmla="*/ 1467 w 1670"/>
                <a:gd name="T113" fmla="*/ 709 h 1956"/>
                <a:gd name="T114" fmla="*/ 1568 w 1670"/>
                <a:gd name="T115" fmla="*/ 720 h 1956"/>
                <a:gd name="T116" fmla="*/ 1606 w 1670"/>
                <a:gd name="T117" fmla="*/ 781 h 1956"/>
                <a:gd name="T118" fmla="*/ 1670 w 1670"/>
                <a:gd name="T119" fmla="*/ 824 h 1956"/>
                <a:gd name="T120" fmla="*/ 1636 w 1670"/>
                <a:gd name="T121" fmla="*/ 972 h 1956"/>
                <a:gd name="T122" fmla="*/ 1651 w 1670"/>
                <a:gd name="T123" fmla="*/ 1105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70" h="1956">
                  <a:moveTo>
                    <a:pt x="1604" y="1179"/>
                  </a:moveTo>
                  <a:lnTo>
                    <a:pt x="1598" y="1184"/>
                  </a:lnTo>
                  <a:lnTo>
                    <a:pt x="1585" y="1184"/>
                  </a:lnTo>
                  <a:lnTo>
                    <a:pt x="1585" y="1186"/>
                  </a:lnTo>
                  <a:lnTo>
                    <a:pt x="1573" y="1198"/>
                  </a:lnTo>
                  <a:lnTo>
                    <a:pt x="1566" y="1203"/>
                  </a:lnTo>
                  <a:lnTo>
                    <a:pt x="1560" y="1211"/>
                  </a:lnTo>
                  <a:lnTo>
                    <a:pt x="1554" y="1211"/>
                  </a:lnTo>
                  <a:lnTo>
                    <a:pt x="1549" y="1215"/>
                  </a:lnTo>
                  <a:lnTo>
                    <a:pt x="1543" y="1215"/>
                  </a:lnTo>
                  <a:lnTo>
                    <a:pt x="1541" y="1215"/>
                  </a:lnTo>
                  <a:lnTo>
                    <a:pt x="1537" y="1217"/>
                  </a:lnTo>
                  <a:lnTo>
                    <a:pt x="1532" y="1222"/>
                  </a:lnTo>
                  <a:lnTo>
                    <a:pt x="1513" y="1239"/>
                  </a:lnTo>
                  <a:lnTo>
                    <a:pt x="1494" y="1253"/>
                  </a:lnTo>
                  <a:lnTo>
                    <a:pt x="1480" y="1260"/>
                  </a:lnTo>
                  <a:lnTo>
                    <a:pt x="1463" y="1270"/>
                  </a:lnTo>
                  <a:lnTo>
                    <a:pt x="1454" y="1277"/>
                  </a:lnTo>
                  <a:lnTo>
                    <a:pt x="1444" y="1279"/>
                  </a:lnTo>
                  <a:lnTo>
                    <a:pt x="1443" y="1283"/>
                  </a:lnTo>
                  <a:lnTo>
                    <a:pt x="1437" y="1285"/>
                  </a:lnTo>
                  <a:lnTo>
                    <a:pt x="1431" y="1289"/>
                  </a:lnTo>
                  <a:lnTo>
                    <a:pt x="1425" y="1294"/>
                  </a:lnTo>
                  <a:lnTo>
                    <a:pt x="1424" y="1296"/>
                  </a:lnTo>
                  <a:lnTo>
                    <a:pt x="1418" y="1298"/>
                  </a:lnTo>
                  <a:lnTo>
                    <a:pt x="1418" y="1302"/>
                  </a:lnTo>
                  <a:lnTo>
                    <a:pt x="1414" y="1308"/>
                  </a:lnTo>
                  <a:lnTo>
                    <a:pt x="1412" y="1308"/>
                  </a:lnTo>
                  <a:lnTo>
                    <a:pt x="1410" y="1308"/>
                  </a:lnTo>
                  <a:lnTo>
                    <a:pt x="1407" y="1309"/>
                  </a:lnTo>
                  <a:lnTo>
                    <a:pt x="1405" y="1309"/>
                  </a:lnTo>
                  <a:lnTo>
                    <a:pt x="1401" y="1309"/>
                  </a:lnTo>
                  <a:lnTo>
                    <a:pt x="1399" y="1308"/>
                  </a:lnTo>
                  <a:lnTo>
                    <a:pt x="1395" y="1308"/>
                  </a:lnTo>
                  <a:lnTo>
                    <a:pt x="1393" y="1309"/>
                  </a:lnTo>
                  <a:lnTo>
                    <a:pt x="1388" y="1304"/>
                  </a:lnTo>
                  <a:lnTo>
                    <a:pt x="1380" y="1302"/>
                  </a:lnTo>
                  <a:lnTo>
                    <a:pt x="1369" y="1298"/>
                  </a:lnTo>
                  <a:lnTo>
                    <a:pt x="1365" y="1290"/>
                  </a:lnTo>
                  <a:lnTo>
                    <a:pt x="1336" y="1285"/>
                  </a:lnTo>
                  <a:lnTo>
                    <a:pt x="1300" y="1266"/>
                  </a:lnTo>
                  <a:lnTo>
                    <a:pt x="1287" y="1298"/>
                  </a:lnTo>
                  <a:lnTo>
                    <a:pt x="1287" y="1302"/>
                  </a:lnTo>
                  <a:lnTo>
                    <a:pt x="1287" y="1304"/>
                  </a:lnTo>
                  <a:lnTo>
                    <a:pt x="1283" y="1309"/>
                  </a:lnTo>
                  <a:lnTo>
                    <a:pt x="1281" y="1313"/>
                  </a:lnTo>
                  <a:lnTo>
                    <a:pt x="1281" y="1315"/>
                  </a:lnTo>
                  <a:lnTo>
                    <a:pt x="1278" y="1321"/>
                  </a:lnTo>
                  <a:lnTo>
                    <a:pt x="1276" y="1321"/>
                  </a:lnTo>
                  <a:lnTo>
                    <a:pt x="1276" y="1323"/>
                  </a:lnTo>
                  <a:lnTo>
                    <a:pt x="1272" y="1326"/>
                  </a:lnTo>
                  <a:lnTo>
                    <a:pt x="1272" y="1328"/>
                  </a:lnTo>
                  <a:lnTo>
                    <a:pt x="1266" y="1334"/>
                  </a:lnTo>
                  <a:lnTo>
                    <a:pt x="1264" y="1338"/>
                  </a:lnTo>
                  <a:lnTo>
                    <a:pt x="1264" y="1342"/>
                  </a:lnTo>
                  <a:lnTo>
                    <a:pt x="1259" y="1351"/>
                  </a:lnTo>
                  <a:lnTo>
                    <a:pt x="1257" y="1351"/>
                  </a:lnTo>
                  <a:lnTo>
                    <a:pt x="1251" y="1351"/>
                  </a:lnTo>
                  <a:lnTo>
                    <a:pt x="1247" y="1357"/>
                  </a:lnTo>
                  <a:lnTo>
                    <a:pt x="1245" y="1359"/>
                  </a:lnTo>
                  <a:lnTo>
                    <a:pt x="1245" y="1362"/>
                  </a:lnTo>
                  <a:lnTo>
                    <a:pt x="1247" y="1364"/>
                  </a:lnTo>
                  <a:lnTo>
                    <a:pt x="1245" y="1364"/>
                  </a:lnTo>
                  <a:lnTo>
                    <a:pt x="1245" y="1366"/>
                  </a:lnTo>
                  <a:lnTo>
                    <a:pt x="1242" y="1366"/>
                  </a:lnTo>
                  <a:lnTo>
                    <a:pt x="1242" y="1370"/>
                  </a:lnTo>
                  <a:lnTo>
                    <a:pt x="1240" y="1370"/>
                  </a:lnTo>
                  <a:lnTo>
                    <a:pt x="1240" y="1372"/>
                  </a:lnTo>
                  <a:lnTo>
                    <a:pt x="1238" y="1378"/>
                  </a:lnTo>
                  <a:lnTo>
                    <a:pt x="1234" y="1378"/>
                  </a:lnTo>
                  <a:lnTo>
                    <a:pt x="1238" y="1378"/>
                  </a:lnTo>
                  <a:lnTo>
                    <a:pt x="1234" y="1381"/>
                  </a:lnTo>
                  <a:lnTo>
                    <a:pt x="1234" y="1385"/>
                  </a:lnTo>
                  <a:lnTo>
                    <a:pt x="1232" y="1385"/>
                  </a:lnTo>
                  <a:lnTo>
                    <a:pt x="1232" y="1389"/>
                  </a:lnTo>
                  <a:lnTo>
                    <a:pt x="1228" y="1389"/>
                  </a:lnTo>
                  <a:lnTo>
                    <a:pt x="1223" y="1395"/>
                  </a:lnTo>
                  <a:lnTo>
                    <a:pt x="1221" y="1395"/>
                  </a:lnTo>
                  <a:lnTo>
                    <a:pt x="1221" y="1400"/>
                  </a:lnTo>
                  <a:lnTo>
                    <a:pt x="1217" y="1402"/>
                  </a:lnTo>
                  <a:lnTo>
                    <a:pt x="1209" y="1402"/>
                  </a:lnTo>
                  <a:lnTo>
                    <a:pt x="1213" y="1406"/>
                  </a:lnTo>
                  <a:lnTo>
                    <a:pt x="1207" y="1416"/>
                  </a:lnTo>
                  <a:lnTo>
                    <a:pt x="1202" y="1427"/>
                  </a:lnTo>
                  <a:lnTo>
                    <a:pt x="1204" y="1429"/>
                  </a:lnTo>
                  <a:lnTo>
                    <a:pt x="1198" y="1435"/>
                  </a:lnTo>
                  <a:lnTo>
                    <a:pt x="1192" y="1435"/>
                  </a:lnTo>
                  <a:lnTo>
                    <a:pt x="1183" y="1435"/>
                  </a:lnTo>
                  <a:lnTo>
                    <a:pt x="1177" y="1435"/>
                  </a:lnTo>
                  <a:lnTo>
                    <a:pt x="1170" y="1435"/>
                  </a:lnTo>
                  <a:lnTo>
                    <a:pt x="1166" y="1438"/>
                  </a:lnTo>
                  <a:lnTo>
                    <a:pt x="1166" y="1440"/>
                  </a:lnTo>
                  <a:lnTo>
                    <a:pt x="1170" y="1446"/>
                  </a:lnTo>
                  <a:lnTo>
                    <a:pt x="1166" y="1450"/>
                  </a:lnTo>
                  <a:lnTo>
                    <a:pt x="1166" y="1452"/>
                  </a:lnTo>
                  <a:lnTo>
                    <a:pt x="1164" y="1452"/>
                  </a:lnTo>
                  <a:lnTo>
                    <a:pt x="1164" y="1453"/>
                  </a:lnTo>
                  <a:lnTo>
                    <a:pt x="1160" y="1453"/>
                  </a:lnTo>
                  <a:lnTo>
                    <a:pt x="1160" y="1457"/>
                  </a:lnTo>
                  <a:lnTo>
                    <a:pt x="1158" y="1457"/>
                  </a:lnTo>
                  <a:lnTo>
                    <a:pt x="1158" y="1463"/>
                  </a:lnTo>
                  <a:lnTo>
                    <a:pt x="1158" y="1465"/>
                  </a:lnTo>
                  <a:lnTo>
                    <a:pt x="1158" y="1469"/>
                  </a:lnTo>
                  <a:lnTo>
                    <a:pt x="1145" y="1469"/>
                  </a:lnTo>
                  <a:lnTo>
                    <a:pt x="1135" y="1465"/>
                  </a:lnTo>
                  <a:lnTo>
                    <a:pt x="1130" y="1465"/>
                  </a:lnTo>
                  <a:lnTo>
                    <a:pt x="1128" y="1465"/>
                  </a:lnTo>
                  <a:lnTo>
                    <a:pt x="1124" y="1465"/>
                  </a:lnTo>
                  <a:lnTo>
                    <a:pt x="1120" y="1465"/>
                  </a:lnTo>
                  <a:lnTo>
                    <a:pt x="1115" y="1465"/>
                  </a:lnTo>
                  <a:lnTo>
                    <a:pt x="1111" y="1465"/>
                  </a:lnTo>
                  <a:lnTo>
                    <a:pt x="1109" y="1465"/>
                  </a:lnTo>
                  <a:lnTo>
                    <a:pt x="1105" y="1465"/>
                  </a:lnTo>
                  <a:lnTo>
                    <a:pt x="1099" y="1465"/>
                  </a:lnTo>
                  <a:lnTo>
                    <a:pt x="1096" y="1465"/>
                  </a:lnTo>
                  <a:lnTo>
                    <a:pt x="1092" y="1465"/>
                  </a:lnTo>
                  <a:lnTo>
                    <a:pt x="1090" y="1465"/>
                  </a:lnTo>
                  <a:lnTo>
                    <a:pt x="1086" y="1465"/>
                  </a:lnTo>
                  <a:lnTo>
                    <a:pt x="1084" y="1465"/>
                  </a:lnTo>
                  <a:lnTo>
                    <a:pt x="1079" y="1469"/>
                  </a:lnTo>
                  <a:lnTo>
                    <a:pt x="1075" y="1471"/>
                  </a:lnTo>
                  <a:lnTo>
                    <a:pt x="1073" y="1471"/>
                  </a:lnTo>
                  <a:lnTo>
                    <a:pt x="1071" y="1474"/>
                  </a:lnTo>
                  <a:lnTo>
                    <a:pt x="1071" y="1476"/>
                  </a:lnTo>
                  <a:lnTo>
                    <a:pt x="1067" y="1476"/>
                  </a:lnTo>
                  <a:lnTo>
                    <a:pt x="1061" y="1476"/>
                  </a:lnTo>
                  <a:lnTo>
                    <a:pt x="1060" y="1478"/>
                  </a:lnTo>
                  <a:lnTo>
                    <a:pt x="1056" y="1478"/>
                  </a:lnTo>
                  <a:lnTo>
                    <a:pt x="1054" y="1482"/>
                  </a:lnTo>
                  <a:lnTo>
                    <a:pt x="1050" y="1482"/>
                  </a:lnTo>
                  <a:lnTo>
                    <a:pt x="1048" y="1484"/>
                  </a:lnTo>
                  <a:lnTo>
                    <a:pt x="1046" y="1484"/>
                  </a:lnTo>
                  <a:lnTo>
                    <a:pt x="1041" y="1488"/>
                  </a:lnTo>
                  <a:lnTo>
                    <a:pt x="1037" y="1488"/>
                  </a:lnTo>
                  <a:lnTo>
                    <a:pt x="1035" y="1488"/>
                  </a:lnTo>
                  <a:lnTo>
                    <a:pt x="1031" y="1489"/>
                  </a:lnTo>
                  <a:lnTo>
                    <a:pt x="1025" y="1489"/>
                  </a:lnTo>
                  <a:lnTo>
                    <a:pt x="1022" y="1489"/>
                  </a:lnTo>
                  <a:lnTo>
                    <a:pt x="1012" y="1489"/>
                  </a:lnTo>
                  <a:lnTo>
                    <a:pt x="1006" y="1489"/>
                  </a:lnTo>
                  <a:lnTo>
                    <a:pt x="1005" y="1488"/>
                  </a:lnTo>
                  <a:lnTo>
                    <a:pt x="999" y="1488"/>
                  </a:lnTo>
                  <a:lnTo>
                    <a:pt x="997" y="1484"/>
                  </a:lnTo>
                  <a:lnTo>
                    <a:pt x="991" y="1484"/>
                  </a:lnTo>
                  <a:lnTo>
                    <a:pt x="991" y="1482"/>
                  </a:lnTo>
                  <a:lnTo>
                    <a:pt x="986" y="1482"/>
                  </a:lnTo>
                  <a:lnTo>
                    <a:pt x="982" y="1478"/>
                  </a:lnTo>
                  <a:lnTo>
                    <a:pt x="980" y="1478"/>
                  </a:lnTo>
                  <a:lnTo>
                    <a:pt x="976" y="1478"/>
                  </a:lnTo>
                  <a:lnTo>
                    <a:pt x="974" y="1476"/>
                  </a:lnTo>
                  <a:lnTo>
                    <a:pt x="972" y="1476"/>
                  </a:lnTo>
                  <a:lnTo>
                    <a:pt x="969" y="1474"/>
                  </a:lnTo>
                  <a:lnTo>
                    <a:pt x="967" y="1474"/>
                  </a:lnTo>
                  <a:lnTo>
                    <a:pt x="963" y="1474"/>
                  </a:lnTo>
                  <a:lnTo>
                    <a:pt x="961" y="1476"/>
                  </a:lnTo>
                  <a:lnTo>
                    <a:pt x="957" y="1476"/>
                  </a:lnTo>
                  <a:lnTo>
                    <a:pt x="957" y="1478"/>
                  </a:lnTo>
                  <a:lnTo>
                    <a:pt x="957" y="1482"/>
                  </a:lnTo>
                  <a:lnTo>
                    <a:pt x="957" y="1484"/>
                  </a:lnTo>
                  <a:lnTo>
                    <a:pt x="957" y="1488"/>
                  </a:lnTo>
                  <a:lnTo>
                    <a:pt x="957" y="1489"/>
                  </a:lnTo>
                  <a:lnTo>
                    <a:pt x="957" y="1493"/>
                  </a:lnTo>
                  <a:lnTo>
                    <a:pt x="955" y="1495"/>
                  </a:lnTo>
                  <a:lnTo>
                    <a:pt x="955" y="1497"/>
                  </a:lnTo>
                  <a:lnTo>
                    <a:pt x="957" y="1501"/>
                  </a:lnTo>
                  <a:lnTo>
                    <a:pt x="957" y="1503"/>
                  </a:lnTo>
                  <a:lnTo>
                    <a:pt x="957" y="1507"/>
                  </a:lnTo>
                  <a:lnTo>
                    <a:pt x="957" y="1508"/>
                  </a:lnTo>
                  <a:lnTo>
                    <a:pt x="957" y="1512"/>
                  </a:lnTo>
                  <a:lnTo>
                    <a:pt x="957" y="1514"/>
                  </a:lnTo>
                  <a:lnTo>
                    <a:pt x="957" y="1518"/>
                  </a:lnTo>
                  <a:lnTo>
                    <a:pt x="957" y="1522"/>
                  </a:lnTo>
                  <a:lnTo>
                    <a:pt x="957" y="1525"/>
                  </a:lnTo>
                  <a:lnTo>
                    <a:pt x="957" y="1527"/>
                  </a:lnTo>
                  <a:lnTo>
                    <a:pt x="957" y="1531"/>
                  </a:lnTo>
                  <a:lnTo>
                    <a:pt x="957" y="1533"/>
                  </a:lnTo>
                  <a:lnTo>
                    <a:pt x="957" y="1537"/>
                  </a:lnTo>
                  <a:lnTo>
                    <a:pt x="957" y="1539"/>
                  </a:lnTo>
                  <a:lnTo>
                    <a:pt x="957" y="1544"/>
                  </a:lnTo>
                  <a:lnTo>
                    <a:pt x="955" y="1550"/>
                  </a:lnTo>
                  <a:lnTo>
                    <a:pt x="952" y="1556"/>
                  </a:lnTo>
                  <a:lnTo>
                    <a:pt x="952" y="1561"/>
                  </a:lnTo>
                  <a:lnTo>
                    <a:pt x="950" y="1565"/>
                  </a:lnTo>
                  <a:lnTo>
                    <a:pt x="950" y="1569"/>
                  </a:lnTo>
                  <a:lnTo>
                    <a:pt x="950" y="1577"/>
                  </a:lnTo>
                  <a:lnTo>
                    <a:pt x="948" y="1580"/>
                  </a:lnTo>
                  <a:lnTo>
                    <a:pt x="948" y="1582"/>
                  </a:lnTo>
                  <a:lnTo>
                    <a:pt x="948" y="1586"/>
                  </a:lnTo>
                  <a:lnTo>
                    <a:pt x="944" y="1588"/>
                  </a:lnTo>
                  <a:lnTo>
                    <a:pt x="942" y="1590"/>
                  </a:lnTo>
                  <a:lnTo>
                    <a:pt x="942" y="1594"/>
                  </a:lnTo>
                  <a:lnTo>
                    <a:pt x="942" y="1596"/>
                  </a:lnTo>
                  <a:lnTo>
                    <a:pt x="938" y="1599"/>
                  </a:lnTo>
                  <a:lnTo>
                    <a:pt x="936" y="1601"/>
                  </a:lnTo>
                  <a:lnTo>
                    <a:pt x="933" y="1607"/>
                  </a:lnTo>
                  <a:lnTo>
                    <a:pt x="931" y="1611"/>
                  </a:lnTo>
                  <a:lnTo>
                    <a:pt x="927" y="1613"/>
                  </a:lnTo>
                  <a:lnTo>
                    <a:pt x="927" y="1618"/>
                  </a:lnTo>
                  <a:lnTo>
                    <a:pt x="925" y="1620"/>
                  </a:lnTo>
                  <a:lnTo>
                    <a:pt x="925" y="1626"/>
                  </a:lnTo>
                  <a:lnTo>
                    <a:pt x="923" y="1632"/>
                  </a:lnTo>
                  <a:lnTo>
                    <a:pt x="919" y="1637"/>
                  </a:lnTo>
                  <a:lnTo>
                    <a:pt x="917" y="1639"/>
                  </a:lnTo>
                  <a:lnTo>
                    <a:pt x="917" y="1643"/>
                  </a:lnTo>
                  <a:lnTo>
                    <a:pt x="914" y="1649"/>
                  </a:lnTo>
                  <a:lnTo>
                    <a:pt x="912" y="1654"/>
                  </a:lnTo>
                  <a:lnTo>
                    <a:pt x="908" y="1656"/>
                  </a:lnTo>
                  <a:lnTo>
                    <a:pt x="908" y="1658"/>
                  </a:lnTo>
                  <a:lnTo>
                    <a:pt x="906" y="1668"/>
                  </a:lnTo>
                  <a:lnTo>
                    <a:pt x="906" y="1673"/>
                  </a:lnTo>
                  <a:lnTo>
                    <a:pt x="902" y="1675"/>
                  </a:lnTo>
                  <a:lnTo>
                    <a:pt x="902" y="1681"/>
                  </a:lnTo>
                  <a:lnTo>
                    <a:pt x="900" y="1687"/>
                  </a:lnTo>
                  <a:lnTo>
                    <a:pt x="900" y="1692"/>
                  </a:lnTo>
                  <a:lnTo>
                    <a:pt x="898" y="1694"/>
                  </a:lnTo>
                  <a:lnTo>
                    <a:pt x="898" y="1700"/>
                  </a:lnTo>
                  <a:lnTo>
                    <a:pt x="898" y="1702"/>
                  </a:lnTo>
                  <a:lnTo>
                    <a:pt x="895" y="1707"/>
                  </a:lnTo>
                  <a:lnTo>
                    <a:pt x="895" y="1711"/>
                  </a:lnTo>
                  <a:lnTo>
                    <a:pt x="895" y="1713"/>
                  </a:lnTo>
                  <a:lnTo>
                    <a:pt x="893" y="1719"/>
                  </a:lnTo>
                  <a:lnTo>
                    <a:pt x="893" y="1723"/>
                  </a:lnTo>
                  <a:lnTo>
                    <a:pt x="893" y="1726"/>
                  </a:lnTo>
                  <a:lnTo>
                    <a:pt x="893" y="1732"/>
                  </a:lnTo>
                  <a:lnTo>
                    <a:pt x="893" y="1736"/>
                  </a:lnTo>
                  <a:lnTo>
                    <a:pt x="889" y="1738"/>
                  </a:lnTo>
                  <a:lnTo>
                    <a:pt x="887" y="1738"/>
                  </a:lnTo>
                  <a:lnTo>
                    <a:pt x="883" y="1738"/>
                  </a:lnTo>
                  <a:lnTo>
                    <a:pt x="881" y="1738"/>
                  </a:lnTo>
                  <a:lnTo>
                    <a:pt x="876" y="1742"/>
                  </a:lnTo>
                  <a:lnTo>
                    <a:pt x="874" y="1742"/>
                  </a:lnTo>
                  <a:lnTo>
                    <a:pt x="870" y="1742"/>
                  </a:lnTo>
                  <a:lnTo>
                    <a:pt x="868" y="1742"/>
                  </a:lnTo>
                  <a:lnTo>
                    <a:pt x="862" y="1742"/>
                  </a:lnTo>
                  <a:lnTo>
                    <a:pt x="857" y="1738"/>
                  </a:lnTo>
                  <a:lnTo>
                    <a:pt x="855" y="1738"/>
                  </a:lnTo>
                  <a:lnTo>
                    <a:pt x="855" y="1736"/>
                  </a:lnTo>
                  <a:lnTo>
                    <a:pt x="849" y="1736"/>
                  </a:lnTo>
                  <a:lnTo>
                    <a:pt x="845" y="1732"/>
                  </a:lnTo>
                  <a:lnTo>
                    <a:pt x="843" y="1732"/>
                  </a:lnTo>
                  <a:lnTo>
                    <a:pt x="840" y="1732"/>
                  </a:lnTo>
                  <a:lnTo>
                    <a:pt x="838" y="1732"/>
                  </a:lnTo>
                  <a:lnTo>
                    <a:pt x="834" y="1730"/>
                  </a:lnTo>
                  <a:lnTo>
                    <a:pt x="832" y="1726"/>
                  </a:lnTo>
                  <a:lnTo>
                    <a:pt x="826" y="1726"/>
                  </a:lnTo>
                  <a:lnTo>
                    <a:pt x="821" y="1726"/>
                  </a:lnTo>
                  <a:lnTo>
                    <a:pt x="821" y="1724"/>
                  </a:lnTo>
                  <a:lnTo>
                    <a:pt x="815" y="1724"/>
                  </a:lnTo>
                  <a:lnTo>
                    <a:pt x="813" y="1724"/>
                  </a:lnTo>
                  <a:lnTo>
                    <a:pt x="809" y="1723"/>
                  </a:lnTo>
                  <a:lnTo>
                    <a:pt x="807" y="1723"/>
                  </a:lnTo>
                  <a:lnTo>
                    <a:pt x="802" y="1719"/>
                  </a:lnTo>
                  <a:lnTo>
                    <a:pt x="800" y="1717"/>
                  </a:lnTo>
                  <a:lnTo>
                    <a:pt x="796" y="1713"/>
                  </a:lnTo>
                  <a:lnTo>
                    <a:pt x="796" y="1711"/>
                  </a:lnTo>
                  <a:lnTo>
                    <a:pt x="790" y="1706"/>
                  </a:lnTo>
                  <a:lnTo>
                    <a:pt x="788" y="1702"/>
                  </a:lnTo>
                  <a:lnTo>
                    <a:pt x="785" y="1700"/>
                  </a:lnTo>
                  <a:lnTo>
                    <a:pt x="785" y="1694"/>
                  </a:lnTo>
                  <a:lnTo>
                    <a:pt x="781" y="1692"/>
                  </a:lnTo>
                  <a:lnTo>
                    <a:pt x="775" y="1687"/>
                  </a:lnTo>
                  <a:lnTo>
                    <a:pt x="771" y="1683"/>
                  </a:lnTo>
                  <a:lnTo>
                    <a:pt x="769" y="1683"/>
                  </a:lnTo>
                  <a:lnTo>
                    <a:pt x="764" y="1681"/>
                  </a:lnTo>
                  <a:lnTo>
                    <a:pt x="760" y="1679"/>
                  </a:lnTo>
                  <a:lnTo>
                    <a:pt x="756" y="1679"/>
                  </a:lnTo>
                  <a:lnTo>
                    <a:pt x="747" y="1673"/>
                  </a:lnTo>
                  <a:lnTo>
                    <a:pt x="745" y="1673"/>
                  </a:lnTo>
                  <a:lnTo>
                    <a:pt x="739" y="1670"/>
                  </a:lnTo>
                  <a:lnTo>
                    <a:pt x="735" y="1670"/>
                  </a:lnTo>
                  <a:lnTo>
                    <a:pt x="732" y="1668"/>
                  </a:lnTo>
                  <a:lnTo>
                    <a:pt x="726" y="1668"/>
                  </a:lnTo>
                  <a:lnTo>
                    <a:pt x="720" y="1664"/>
                  </a:lnTo>
                  <a:lnTo>
                    <a:pt x="711" y="1664"/>
                  </a:lnTo>
                  <a:lnTo>
                    <a:pt x="707" y="1662"/>
                  </a:lnTo>
                  <a:lnTo>
                    <a:pt x="701" y="1662"/>
                  </a:lnTo>
                  <a:lnTo>
                    <a:pt x="697" y="1662"/>
                  </a:lnTo>
                  <a:lnTo>
                    <a:pt x="696" y="1662"/>
                  </a:lnTo>
                  <a:lnTo>
                    <a:pt x="696" y="1664"/>
                  </a:lnTo>
                  <a:lnTo>
                    <a:pt x="690" y="1662"/>
                  </a:lnTo>
                  <a:lnTo>
                    <a:pt x="684" y="1662"/>
                  </a:lnTo>
                  <a:lnTo>
                    <a:pt x="682" y="1662"/>
                  </a:lnTo>
                  <a:lnTo>
                    <a:pt x="678" y="1662"/>
                  </a:lnTo>
                  <a:lnTo>
                    <a:pt x="671" y="1662"/>
                  </a:lnTo>
                  <a:lnTo>
                    <a:pt x="665" y="1662"/>
                  </a:lnTo>
                  <a:lnTo>
                    <a:pt x="661" y="1662"/>
                  </a:lnTo>
                  <a:lnTo>
                    <a:pt x="660" y="1662"/>
                  </a:lnTo>
                  <a:lnTo>
                    <a:pt x="658" y="1658"/>
                  </a:lnTo>
                  <a:lnTo>
                    <a:pt x="654" y="1658"/>
                  </a:lnTo>
                  <a:lnTo>
                    <a:pt x="652" y="1658"/>
                  </a:lnTo>
                  <a:lnTo>
                    <a:pt x="642" y="1658"/>
                  </a:lnTo>
                  <a:lnTo>
                    <a:pt x="641" y="1662"/>
                  </a:lnTo>
                  <a:lnTo>
                    <a:pt x="637" y="1662"/>
                  </a:lnTo>
                  <a:lnTo>
                    <a:pt x="635" y="1664"/>
                  </a:lnTo>
                  <a:lnTo>
                    <a:pt x="635" y="1668"/>
                  </a:lnTo>
                  <a:lnTo>
                    <a:pt x="633" y="1668"/>
                  </a:lnTo>
                  <a:lnTo>
                    <a:pt x="633" y="1670"/>
                  </a:lnTo>
                  <a:lnTo>
                    <a:pt x="629" y="1673"/>
                  </a:lnTo>
                  <a:lnTo>
                    <a:pt x="627" y="1675"/>
                  </a:lnTo>
                  <a:lnTo>
                    <a:pt x="627" y="1679"/>
                  </a:lnTo>
                  <a:lnTo>
                    <a:pt x="624" y="1681"/>
                  </a:lnTo>
                  <a:lnTo>
                    <a:pt x="622" y="1683"/>
                  </a:lnTo>
                  <a:lnTo>
                    <a:pt x="622" y="1687"/>
                  </a:lnTo>
                  <a:lnTo>
                    <a:pt x="618" y="1688"/>
                  </a:lnTo>
                  <a:lnTo>
                    <a:pt x="616" y="1692"/>
                  </a:lnTo>
                  <a:lnTo>
                    <a:pt x="616" y="1694"/>
                  </a:lnTo>
                  <a:lnTo>
                    <a:pt x="616" y="1698"/>
                  </a:lnTo>
                  <a:lnTo>
                    <a:pt x="614" y="1698"/>
                  </a:lnTo>
                  <a:lnTo>
                    <a:pt x="614" y="1702"/>
                  </a:lnTo>
                  <a:lnTo>
                    <a:pt x="610" y="1706"/>
                  </a:lnTo>
                  <a:lnTo>
                    <a:pt x="608" y="1706"/>
                  </a:lnTo>
                  <a:lnTo>
                    <a:pt x="608" y="1707"/>
                  </a:lnTo>
                  <a:lnTo>
                    <a:pt x="605" y="1711"/>
                  </a:lnTo>
                  <a:lnTo>
                    <a:pt x="605" y="1713"/>
                  </a:lnTo>
                  <a:lnTo>
                    <a:pt x="603" y="1717"/>
                  </a:lnTo>
                  <a:lnTo>
                    <a:pt x="603" y="1723"/>
                  </a:lnTo>
                  <a:lnTo>
                    <a:pt x="599" y="1724"/>
                  </a:lnTo>
                  <a:lnTo>
                    <a:pt x="599" y="1726"/>
                  </a:lnTo>
                  <a:lnTo>
                    <a:pt x="597" y="1726"/>
                  </a:lnTo>
                  <a:lnTo>
                    <a:pt x="597" y="1730"/>
                  </a:lnTo>
                  <a:lnTo>
                    <a:pt x="593" y="1736"/>
                  </a:lnTo>
                  <a:lnTo>
                    <a:pt x="589" y="1736"/>
                  </a:lnTo>
                  <a:lnTo>
                    <a:pt x="586" y="1732"/>
                  </a:lnTo>
                  <a:lnTo>
                    <a:pt x="580" y="1726"/>
                  </a:lnTo>
                  <a:lnTo>
                    <a:pt x="574" y="1726"/>
                  </a:lnTo>
                  <a:lnTo>
                    <a:pt x="572" y="1730"/>
                  </a:lnTo>
                  <a:lnTo>
                    <a:pt x="569" y="1730"/>
                  </a:lnTo>
                  <a:lnTo>
                    <a:pt x="567" y="1730"/>
                  </a:lnTo>
                  <a:lnTo>
                    <a:pt x="567" y="1732"/>
                  </a:lnTo>
                  <a:lnTo>
                    <a:pt x="565" y="1732"/>
                  </a:lnTo>
                  <a:lnTo>
                    <a:pt x="561" y="1732"/>
                  </a:lnTo>
                  <a:lnTo>
                    <a:pt x="559" y="1736"/>
                  </a:lnTo>
                  <a:lnTo>
                    <a:pt x="555" y="1736"/>
                  </a:lnTo>
                  <a:lnTo>
                    <a:pt x="553" y="1742"/>
                  </a:lnTo>
                  <a:lnTo>
                    <a:pt x="548" y="1743"/>
                  </a:lnTo>
                  <a:lnTo>
                    <a:pt x="544" y="1751"/>
                  </a:lnTo>
                  <a:lnTo>
                    <a:pt x="544" y="1760"/>
                  </a:lnTo>
                  <a:lnTo>
                    <a:pt x="544" y="1762"/>
                  </a:lnTo>
                  <a:lnTo>
                    <a:pt x="544" y="1768"/>
                  </a:lnTo>
                  <a:lnTo>
                    <a:pt x="542" y="1770"/>
                  </a:lnTo>
                  <a:lnTo>
                    <a:pt x="540" y="1770"/>
                  </a:lnTo>
                  <a:lnTo>
                    <a:pt x="536" y="1774"/>
                  </a:lnTo>
                  <a:lnTo>
                    <a:pt x="534" y="1776"/>
                  </a:lnTo>
                  <a:lnTo>
                    <a:pt x="531" y="1779"/>
                  </a:lnTo>
                  <a:lnTo>
                    <a:pt x="529" y="1779"/>
                  </a:lnTo>
                  <a:lnTo>
                    <a:pt x="525" y="1781"/>
                  </a:lnTo>
                  <a:lnTo>
                    <a:pt x="523" y="1781"/>
                  </a:lnTo>
                  <a:lnTo>
                    <a:pt x="519" y="1785"/>
                  </a:lnTo>
                  <a:lnTo>
                    <a:pt x="517" y="1787"/>
                  </a:lnTo>
                  <a:lnTo>
                    <a:pt x="512" y="1787"/>
                  </a:lnTo>
                  <a:lnTo>
                    <a:pt x="510" y="1787"/>
                  </a:lnTo>
                  <a:lnTo>
                    <a:pt x="506" y="1791"/>
                  </a:lnTo>
                  <a:lnTo>
                    <a:pt x="504" y="1791"/>
                  </a:lnTo>
                  <a:lnTo>
                    <a:pt x="500" y="1791"/>
                  </a:lnTo>
                  <a:lnTo>
                    <a:pt x="498" y="1793"/>
                  </a:lnTo>
                  <a:lnTo>
                    <a:pt x="495" y="1793"/>
                  </a:lnTo>
                  <a:lnTo>
                    <a:pt x="493" y="1795"/>
                  </a:lnTo>
                  <a:lnTo>
                    <a:pt x="487" y="1798"/>
                  </a:lnTo>
                  <a:lnTo>
                    <a:pt x="481" y="1798"/>
                  </a:lnTo>
                  <a:lnTo>
                    <a:pt x="479" y="1800"/>
                  </a:lnTo>
                  <a:lnTo>
                    <a:pt x="476" y="1800"/>
                  </a:lnTo>
                  <a:lnTo>
                    <a:pt x="474" y="1800"/>
                  </a:lnTo>
                  <a:lnTo>
                    <a:pt x="470" y="1798"/>
                  </a:lnTo>
                  <a:lnTo>
                    <a:pt x="466" y="1798"/>
                  </a:lnTo>
                  <a:lnTo>
                    <a:pt x="460" y="1798"/>
                  </a:lnTo>
                  <a:lnTo>
                    <a:pt x="457" y="1798"/>
                  </a:lnTo>
                  <a:lnTo>
                    <a:pt x="455" y="1798"/>
                  </a:lnTo>
                  <a:lnTo>
                    <a:pt x="451" y="1798"/>
                  </a:lnTo>
                  <a:lnTo>
                    <a:pt x="449" y="1798"/>
                  </a:lnTo>
                  <a:lnTo>
                    <a:pt x="445" y="1798"/>
                  </a:lnTo>
                  <a:lnTo>
                    <a:pt x="443" y="1798"/>
                  </a:lnTo>
                  <a:lnTo>
                    <a:pt x="438" y="1798"/>
                  </a:lnTo>
                  <a:lnTo>
                    <a:pt x="430" y="1798"/>
                  </a:lnTo>
                  <a:lnTo>
                    <a:pt x="426" y="1798"/>
                  </a:lnTo>
                  <a:lnTo>
                    <a:pt x="421" y="1798"/>
                  </a:lnTo>
                  <a:lnTo>
                    <a:pt x="417" y="1800"/>
                  </a:lnTo>
                  <a:lnTo>
                    <a:pt x="413" y="1800"/>
                  </a:lnTo>
                  <a:lnTo>
                    <a:pt x="407" y="1800"/>
                  </a:lnTo>
                  <a:lnTo>
                    <a:pt x="405" y="1804"/>
                  </a:lnTo>
                  <a:lnTo>
                    <a:pt x="402" y="1810"/>
                  </a:lnTo>
                  <a:lnTo>
                    <a:pt x="400" y="1812"/>
                  </a:lnTo>
                  <a:lnTo>
                    <a:pt x="394" y="1814"/>
                  </a:lnTo>
                  <a:lnTo>
                    <a:pt x="392" y="1819"/>
                  </a:lnTo>
                  <a:lnTo>
                    <a:pt x="388" y="1825"/>
                  </a:lnTo>
                  <a:lnTo>
                    <a:pt x="388" y="1829"/>
                  </a:lnTo>
                  <a:lnTo>
                    <a:pt x="387" y="1834"/>
                  </a:lnTo>
                  <a:lnTo>
                    <a:pt x="387" y="1836"/>
                  </a:lnTo>
                  <a:lnTo>
                    <a:pt x="383" y="1842"/>
                  </a:lnTo>
                  <a:lnTo>
                    <a:pt x="381" y="1844"/>
                  </a:lnTo>
                  <a:lnTo>
                    <a:pt x="381" y="1850"/>
                  </a:lnTo>
                  <a:lnTo>
                    <a:pt x="375" y="1853"/>
                  </a:lnTo>
                  <a:lnTo>
                    <a:pt x="371" y="1855"/>
                  </a:lnTo>
                  <a:lnTo>
                    <a:pt x="369" y="1855"/>
                  </a:lnTo>
                  <a:lnTo>
                    <a:pt x="368" y="1855"/>
                  </a:lnTo>
                  <a:lnTo>
                    <a:pt x="364" y="1859"/>
                  </a:lnTo>
                  <a:lnTo>
                    <a:pt x="358" y="1861"/>
                  </a:lnTo>
                  <a:lnTo>
                    <a:pt x="351" y="1863"/>
                  </a:lnTo>
                  <a:lnTo>
                    <a:pt x="347" y="1868"/>
                  </a:lnTo>
                  <a:lnTo>
                    <a:pt x="345" y="1872"/>
                  </a:lnTo>
                  <a:lnTo>
                    <a:pt x="339" y="1874"/>
                  </a:lnTo>
                  <a:lnTo>
                    <a:pt x="337" y="1878"/>
                  </a:lnTo>
                  <a:lnTo>
                    <a:pt x="333" y="1880"/>
                  </a:lnTo>
                  <a:lnTo>
                    <a:pt x="332" y="1886"/>
                  </a:lnTo>
                  <a:lnTo>
                    <a:pt x="326" y="1887"/>
                  </a:lnTo>
                  <a:lnTo>
                    <a:pt x="324" y="1891"/>
                  </a:lnTo>
                  <a:lnTo>
                    <a:pt x="324" y="1893"/>
                  </a:lnTo>
                  <a:lnTo>
                    <a:pt x="320" y="1897"/>
                  </a:lnTo>
                  <a:lnTo>
                    <a:pt x="318" y="1899"/>
                  </a:lnTo>
                  <a:lnTo>
                    <a:pt x="318" y="1903"/>
                  </a:lnTo>
                  <a:lnTo>
                    <a:pt x="314" y="1904"/>
                  </a:lnTo>
                  <a:lnTo>
                    <a:pt x="314" y="1906"/>
                  </a:lnTo>
                  <a:lnTo>
                    <a:pt x="313" y="1912"/>
                  </a:lnTo>
                  <a:lnTo>
                    <a:pt x="309" y="1916"/>
                  </a:lnTo>
                  <a:lnTo>
                    <a:pt x="303" y="1923"/>
                  </a:lnTo>
                  <a:lnTo>
                    <a:pt x="303" y="1927"/>
                  </a:lnTo>
                  <a:lnTo>
                    <a:pt x="303" y="1931"/>
                  </a:lnTo>
                  <a:lnTo>
                    <a:pt x="303" y="1935"/>
                  </a:lnTo>
                  <a:lnTo>
                    <a:pt x="303" y="1937"/>
                  </a:lnTo>
                  <a:lnTo>
                    <a:pt x="299" y="1942"/>
                  </a:lnTo>
                  <a:lnTo>
                    <a:pt x="296" y="1946"/>
                  </a:lnTo>
                  <a:lnTo>
                    <a:pt x="294" y="1948"/>
                  </a:lnTo>
                  <a:lnTo>
                    <a:pt x="290" y="1948"/>
                  </a:lnTo>
                  <a:lnTo>
                    <a:pt x="284" y="1948"/>
                  </a:lnTo>
                  <a:lnTo>
                    <a:pt x="278" y="1948"/>
                  </a:lnTo>
                  <a:lnTo>
                    <a:pt x="277" y="1948"/>
                  </a:lnTo>
                  <a:lnTo>
                    <a:pt x="275" y="1948"/>
                  </a:lnTo>
                  <a:lnTo>
                    <a:pt x="271" y="1948"/>
                  </a:lnTo>
                  <a:lnTo>
                    <a:pt x="265" y="1948"/>
                  </a:lnTo>
                  <a:lnTo>
                    <a:pt x="263" y="1950"/>
                  </a:lnTo>
                  <a:lnTo>
                    <a:pt x="260" y="1950"/>
                  </a:lnTo>
                  <a:lnTo>
                    <a:pt x="254" y="1954"/>
                  </a:lnTo>
                  <a:lnTo>
                    <a:pt x="250" y="1954"/>
                  </a:lnTo>
                  <a:lnTo>
                    <a:pt x="250" y="1956"/>
                  </a:lnTo>
                  <a:lnTo>
                    <a:pt x="244" y="1956"/>
                  </a:lnTo>
                  <a:lnTo>
                    <a:pt x="241" y="1954"/>
                  </a:lnTo>
                  <a:lnTo>
                    <a:pt x="235" y="1954"/>
                  </a:lnTo>
                  <a:lnTo>
                    <a:pt x="229" y="1954"/>
                  </a:lnTo>
                  <a:lnTo>
                    <a:pt x="222" y="1954"/>
                  </a:lnTo>
                  <a:lnTo>
                    <a:pt x="216" y="1950"/>
                  </a:lnTo>
                  <a:lnTo>
                    <a:pt x="214" y="1950"/>
                  </a:lnTo>
                  <a:lnTo>
                    <a:pt x="208" y="1950"/>
                  </a:lnTo>
                  <a:lnTo>
                    <a:pt x="205" y="1950"/>
                  </a:lnTo>
                  <a:lnTo>
                    <a:pt x="203" y="1948"/>
                  </a:lnTo>
                  <a:lnTo>
                    <a:pt x="201" y="1948"/>
                  </a:lnTo>
                  <a:lnTo>
                    <a:pt x="197" y="1948"/>
                  </a:lnTo>
                  <a:lnTo>
                    <a:pt x="189" y="1946"/>
                  </a:lnTo>
                  <a:lnTo>
                    <a:pt x="186" y="1946"/>
                  </a:lnTo>
                  <a:lnTo>
                    <a:pt x="184" y="1942"/>
                  </a:lnTo>
                  <a:lnTo>
                    <a:pt x="178" y="1942"/>
                  </a:lnTo>
                  <a:lnTo>
                    <a:pt x="176" y="1942"/>
                  </a:lnTo>
                  <a:lnTo>
                    <a:pt x="172" y="1942"/>
                  </a:lnTo>
                  <a:lnTo>
                    <a:pt x="170" y="1942"/>
                  </a:lnTo>
                  <a:lnTo>
                    <a:pt x="167" y="1942"/>
                  </a:lnTo>
                  <a:lnTo>
                    <a:pt x="165" y="1942"/>
                  </a:lnTo>
                  <a:lnTo>
                    <a:pt x="161" y="1942"/>
                  </a:lnTo>
                  <a:lnTo>
                    <a:pt x="159" y="1942"/>
                  </a:lnTo>
                  <a:lnTo>
                    <a:pt x="155" y="1941"/>
                  </a:lnTo>
                  <a:lnTo>
                    <a:pt x="153" y="1935"/>
                  </a:lnTo>
                  <a:lnTo>
                    <a:pt x="151" y="1931"/>
                  </a:lnTo>
                  <a:lnTo>
                    <a:pt x="148" y="1927"/>
                  </a:lnTo>
                  <a:lnTo>
                    <a:pt x="146" y="1922"/>
                  </a:lnTo>
                  <a:lnTo>
                    <a:pt x="140" y="1918"/>
                  </a:lnTo>
                  <a:lnTo>
                    <a:pt x="127" y="1904"/>
                  </a:lnTo>
                  <a:lnTo>
                    <a:pt x="121" y="1897"/>
                  </a:lnTo>
                  <a:lnTo>
                    <a:pt x="117" y="1893"/>
                  </a:lnTo>
                  <a:lnTo>
                    <a:pt x="112" y="1886"/>
                  </a:lnTo>
                  <a:lnTo>
                    <a:pt x="110" y="1880"/>
                  </a:lnTo>
                  <a:lnTo>
                    <a:pt x="98" y="1880"/>
                  </a:lnTo>
                  <a:lnTo>
                    <a:pt x="87" y="1878"/>
                  </a:lnTo>
                  <a:lnTo>
                    <a:pt x="77" y="1874"/>
                  </a:lnTo>
                  <a:lnTo>
                    <a:pt x="74" y="1874"/>
                  </a:lnTo>
                  <a:lnTo>
                    <a:pt x="66" y="1872"/>
                  </a:lnTo>
                  <a:lnTo>
                    <a:pt x="55" y="1868"/>
                  </a:lnTo>
                  <a:lnTo>
                    <a:pt x="43" y="1863"/>
                  </a:lnTo>
                  <a:lnTo>
                    <a:pt x="34" y="1861"/>
                  </a:lnTo>
                  <a:lnTo>
                    <a:pt x="28" y="1848"/>
                  </a:lnTo>
                  <a:lnTo>
                    <a:pt x="24" y="1836"/>
                  </a:lnTo>
                  <a:lnTo>
                    <a:pt x="19" y="1829"/>
                  </a:lnTo>
                  <a:lnTo>
                    <a:pt x="13" y="1823"/>
                  </a:lnTo>
                  <a:lnTo>
                    <a:pt x="5" y="1814"/>
                  </a:lnTo>
                  <a:lnTo>
                    <a:pt x="4" y="1812"/>
                  </a:lnTo>
                  <a:lnTo>
                    <a:pt x="0" y="1810"/>
                  </a:lnTo>
                  <a:lnTo>
                    <a:pt x="0" y="1800"/>
                  </a:lnTo>
                  <a:lnTo>
                    <a:pt x="5" y="1795"/>
                  </a:lnTo>
                  <a:lnTo>
                    <a:pt x="17" y="1787"/>
                  </a:lnTo>
                  <a:lnTo>
                    <a:pt x="36" y="1779"/>
                  </a:lnTo>
                  <a:lnTo>
                    <a:pt x="47" y="1766"/>
                  </a:lnTo>
                  <a:lnTo>
                    <a:pt x="53" y="1757"/>
                  </a:lnTo>
                  <a:lnTo>
                    <a:pt x="53" y="1755"/>
                  </a:lnTo>
                  <a:lnTo>
                    <a:pt x="53" y="1749"/>
                  </a:lnTo>
                  <a:lnTo>
                    <a:pt x="53" y="1747"/>
                  </a:lnTo>
                  <a:lnTo>
                    <a:pt x="55" y="1742"/>
                  </a:lnTo>
                  <a:lnTo>
                    <a:pt x="53" y="1736"/>
                  </a:lnTo>
                  <a:lnTo>
                    <a:pt x="53" y="1730"/>
                  </a:lnTo>
                  <a:lnTo>
                    <a:pt x="55" y="1724"/>
                  </a:lnTo>
                  <a:lnTo>
                    <a:pt x="55" y="1723"/>
                  </a:lnTo>
                  <a:lnTo>
                    <a:pt x="55" y="1717"/>
                  </a:lnTo>
                  <a:lnTo>
                    <a:pt x="55" y="1713"/>
                  </a:lnTo>
                  <a:lnTo>
                    <a:pt x="55" y="1707"/>
                  </a:lnTo>
                  <a:lnTo>
                    <a:pt x="55" y="1702"/>
                  </a:lnTo>
                  <a:lnTo>
                    <a:pt x="57" y="1698"/>
                  </a:lnTo>
                  <a:lnTo>
                    <a:pt x="60" y="1692"/>
                  </a:lnTo>
                  <a:lnTo>
                    <a:pt x="60" y="1687"/>
                  </a:lnTo>
                  <a:lnTo>
                    <a:pt x="60" y="1679"/>
                  </a:lnTo>
                  <a:lnTo>
                    <a:pt x="57" y="1675"/>
                  </a:lnTo>
                  <a:lnTo>
                    <a:pt x="55" y="1670"/>
                  </a:lnTo>
                  <a:lnTo>
                    <a:pt x="55" y="1664"/>
                  </a:lnTo>
                  <a:lnTo>
                    <a:pt x="55" y="1662"/>
                  </a:lnTo>
                  <a:lnTo>
                    <a:pt x="55" y="1658"/>
                  </a:lnTo>
                  <a:lnTo>
                    <a:pt x="55" y="1656"/>
                  </a:lnTo>
                  <a:lnTo>
                    <a:pt x="55" y="1649"/>
                  </a:lnTo>
                  <a:lnTo>
                    <a:pt x="55" y="1645"/>
                  </a:lnTo>
                  <a:lnTo>
                    <a:pt x="57" y="1643"/>
                  </a:lnTo>
                  <a:lnTo>
                    <a:pt x="60" y="1643"/>
                  </a:lnTo>
                  <a:lnTo>
                    <a:pt x="62" y="1643"/>
                  </a:lnTo>
                  <a:lnTo>
                    <a:pt x="66" y="1639"/>
                  </a:lnTo>
                  <a:lnTo>
                    <a:pt x="68" y="1639"/>
                  </a:lnTo>
                  <a:lnTo>
                    <a:pt x="72" y="1639"/>
                  </a:lnTo>
                  <a:lnTo>
                    <a:pt x="74" y="1639"/>
                  </a:lnTo>
                  <a:lnTo>
                    <a:pt x="77" y="1639"/>
                  </a:lnTo>
                  <a:lnTo>
                    <a:pt x="79" y="1639"/>
                  </a:lnTo>
                  <a:lnTo>
                    <a:pt x="81" y="1637"/>
                  </a:lnTo>
                  <a:lnTo>
                    <a:pt x="87" y="1633"/>
                  </a:lnTo>
                  <a:lnTo>
                    <a:pt x="91" y="1633"/>
                  </a:lnTo>
                  <a:lnTo>
                    <a:pt x="93" y="1632"/>
                  </a:lnTo>
                  <a:lnTo>
                    <a:pt x="96" y="1632"/>
                  </a:lnTo>
                  <a:lnTo>
                    <a:pt x="96" y="1630"/>
                  </a:lnTo>
                  <a:lnTo>
                    <a:pt x="98" y="1626"/>
                  </a:lnTo>
                  <a:lnTo>
                    <a:pt x="102" y="1624"/>
                  </a:lnTo>
                  <a:lnTo>
                    <a:pt x="104" y="1620"/>
                  </a:lnTo>
                  <a:lnTo>
                    <a:pt x="110" y="1618"/>
                  </a:lnTo>
                  <a:lnTo>
                    <a:pt x="112" y="1613"/>
                  </a:lnTo>
                  <a:lnTo>
                    <a:pt x="115" y="1613"/>
                  </a:lnTo>
                  <a:lnTo>
                    <a:pt x="121" y="1613"/>
                  </a:lnTo>
                  <a:lnTo>
                    <a:pt x="123" y="1611"/>
                  </a:lnTo>
                  <a:lnTo>
                    <a:pt x="123" y="1607"/>
                  </a:lnTo>
                  <a:lnTo>
                    <a:pt x="123" y="1601"/>
                  </a:lnTo>
                  <a:lnTo>
                    <a:pt x="123" y="1599"/>
                  </a:lnTo>
                  <a:lnTo>
                    <a:pt x="121" y="1594"/>
                  </a:lnTo>
                  <a:lnTo>
                    <a:pt x="117" y="1590"/>
                  </a:lnTo>
                  <a:lnTo>
                    <a:pt x="117" y="1588"/>
                  </a:lnTo>
                  <a:lnTo>
                    <a:pt x="115" y="1588"/>
                  </a:lnTo>
                  <a:lnTo>
                    <a:pt x="115" y="1586"/>
                  </a:lnTo>
                  <a:lnTo>
                    <a:pt x="112" y="1582"/>
                  </a:lnTo>
                  <a:lnTo>
                    <a:pt x="110" y="1582"/>
                  </a:lnTo>
                  <a:lnTo>
                    <a:pt x="106" y="1580"/>
                  </a:lnTo>
                  <a:lnTo>
                    <a:pt x="104" y="1577"/>
                  </a:lnTo>
                  <a:lnTo>
                    <a:pt x="102" y="1575"/>
                  </a:lnTo>
                  <a:lnTo>
                    <a:pt x="98" y="1571"/>
                  </a:lnTo>
                  <a:lnTo>
                    <a:pt x="98" y="1569"/>
                  </a:lnTo>
                  <a:lnTo>
                    <a:pt x="98" y="1565"/>
                  </a:lnTo>
                  <a:lnTo>
                    <a:pt x="102" y="1563"/>
                  </a:lnTo>
                  <a:lnTo>
                    <a:pt x="104" y="1561"/>
                  </a:lnTo>
                  <a:lnTo>
                    <a:pt x="104" y="1558"/>
                  </a:lnTo>
                  <a:lnTo>
                    <a:pt x="106" y="1556"/>
                  </a:lnTo>
                  <a:lnTo>
                    <a:pt x="106" y="1552"/>
                  </a:lnTo>
                  <a:lnTo>
                    <a:pt x="106" y="1550"/>
                  </a:lnTo>
                  <a:lnTo>
                    <a:pt x="110" y="1546"/>
                  </a:lnTo>
                  <a:lnTo>
                    <a:pt x="106" y="1544"/>
                  </a:lnTo>
                  <a:lnTo>
                    <a:pt x="106" y="1543"/>
                  </a:lnTo>
                  <a:lnTo>
                    <a:pt x="104" y="1539"/>
                  </a:lnTo>
                  <a:lnTo>
                    <a:pt x="102" y="1539"/>
                  </a:lnTo>
                  <a:lnTo>
                    <a:pt x="98" y="1543"/>
                  </a:lnTo>
                  <a:lnTo>
                    <a:pt x="96" y="1539"/>
                  </a:lnTo>
                  <a:lnTo>
                    <a:pt x="93" y="1537"/>
                  </a:lnTo>
                  <a:lnTo>
                    <a:pt x="91" y="1533"/>
                  </a:lnTo>
                  <a:lnTo>
                    <a:pt x="87" y="1531"/>
                  </a:lnTo>
                  <a:lnTo>
                    <a:pt x="85" y="1527"/>
                  </a:lnTo>
                  <a:lnTo>
                    <a:pt x="81" y="1527"/>
                  </a:lnTo>
                  <a:lnTo>
                    <a:pt x="79" y="1525"/>
                  </a:lnTo>
                  <a:lnTo>
                    <a:pt x="77" y="1525"/>
                  </a:lnTo>
                  <a:lnTo>
                    <a:pt x="74" y="1525"/>
                  </a:lnTo>
                  <a:lnTo>
                    <a:pt x="72" y="1527"/>
                  </a:lnTo>
                  <a:lnTo>
                    <a:pt x="68" y="1527"/>
                  </a:lnTo>
                  <a:lnTo>
                    <a:pt x="66" y="1527"/>
                  </a:lnTo>
                  <a:lnTo>
                    <a:pt x="62" y="1527"/>
                  </a:lnTo>
                  <a:lnTo>
                    <a:pt x="57" y="1525"/>
                  </a:lnTo>
                  <a:lnTo>
                    <a:pt x="57" y="1522"/>
                  </a:lnTo>
                  <a:lnTo>
                    <a:pt x="57" y="1520"/>
                  </a:lnTo>
                  <a:lnTo>
                    <a:pt x="55" y="1518"/>
                  </a:lnTo>
                  <a:lnTo>
                    <a:pt x="53" y="1518"/>
                  </a:lnTo>
                  <a:lnTo>
                    <a:pt x="47" y="1514"/>
                  </a:lnTo>
                  <a:lnTo>
                    <a:pt x="47" y="1512"/>
                  </a:lnTo>
                  <a:lnTo>
                    <a:pt x="49" y="1508"/>
                  </a:lnTo>
                  <a:lnTo>
                    <a:pt x="53" y="1507"/>
                  </a:lnTo>
                  <a:lnTo>
                    <a:pt x="55" y="1503"/>
                  </a:lnTo>
                  <a:lnTo>
                    <a:pt x="57" y="1503"/>
                  </a:lnTo>
                  <a:lnTo>
                    <a:pt x="60" y="1501"/>
                  </a:lnTo>
                  <a:lnTo>
                    <a:pt x="72" y="1497"/>
                  </a:lnTo>
                  <a:lnTo>
                    <a:pt x="77" y="1497"/>
                  </a:lnTo>
                  <a:lnTo>
                    <a:pt x="79" y="1497"/>
                  </a:lnTo>
                  <a:lnTo>
                    <a:pt x="81" y="1495"/>
                  </a:lnTo>
                  <a:lnTo>
                    <a:pt x="85" y="1495"/>
                  </a:lnTo>
                  <a:lnTo>
                    <a:pt x="87" y="1495"/>
                  </a:lnTo>
                  <a:lnTo>
                    <a:pt x="91" y="1493"/>
                  </a:lnTo>
                  <a:lnTo>
                    <a:pt x="96" y="1493"/>
                  </a:lnTo>
                  <a:lnTo>
                    <a:pt x="102" y="1489"/>
                  </a:lnTo>
                  <a:lnTo>
                    <a:pt x="106" y="1488"/>
                  </a:lnTo>
                  <a:lnTo>
                    <a:pt x="110" y="1488"/>
                  </a:lnTo>
                  <a:lnTo>
                    <a:pt x="112" y="1484"/>
                  </a:lnTo>
                  <a:lnTo>
                    <a:pt x="115" y="1484"/>
                  </a:lnTo>
                  <a:lnTo>
                    <a:pt x="117" y="1484"/>
                  </a:lnTo>
                  <a:lnTo>
                    <a:pt x="121" y="1484"/>
                  </a:lnTo>
                  <a:lnTo>
                    <a:pt x="127" y="1482"/>
                  </a:lnTo>
                  <a:lnTo>
                    <a:pt x="131" y="1478"/>
                  </a:lnTo>
                  <a:lnTo>
                    <a:pt x="134" y="1478"/>
                  </a:lnTo>
                  <a:lnTo>
                    <a:pt x="140" y="1476"/>
                  </a:lnTo>
                  <a:lnTo>
                    <a:pt x="142" y="1476"/>
                  </a:lnTo>
                  <a:lnTo>
                    <a:pt x="146" y="1474"/>
                  </a:lnTo>
                  <a:lnTo>
                    <a:pt x="151" y="1474"/>
                  </a:lnTo>
                  <a:lnTo>
                    <a:pt x="153" y="1471"/>
                  </a:lnTo>
                  <a:lnTo>
                    <a:pt x="155" y="1471"/>
                  </a:lnTo>
                  <a:lnTo>
                    <a:pt x="159" y="1471"/>
                  </a:lnTo>
                  <a:lnTo>
                    <a:pt x="161" y="1469"/>
                  </a:lnTo>
                  <a:lnTo>
                    <a:pt x="167" y="1469"/>
                  </a:lnTo>
                  <a:lnTo>
                    <a:pt x="170" y="1469"/>
                  </a:lnTo>
                  <a:lnTo>
                    <a:pt x="172" y="1469"/>
                  </a:lnTo>
                  <a:lnTo>
                    <a:pt x="176" y="1465"/>
                  </a:lnTo>
                  <a:lnTo>
                    <a:pt x="178" y="1465"/>
                  </a:lnTo>
                  <a:lnTo>
                    <a:pt x="184" y="1463"/>
                  </a:lnTo>
                  <a:lnTo>
                    <a:pt x="186" y="1463"/>
                  </a:lnTo>
                  <a:lnTo>
                    <a:pt x="189" y="1463"/>
                  </a:lnTo>
                  <a:lnTo>
                    <a:pt x="191" y="1459"/>
                  </a:lnTo>
                  <a:lnTo>
                    <a:pt x="195" y="1459"/>
                  </a:lnTo>
                  <a:lnTo>
                    <a:pt x="197" y="1459"/>
                  </a:lnTo>
                  <a:lnTo>
                    <a:pt x="201" y="1459"/>
                  </a:lnTo>
                  <a:lnTo>
                    <a:pt x="203" y="1459"/>
                  </a:lnTo>
                  <a:lnTo>
                    <a:pt x="205" y="1457"/>
                  </a:lnTo>
                  <a:lnTo>
                    <a:pt x="208" y="1457"/>
                  </a:lnTo>
                  <a:lnTo>
                    <a:pt x="210" y="1457"/>
                  </a:lnTo>
                  <a:lnTo>
                    <a:pt x="210" y="1453"/>
                  </a:lnTo>
                  <a:lnTo>
                    <a:pt x="214" y="1453"/>
                  </a:lnTo>
                  <a:lnTo>
                    <a:pt x="220" y="1450"/>
                  </a:lnTo>
                  <a:lnTo>
                    <a:pt x="225" y="1446"/>
                  </a:lnTo>
                  <a:lnTo>
                    <a:pt x="227" y="1444"/>
                  </a:lnTo>
                  <a:lnTo>
                    <a:pt x="229" y="1440"/>
                  </a:lnTo>
                  <a:lnTo>
                    <a:pt x="233" y="1438"/>
                  </a:lnTo>
                  <a:lnTo>
                    <a:pt x="235" y="1435"/>
                  </a:lnTo>
                  <a:lnTo>
                    <a:pt x="241" y="1433"/>
                  </a:lnTo>
                  <a:lnTo>
                    <a:pt x="244" y="1429"/>
                  </a:lnTo>
                  <a:lnTo>
                    <a:pt x="250" y="1425"/>
                  </a:lnTo>
                  <a:lnTo>
                    <a:pt x="250" y="1421"/>
                  </a:lnTo>
                  <a:lnTo>
                    <a:pt x="252" y="1419"/>
                  </a:lnTo>
                  <a:lnTo>
                    <a:pt x="254" y="1416"/>
                  </a:lnTo>
                  <a:lnTo>
                    <a:pt x="254" y="1414"/>
                  </a:lnTo>
                  <a:lnTo>
                    <a:pt x="258" y="1408"/>
                  </a:lnTo>
                  <a:lnTo>
                    <a:pt x="260" y="1408"/>
                  </a:lnTo>
                  <a:lnTo>
                    <a:pt x="263" y="1406"/>
                  </a:lnTo>
                  <a:lnTo>
                    <a:pt x="265" y="1402"/>
                  </a:lnTo>
                  <a:lnTo>
                    <a:pt x="269" y="1402"/>
                  </a:lnTo>
                  <a:lnTo>
                    <a:pt x="271" y="1402"/>
                  </a:lnTo>
                  <a:lnTo>
                    <a:pt x="277" y="1406"/>
                  </a:lnTo>
                  <a:lnTo>
                    <a:pt x="282" y="1406"/>
                  </a:lnTo>
                  <a:lnTo>
                    <a:pt x="284" y="1408"/>
                  </a:lnTo>
                  <a:lnTo>
                    <a:pt x="288" y="1408"/>
                  </a:lnTo>
                  <a:lnTo>
                    <a:pt x="290" y="1410"/>
                  </a:lnTo>
                  <a:lnTo>
                    <a:pt x="296" y="1410"/>
                  </a:lnTo>
                  <a:lnTo>
                    <a:pt x="299" y="1410"/>
                  </a:lnTo>
                  <a:lnTo>
                    <a:pt x="303" y="1410"/>
                  </a:lnTo>
                  <a:lnTo>
                    <a:pt x="307" y="1408"/>
                  </a:lnTo>
                  <a:lnTo>
                    <a:pt x="309" y="1408"/>
                  </a:lnTo>
                  <a:lnTo>
                    <a:pt x="313" y="1408"/>
                  </a:lnTo>
                  <a:lnTo>
                    <a:pt x="314" y="1408"/>
                  </a:lnTo>
                  <a:lnTo>
                    <a:pt x="320" y="1406"/>
                  </a:lnTo>
                  <a:lnTo>
                    <a:pt x="324" y="1402"/>
                  </a:lnTo>
                  <a:lnTo>
                    <a:pt x="326" y="1400"/>
                  </a:lnTo>
                  <a:lnTo>
                    <a:pt x="326" y="1397"/>
                  </a:lnTo>
                  <a:lnTo>
                    <a:pt x="326" y="1395"/>
                  </a:lnTo>
                  <a:lnTo>
                    <a:pt x="324" y="1389"/>
                  </a:lnTo>
                  <a:lnTo>
                    <a:pt x="320" y="1385"/>
                  </a:lnTo>
                  <a:lnTo>
                    <a:pt x="320" y="1383"/>
                  </a:lnTo>
                  <a:lnTo>
                    <a:pt x="320" y="1381"/>
                  </a:lnTo>
                  <a:lnTo>
                    <a:pt x="318" y="1376"/>
                  </a:lnTo>
                  <a:lnTo>
                    <a:pt x="320" y="1376"/>
                  </a:lnTo>
                  <a:lnTo>
                    <a:pt x="318" y="1372"/>
                  </a:lnTo>
                  <a:lnTo>
                    <a:pt x="318" y="1370"/>
                  </a:lnTo>
                  <a:lnTo>
                    <a:pt x="314" y="1364"/>
                  </a:lnTo>
                  <a:lnTo>
                    <a:pt x="313" y="1364"/>
                  </a:lnTo>
                  <a:lnTo>
                    <a:pt x="309" y="1359"/>
                  </a:lnTo>
                  <a:lnTo>
                    <a:pt x="309" y="1353"/>
                  </a:lnTo>
                  <a:lnTo>
                    <a:pt x="309" y="1351"/>
                  </a:lnTo>
                  <a:lnTo>
                    <a:pt x="309" y="1347"/>
                  </a:lnTo>
                  <a:lnTo>
                    <a:pt x="307" y="1345"/>
                  </a:lnTo>
                  <a:lnTo>
                    <a:pt x="307" y="1342"/>
                  </a:lnTo>
                  <a:lnTo>
                    <a:pt x="307" y="1340"/>
                  </a:lnTo>
                  <a:lnTo>
                    <a:pt x="307" y="1334"/>
                  </a:lnTo>
                  <a:lnTo>
                    <a:pt x="307" y="1332"/>
                  </a:lnTo>
                  <a:lnTo>
                    <a:pt x="307" y="1328"/>
                  </a:lnTo>
                  <a:lnTo>
                    <a:pt x="303" y="1326"/>
                  </a:lnTo>
                  <a:lnTo>
                    <a:pt x="303" y="1323"/>
                  </a:lnTo>
                  <a:lnTo>
                    <a:pt x="303" y="1321"/>
                  </a:lnTo>
                  <a:lnTo>
                    <a:pt x="301" y="1315"/>
                  </a:lnTo>
                  <a:lnTo>
                    <a:pt x="301" y="1313"/>
                  </a:lnTo>
                  <a:lnTo>
                    <a:pt x="301" y="1308"/>
                  </a:lnTo>
                  <a:lnTo>
                    <a:pt x="303" y="1304"/>
                  </a:lnTo>
                  <a:lnTo>
                    <a:pt x="303" y="1302"/>
                  </a:lnTo>
                  <a:lnTo>
                    <a:pt x="307" y="1302"/>
                  </a:lnTo>
                  <a:lnTo>
                    <a:pt x="309" y="1298"/>
                  </a:lnTo>
                  <a:lnTo>
                    <a:pt x="313" y="1296"/>
                  </a:lnTo>
                  <a:lnTo>
                    <a:pt x="314" y="1296"/>
                  </a:lnTo>
                  <a:lnTo>
                    <a:pt x="318" y="1294"/>
                  </a:lnTo>
                  <a:lnTo>
                    <a:pt x="320" y="1294"/>
                  </a:lnTo>
                  <a:lnTo>
                    <a:pt x="324" y="1290"/>
                  </a:lnTo>
                  <a:lnTo>
                    <a:pt x="326" y="1290"/>
                  </a:lnTo>
                  <a:lnTo>
                    <a:pt x="328" y="1289"/>
                  </a:lnTo>
                  <a:lnTo>
                    <a:pt x="332" y="1285"/>
                  </a:lnTo>
                  <a:lnTo>
                    <a:pt x="333" y="1285"/>
                  </a:lnTo>
                  <a:lnTo>
                    <a:pt x="337" y="1285"/>
                  </a:lnTo>
                  <a:lnTo>
                    <a:pt x="339" y="1283"/>
                  </a:lnTo>
                  <a:lnTo>
                    <a:pt x="343" y="1279"/>
                  </a:lnTo>
                  <a:lnTo>
                    <a:pt x="345" y="1279"/>
                  </a:lnTo>
                  <a:lnTo>
                    <a:pt x="345" y="1277"/>
                  </a:lnTo>
                  <a:lnTo>
                    <a:pt x="347" y="1277"/>
                  </a:lnTo>
                  <a:lnTo>
                    <a:pt x="347" y="1273"/>
                  </a:lnTo>
                  <a:lnTo>
                    <a:pt x="351" y="1272"/>
                  </a:lnTo>
                  <a:lnTo>
                    <a:pt x="351" y="1270"/>
                  </a:lnTo>
                  <a:lnTo>
                    <a:pt x="352" y="1266"/>
                  </a:lnTo>
                  <a:lnTo>
                    <a:pt x="352" y="1264"/>
                  </a:lnTo>
                  <a:lnTo>
                    <a:pt x="352" y="1260"/>
                  </a:lnTo>
                  <a:lnTo>
                    <a:pt x="352" y="1254"/>
                  </a:lnTo>
                  <a:lnTo>
                    <a:pt x="352" y="1253"/>
                  </a:lnTo>
                  <a:lnTo>
                    <a:pt x="352" y="1249"/>
                  </a:lnTo>
                  <a:lnTo>
                    <a:pt x="356" y="1245"/>
                  </a:lnTo>
                  <a:lnTo>
                    <a:pt x="356" y="1239"/>
                  </a:lnTo>
                  <a:lnTo>
                    <a:pt x="358" y="1236"/>
                  </a:lnTo>
                  <a:lnTo>
                    <a:pt x="358" y="1234"/>
                  </a:lnTo>
                  <a:lnTo>
                    <a:pt x="362" y="1230"/>
                  </a:lnTo>
                  <a:lnTo>
                    <a:pt x="362" y="1228"/>
                  </a:lnTo>
                  <a:lnTo>
                    <a:pt x="364" y="1228"/>
                  </a:lnTo>
                  <a:lnTo>
                    <a:pt x="364" y="1226"/>
                  </a:lnTo>
                  <a:lnTo>
                    <a:pt x="368" y="1222"/>
                  </a:lnTo>
                  <a:lnTo>
                    <a:pt x="369" y="1220"/>
                  </a:lnTo>
                  <a:lnTo>
                    <a:pt x="371" y="1220"/>
                  </a:lnTo>
                  <a:lnTo>
                    <a:pt x="371" y="1217"/>
                  </a:lnTo>
                  <a:lnTo>
                    <a:pt x="377" y="1215"/>
                  </a:lnTo>
                  <a:lnTo>
                    <a:pt x="377" y="1211"/>
                  </a:lnTo>
                  <a:lnTo>
                    <a:pt x="381" y="1211"/>
                  </a:lnTo>
                  <a:lnTo>
                    <a:pt x="383" y="1209"/>
                  </a:lnTo>
                  <a:lnTo>
                    <a:pt x="387" y="1205"/>
                  </a:lnTo>
                  <a:lnTo>
                    <a:pt x="388" y="1203"/>
                  </a:lnTo>
                  <a:lnTo>
                    <a:pt x="392" y="1203"/>
                  </a:lnTo>
                  <a:lnTo>
                    <a:pt x="394" y="1201"/>
                  </a:lnTo>
                  <a:lnTo>
                    <a:pt x="396" y="1198"/>
                  </a:lnTo>
                  <a:lnTo>
                    <a:pt x="400" y="1196"/>
                  </a:lnTo>
                  <a:lnTo>
                    <a:pt x="402" y="1196"/>
                  </a:lnTo>
                  <a:lnTo>
                    <a:pt x="407" y="1190"/>
                  </a:lnTo>
                  <a:lnTo>
                    <a:pt x="411" y="1186"/>
                  </a:lnTo>
                  <a:lnTo>
                    <a:pt x="413" y="1184"/>
                  </a:lnTo>
                  <a:lnTo>
                    <a:pt x="417" y="1181"/>
                  </a:lnTo>
                  <a:lnTo>
                    <a:pt x="417" y="1179"/>
                  </a:lnTo>
                  <a:lnTo>
                    <a:pt x="419" y="1179"/>
                  </a:lnTo>
                  <a:lnTo>
                    <a:pt x="419" y="1173"/>
                  </a:lnTo>
                  <a:lnTo>
                    <a:pt x="419" y="1171"/>
                  </a:lnTo>
                  <a:lnTo>
                    <a:pt x="419" y="1167"/>
                  </a:lnTo>
                  <a:lnTo>
                    <a:pt x="419" y="1165"/>
                  </a:lnTo>
                  <a:lnTo>
                    <a:pt x="419" y="1162"/>
                  </a:lnTo>
                  <a:lnTo>
                    <a:pt x="417" y="1160"/>
                  </a:lnTo>
                  <a:lnTo>
                    <a:pt x="417" y="1158"/>
                  </a:lnTo>
                  <a:lnTo>
                    <a:pt x="417" y="1154"/>
                  </a:lnTo>
                  <a:lnTo>
                    <a:pt x="413" y="1152"/>
                  </a:lnTo>
                  <a:lnTo>
                    <a:pt x="411" y="1146"/>
                  </a:lnTo>
                  <a:lnTo>
                    <a:pt x="411" y="1143"/>
                  </a:lnTo>
                  <a:lnTo>
                    <a:pt x="411" y="1141"/>
                  </a:lnTo>
                  <a:lnTo>
                    <a:pt x="407" y="1135"/>
                  </a:lnTo>
                  <a:lnTo>
                    <a:pt x="407" y="1129"/>
                  </a:lnTo>
                  <a:lnTo>
                    <a:pt x="405" y="1128"/>
                  </a:lnTo>
                  <a:lnTo>
                    <a:pt x="402" y="1124"/>
                  </a:lnTo>
                  <a:lnTo>
                    <a:pt x="402" y="1122"/>
                  </a:lnTo>
                  <a:lnTo>
                    <a:pt x="400" y="1118"/>
                  </a:lnTo>
                  <a:lnTo>
                    <a:pt x="396" y="1112"/>
                  </a:lnTo>
                  <a:lnTo>
                    <a:pt x="394" y="1112"/>
                  </a:lnTo>
                  <a:lnTo>
                    <a:pt x="392" y="1109"/>
                  </a:lnTo>
                  <a:lnTo>
                    <a:pt x="387" y="1105"/>
                  </a:lnTo>
                  <a:lnTo>
                    <a:pt x="381" y="1103"/>
                  </a:lnTo>
                  <a:lnTo>
                    <a:pt x="375" y="1103"/>
                  </a:lnTo>
                  <a:lnTo>
                    <a:pt x="371" y="1103"/>
                  </a:lnTo>
                  <a:lnTo>
                    <a:pt x="369" y="1103"/>
                  </a:lnTo>
                  <a:lnTo>
                    <a:pt x="368" y="1103"/>
                  </a:lnTo>
                  <a:lnTo>
                    <a:pt x="364" y="1103"/>
                  </a:lnTo>
                  <a:lnTo>
                    <a:pt x="358" y="1103"/>
                  </a:lnTo>
                  <a:lnTo>
                    <a:pt x="356" y="1103"/>
                  </a:lnTo>
                  <a:lnTo>
                    <a:pt x="352" y="1105"/>
                  </a:lnTo>
                  <a:lnTo>
                    <a:pt x="351" y="1103"/>
                  </a:lnTo>
                  <a:lnTo>
                    <a:pt x="347" y="1103"/>
                  </a:lnTo>
                  <a:lnTo>
                    <a:pt x="345" y="1103"/>
                  </a:lnTo>
                  <a:lnTo>
                    <a:pt x="337" y="1103"/>
                  </a:lnTo>
                  <a:lnTo>
                    <a:pt x="337" y="1099"/>
                  </a:lnTo>
                  <a:lnTo>
                    <a:pt x="339" y="1097"/>
                  </a:lnTo>
                  <a:lnTo>
                    <a:pt x="339" y="1093"/>
                  </a:lnTo>
                  <a:lnTo>
                    <a:pt x="343" y="1091"/>
                  </a:lnTo>
                  <a:lnTo>
                    <a:pt x="343" y="1086"/>
                  </a:lnTo>
                  <a:lnTo>
                    <a:pt x="343" y="1084"/>
                  </a:lnTo>
                  <a:lnTo>
                    <a:pt x="347" y="1078"/>
                  </a:lnTo>
                  <a:lnTo>
                    <a:pt x="347" y="1074"/>
                  </a:lnTo>
                  <a:lnTo>
                    <a:pt x="347" y="1069"/>
                  </a:lnTo>
                  <a:lnTo>
                    <a:pt x="351" y="1067"/>
                  </a:lnTo>
                  <a:lnTo>
                    <a:pt x="351" y="1061"/>
                  </a:lnTo>
                  <a:lnTo>
                    <a:pt x="352" y="1055"/>
                  </a:lnTo>
                  <a:lnTo>
                    <a:pt x="356" y="1050"/>
                  </a:lnTo>
                  <a:lnTo>
                    <a:pt x="358" y="1048"/>
                  </a:lnTo>
                  <a:lnTo>
                    <a:pt x="358" y="1046"/>
                  </a:lnTo>
                  <a:lnTo>
                    <a:pt x="362" y="1042"/>
                  </a:lnTo>
                  <a:lnTo>
                    <a:pt x="364" y="1037"/>
                  </a:lnTo>
                  <a:lnTo>
                    <a:pt x="364" y="1035"/>
                  </a:lnTo>
                  <a:lnTo>
                    <a:pt x="368" y="1031"/>
                  </a:lnTo>
                  <a:lnTo>
                    <a:pt x="369" y="1029"/>
                  </a:lnTo>
                  <a:lnTo>
                    <a:pt x="371" y="1025"/>
                  </a:lnTo>
                  <a:lnTo>
                    <a:pt x="371" y="1023"/>
                  </a:lnTo>
                  <a:lnTo>
                    <a:pt x="375" y="1023"/>
                  </a:lnTo>
                  <a:lnTo>
                    <a:pt x="375" y="1021"/>
                  </a:lnTo>
                  <a:lnTo>
                    <a:pt x="377" y="1021"/>
                  </a:lnTo>
                  <a:lnTo>
                    <a:pt x="381" y="1016"/>
                  </a:lnTo>
                  <a:lnTo>
                    <a:pt x="381" y="1004"/>
                  </a:lnTo>
                  <a:lnTo>
                    <a:pt x="381" y="999"/>
                  </a:lnTo>
                  <a:lnTo>
                    <a:pt x="381" y="997"/>
                  </a:lnTo>
                  <a:lnTo>
                    <a:pt x="381" y="991"/>
                  </a:lnTo>
                  <a:lnTo>
                    <a:pt x="381" y="987"/>
                  </a:lnTo>
                  <a:lnTo>
                    <a:pt x="377" y="982"/>
                  </a:lnTo>
                  <a:lnTo>
                    <a:pt x="377" y="980"/>
                  </a:lnTo>
                  <a:lnTo>
                    <a:pt x="377" y="974"/>
                  </a:lnTo>
                  <a:lnTo>
                    <a:pt x="377" y="972"/>
                  </a:lnTo>
                  <a:lnTo>
                    <a:pt x="377" y="966"/>
                  </a:lnTo>
                  <a:lnTo>
                    <a:pt x="377" y="963"/>
                  </a:lnTo>
                  <a:lnTo>
                    <a:pt x="377" y="961"/>
                  </a:lnTo>
                  <a:lnTo>
                    <a:pt x="377" y="955"/>
                  </a:lnTo>
                  <a:lnTo>
                    <a:pt x="377" y="953"/>
                  </a:lnTo>
                  <a:lnTo>
                    <a:pt x="377" y="947"/>
                  </a:lnTo>
                  <a:lnTo>
                    <a:pt x="377" y="942"/>
                  </a:lnTo>
                  <a:lnTo>
                    <a:pt x="377" y="938"/>
                  </a:lnTo>
                  <a:lnTo>
                    <a:pt x="377" y="929"/>
                  </a:lnTo>
                  <a:lnTo>
                    <a:pt x="381" y="923"/>
                  </a:lnTo>
                  <a:lnTo>
                    <a:pt x="377" y="919"/>
                  </a:lnTo>
                  <a:lnTo>
                    <a:pt x="381" y="913"/>
                  </a:lnTo>
                  <a:lnTo>
                    <a:pt x="381" y="910"/>
                  </a:lnTo>
                  <a:lnTo>
                    <a:pt x="381" y="906"/>
                  </a:lnTo>
                  <a:lnTo>
                    <a:pt x="381" y="904"/>
                  </a:lnTo>
                  <a:lnTo>
                    <a:pt x="381" y="900"/>
                  </a:lnTo>
                  <a:lnTo>
                    <a:pt x="381" y="898"/>
                  </a:lnTo>
                  <a:lnTo>
                    <a:pt x="383" y="894"/>
                  </a:lnTo>
                  <a:lnTo>
                    <a:pt x="383" y="885"/>
                  </a:lnTo>
                  <a:lnTo>
                    <a:pt x="387" y="874"/>
                  </a:lnTo>
                  <a:lnTo>
                    <a:pt x="388" y="868"/>
                  </a:lnTo>
                  <a:lnTo>
                    <a:pt x="388" y="862"/>
                  </a:lnTo>
                  <a:lnTo>
                    <a:pt x="392" y="860"/>
                  </a:lnTo>
                  <a:lnTo>
                    <a:pt x="392" y="855"/>
                  </a:lnTo>
                  <a:lnTo>
                    <a:pt x="394" y="849"/>
                  </a:lnTo>
                  <a:lnTo>
                    <a:pt x="396" y="832"/>
                  </a:lnTo>
                  <a:lnTo>
                    <a:pt x="400" y="820"/>
                  </a:lnTo>
                  <a:lnTo>
                    <a:pt x="402" y="817"/>
                  </a:lnTo>
                  <a:lnTo>
                    <a:pt x="405" y="807"/>
                  </a:lnTo>
                  <a:lnTo>
                    <a:pt x="405" y="800"/>
                  </a:lnTo>
                  <a:lnTo>
                    <a:pt x="407" y="796"/>
                  </a:lnTo>
                  <a:lnTo>
                    <a:pt x="407" y="792"/>
                  </a:lnTo>
                  <a:lnTo>
                    <a:pt x="407" y="788"/>
                  </a:lnTo>
                  <a:lnTo>
                    <a:pt x="407" y="786"/>
                  </a:lnTo>
                  <a:lnTo>
                    <a:pt x="407" y="783"/>
                  </a:lnTo>
                  <a:lnTo>
                    <a:pt x="407" y="781"/>
                  </a:lnTo>
                  <a:lnTo>
                    <a:pt x="407" y="775"/>
                  </a:lnTo>
                  <a:lnTo>
                    <a:pt x="407" y="769"/>
                  </a:lnTo>
                  <a:lnTo>
                    <a:pt x="411" y="762"/>
                  </a:lnTo>
                  <a:lnTo>
                    <a:pt x="411" y="756"/>
                  </a:lnTo>
                  <a:lnTo>
                    <a:pt x="411" y="752"/>
                  </a:lnTo>
                  <a:lnTo>
                    <a:pt x="407" y="745"/>
                  </a:lnTo>
                  <a:lnTo>
                    <a:pt x="407" y="743"/>
                  </a:lnTo>
                  <a:lnTo>
                    <a:pt x="407" y="737"/>
                  </a:lnTo>
                  <a:lnTo>
                    <a:pt x="405" y="733"/>
                  </a:lnTo>
                  <a:lnTo>
                    <a:pt x="402" y="726"/>
                  </a:lnTo>
                  <a:lnTo>
                    <a:pt x="400" y="720"/>
                  </a:lnTo>
                  <a:lnTo>
                    <a:pt x="396" y="714"/>
                  </a:lnTo>
                  <a:lnTo>
                    <a:pt x="394" y="712"/>
                  </a:lnTo>
                  <a:lnTo>
                    <a:pt x="394" y="707"/>
                  </a:lnTo>
                  <a:lnTo>
                    <a:pt x="392" y="705"/>
                  </a:lnTo>
                  <a:lnTo>
                    <a:pt x="392" y="701"/>
                  </a:lnTo>
                  <a:lnTo>
                    <a:pt x="392" y="699"/>
                  </a:lnTo>
                  <a:lnTo>
                    <a:pt x="388" y="695"/>
                  </a:lnTo>
                  <a:lnTo>
                    <a:pt x="388" y="690"/>
                  </a:lnTo>
                  <a:lnTo>
                    <a:pt x="387" y="688"/>
                  </a:lnTo>
                  <a:lnTo>
                    <a:pt x="387" y="684"/>
                  </a:lnTo>
                  <a:lnTo>
                    <a:pt x="387" y="682"/>
                  </a:lnTo>
                  <a:lnTo>
                    <a:pt x="388" y="682"/>
                  </a:lnTo>
                  <a:lnTo>
                    <a:pt x="388" y="680"/>
                  </a:lnTo>
                  <a:lnTo>
                    <a:pt x="392" y="676"/>
                  </a:lnTo>
                  <a:lnTo>
                    <a:pt x="394" y="675"/>
                  </a:lnTo>
                  <a:lnTo>
                    <a:pt x="396" y="675"/>
                  </a:lnTo>
                  <a:lnTo>
                    <a:pt x="400" y="671"/>
                  </a:lnTo>
                  <a:lnTo>
                    <a:pt x="402" y="669"/>
                  </a:lnTo>
                  <a:lnTo>
                    <a:pt x="405" y="665"/>
                  </a:lnTo>
                  <a:lnTo>
                    <a:pt x="407" y="665"/>
                  </a:lnTo>
                  <a:lnTo>
                    <a:pt x="411" y="665"/>
                  </a:lnTo>
                  <a:lnTo>
                    <a:pt x="413" y="663"/>
                  </a:lnTo>
                  <a:lnTo>
                    <a:pt x="417" y="663"/>
                  </a:lnTo>
                  <a:lnTo>
                    <a:pt x="419" y="663"/>
                  </a:lnTo>
                  <a:lnTo>
                    <a:pt x="421" y="661"/>
                  </a:lnTo>
                  <a:lnTo>
                    <a:pt x="424" y="661"/>
                  </a:lnTo>
                  <a:lnTo>
                    <a:pt x="424" y="658"/>
                  </a:lnTo>
                  <a:lnTo>
                    <a:pt x="426" y="658"/>
                  </a:lnTo>
                  <a:lnTo>
                    <a:pt x="430" y="656"/>
                  </a:lnTo>
                  <a:lnTo>
                    <a:pt x="430" y="652"/>
                  </a:lnTo>
                  <a:lnTo>
                    <a:pt x="432" y="652"/>
                  </a:lnTo>
                  <a:lnTo>
                    <a:pt x="436" y="652"/>
                  </a:lnTo>
                  <a:lnTo>
                    <a:pt x="438" y="652"/>
                  </a:lnTo>
                  <a:lnTo>
                    <a:pt x="438" y="650"/>
                  </a:lnTo>
                  <a:lnTo>
                    <a:pt x="442" y="650"/>
                  </a:lnTo>
                  <a:lnTo>
                    <a:pt x="443" y="646"/>
                  </a:lnTo>
                  <a:lnTo>
                    <a:pt x="445" y="644"/>
                  </a:lnTo>
                  <a:lnTo>
                    <a:pt x="451" y="639"/>
                  </a:lnTo>
                  <a:lnTo>
                    <a:pt x="455" y="639"/>
                  </a:lnTo>
                  <a:lnTo>
                    <a:pt x="457" y="633"/>
                  </a:lnTo>
                  <a:lnTo>
                    <a:pt x="460" y="633"/>
                  </a:lnTo>
                  <a:lnTo>
                    <a:pt x="460" y="631"/>
                  </a:lnTo>
                  <a:lnTo>
                    <a:pt x="460" y="627"/>
                  </a:lnTo>
                  <a:lnTo>
                    <a:pt x="460" y="625"/>
                  </a:lnTo>
                  <a:lnTo>
                    <a:pt x="462" y="622"/>
                  </a:lnTo>
                  <a:lnTo>
                    <a:pt x="466" y="620"/>
                  </a:lnTo>
                  <a:lnTo>
                    <a:pt x="466" y="616"/>
                  </a:lnTo>
                  <a:lnTo>
                    <a:pt x="468" y="614"/>
                  </a:lnTo>
                  <a:lnTo>
                    <a:pt x="470" y="614"/>
                  </a:lnTo>
                  <a:lnTo>
                    <a:pt x="470" y="612"/>
                  </a:lnTo>
                  <a:lnTo>
                    <a:pt x="474" y="608"/>
                  </a:lnTo>
                  <a:lnTo>
                    <a:pt x="474" y="606"/>
                  </a:lnTo>
                  <a:lnTo>
                    <a:pt x="476" y="606"/>
                  </a:lnTo>
                  <a:lnTo>
                    <a:pt x="476" y="603"/>
                  </a:lnTo>
                  <a:lnTo>
                    <a:pt x="476" y="601"/>
                  </a:lnTo>
                  <a:lnTo>
                    <a:pt x="479" y="601"/>
                  </a:lnTo>
                  <a:lnTo>
                    <a:pt x="479" y="597"/>
                  </a:lnTo>
                  <a:lnTo>
                    <a:pt x="479" y="595"/>
                  </a:lnTo>
                  <a:lnTo>
                    <a:pt x="481" y="589"/>
                  </a:lnTo>
                  <a:lnTo>
                    <a:pt x="481" y="587"/>
                  </a:lnTo>
                  <a:lnTo>
                    <a:pt x="481" y="584"/>
                  </a:lnTo>
                  <a:lnTo>
                    <a:pt x="485" y="584"/>
                  </a:lnTo>
                  <a:lnTo>
                    <a:pt x="487" y="578"/>
                  </a:lnTo>
                  <a:lnTo>
                    <a:pt x="491" y="576"/>
                  </a:lnTo>
                  <a:lnTo>
                    <a:pt x="493" y="576"/>
                  </a:lnTo>
                  <a:lnTo>
                    <a:pt x="495" y="572"/>
                  </a:lnTo>
                  <a:lnTo>
                    <a:pt x="495" y="570"/>
                  </a:lnTo>
                  <a:lnTo>
                    <a:pt x="498" y="570"/>
                  </a:lnTo>
                  <a:lnTo>
                    <a:pt x="500" y="568"/>
                  </a:lnTo>
                  <a:lnTo>
                    <a:pt x="504" y="565"/>
                  </a:lnTo>
                  <a:lnTo>
                    <a:pt x="504" y="563"/>
                  </a:lnTo>
                  <a:lnTo>
                    <a:pt x="504" y="559"/>
                  </a:lnTo>
                  <a:lnTo>
                    <a:pt x="506" y="557"/>
                  </a:lnTo>
                  <a:lnTo>
                    <a:pt x="506" y="553"/>
                  </a:lnTo>
                  <a:lnTo>
                    <a:pt x="506" y="551"/>
                  </a:lnTo>
                  <a:lnTo>
                    <a:pt x="506" y="548"/>
                  </a:lnTo>
                  <a:lnTo>
                    <a:pt x="506" y="546"/>
                  </a:lnTo>
                  <a:lnTo>
                    <a:pt x="506" y="544"/>
                  </a:lnTo>
                  <a:lnTo>
                    <a:pt x="506" y="540"/>
                  </a:lnTo>
                  <a:lnTo>
                    <a:pt x="504" y="538"/>
                  </a:lnTo>
                  <a:lnTo>
                    <a:pt x="500" y="532"/>
                  </a:lnTo>
                  <a:lnTo>
                    <a:pt x="498" y="527"/>
                  </a:lnTo>
                  <a:lnTo>
                    <a:pt x="495" y="525"/>
                  </a:lnTo>
                  <a:lnTo>
                    <a:pt x="493" y="521"/>
                  </a:lnTo>
                  <a:lnTo>
                    <a:pt x="491" y="521"/>
                  </a:lnTo>
                  <a:lnTo>
                    <a:pt x="491" y="519"/>
                  </a:lnTo>
                  <a:lnTo>
                    <a:pt x="487" y="519"/>
                  </a:lnTo>
                  <a:lnTo>
                    <a:pt x="487" y="515"/>
                  </a:lnTo>
                  <a:lnTo>
                    <a:pt x="485" y="515"/>
                  </a:lnTo>
                  <a:lnTo>
                    <a:pt x="485" y="513"/>
                  </a:lnTo>
                  <a:lnTo>
                    <a:pt x="481" y="510"/>
                  </a:lnTo>
                  <a:lnTo>
                    <a:pt x="479" y="510"/>
                  </a:lnTo>
                  <a:lnTo>
                    <a:pt x="479" y="508"/>
                  </a:lnTo>
                  <a:lnTo>
                    <a:pt x="476" y="504"/>
                  </a:lnTo>
                  <a:lnTo>
                    <a:pt x="474" y="502"/>
                  </a:lnTo>
                  <a:lnTo>
                    <a:pt x="470" y="500"/>
                  </a:lnTo>
                  <a:lnTo>
                    <a:pt x="470" y="496"/>
                  </a:lnTo>
                  <a:lnTo>
                    <a:pt x="468" y="495"/>
                  </a:lnTo>
                  <a:lnTo>
                    <a:pt x="466" y="495"/>
                  </a:lnTo>
                  <a:lnTo>
                    <a:pt x="462" y="491"/>
                  </a:lnTo>
                  <a:lnTo>
                    <a:pt x="460" y="485"/>
                  </a:lnTo>
                  <a:lnTo>
                    <a:pt x="457" y="483"/>
                  </a:lnTo>
                  <a:lnTo>
                    <a:pt x="455" y="479"/>
                  </a:lnTo>
                  <a:lnTo>
                    <a:pt x="451" y="477"/>
                  </a:lnTo>
                  <a:lnTo>
                    <a:pt x="451" y="476"/>
                  </a:lnTo>
                  <a:lnTo>
                    <a:pt x="449" y="472"/>
                  </a:lnTo>
                  <a:lnTo>
                    <a:pt x="445" y="470"/>
                  </a:lnTo>
                  <a:lnTo>
                    <a:pt x="445" y="466"/>
                  </a:lnTo>
                  <a:lnTo>
                    <a:pt x="443" y="466"/>
                  </a:lnTo>
                  <a:lnTo>
                    <a:pt x="443" y="464"/>
                  </a:lnTo>
                  <a:lnTo>
                    <a:pt x="443" y="460"/>
                  </a:lnTo>
                  <a:lnTo>
                    <a:pt x="442" y="459"/>
                  </a:lnTo>
                  <a:lnTo>
                    <a:pt x="442" y="453"/>
                  </a:lnTo>
                  <a:lnTo>
                    <a:pt x="438" y="451"/>
                  </a:lnTo>
                  <a:lnTo>
                    <a:pt x="438" y="447"/>
                  </a:lnTo>
                  <a:lnTo>
                    <a:pt x="438" y="445"/>
                  </a:lnTo>
                  <a:lnTo>
                    <a:pt x="438" y="441"/>
                  </a:lnTo>
                  <a:lnTo>
                    <a:pt x="438" y="436"/>
                  </a:lnTo>
                  <a:lnTo>
                    <a:pt x="438" y="432"/>
                  </a:lnTo>
                  <a:lnTo>
                    <a:pt x="442" y="428"/>
                  </a:lnTo>
                  <a:lnTo>
                    <a:pt x="443" y="426"/>
                  </a:lnTo>
                  <a:lnTo>
                    <a:pt x="443" y="423"/>
                  </a:lnTo>
                  <a:lnTo>
                    <a:pt x="445" y="421"/>
                  </a:lnTo>
                  <a:lnTo>
                    <a:pt x="449" y="417"/>
                  </a:lnTo>
                  <a:lnTo>
                    <a:pt x="449" y="415"/>
                  </a:lnTo>
                  <a:lnTo>
                    <a:pt x="451" y="407"/>
                  </a:lnTo>
                  <a:lnTo>
                    <a:pt x="455" y="404"/>
                  </a:lnTo>
                  <a:lnTo>
                    <a:pt x="455" y="402"/>
                  </a:lnTo>
                  <a:lnTo>
                    <a:pt x="455" y="398"/>
                  </a:lnTo>
                  <a:lnTo>
                    <a:pt x="457" y="396"/>
                  </a:lnTo>
                  <a:lnTo>
                    <a:pt x="457" y="392"/>
                  </a:lnTo>
                  <a:lnTo>
                    <a:pt x="457" y="390"/>
                  </a:lnTo>
                  <a:lnTo>
                    <a:pt x="460" y="388"/>
                  </a:lnTo>
                  <a:lnTo>
                    <a:pt x="460" y="385"/>
                  </a:lnTo>
                  <a:lnTo>
                    <a:pt x="460" y="383"/>
                  </a:lnTo>
                  <a:lnTo>
                    <a:pt x="460" y="379"/>
                  </a:lnTo>
                  <a:lnTo>
                    <a:pt x="460" y="377"/>
                  </a:lnTo>
                  <a:lnTo>
                    <a:pt x="462" y="373"/>
                  </a:lnTo>
                  <a:lnTo>
                    <a:pt x="462" y="371"/>
                  </a:lnTo>
                  <a:lnTo>
                    <a:pt x="460" y="368"/>
                  </a:lnTo>
                  <a:lnTo>
                    <a:pt x="460" y="366"/>
                  </a:lnTo>
                  <a:lnTo>
                    <a:pt x="460" y="364"/>
                  </a:lnTo>
                  <a:lnTo>
                    <a:pt x="460" y="360"/>
                  </a:lnTo>
                  <a:lnTo>
                    <a:pt x="460" y="358"/>
                  </a:lnTo>
                  <a:lnTo>
                    <a:pt x="457" y="354"/>
                  </a:lnTo>
                  <a:lnTo>
                    <a:pt x="457" y="352"/>
                  </a:lnTo>
                  <a:lnTo>
                    <a:pt x="457" y="349"/>
                  </a:lnTo>
                  <a:lnTo>
                    <a:pt x="457" y="339"/>
                  </a:lnTo>
                  <a:lnTo>
                    <a:pt x="460" y="339"/>
                  </a:lnTo>
                  <a:lnTo>
                    <a:pt x="462" y="339"/>
                  </a:lnTo>
                  <a:lnTo>
                    <a:pt x="466" y="339"/>
                  </a:lnTo>
                  <a:lnTo>
                    <a:pt x="468" y="339"/>
                  </a:lnTo>
                  <a:lnTo>
                    <a:pt x="474" y="339"/>
                  </a:lnTo>
                  <a:lnTo>
                    <a:pt x="476" y="339"/>
                  </a:lnTo>
                  <a:lnTo>
                    <a:pt x="479" y="339"/>
                  </a:lnTo>
                  <a:lnTo>
                    <a:pt x="481" y="339"/>
                  </a:lnTo>
                  <a:lnTo>
                    <a:pt x="487" y="341"/>
                  </a:lnTo>
                  <a:lnTo>
                    <a:pt x="491" y="341"/>
                  </a:lnTo>
                  <a:lnTo>
                    <a:pt x="493" y="345"/>
                  </a:lnTo>
                  <a:lnTo>
                    <a:pt x="495" y="347"/>
                  </a:lnTo>
                  <a:lnTo>
                    <a:pt x="498" y="347"/>
                  </a:lnTo>
                  <a:lnTo>
                    <a:pt x="500" y="347"/>
                  </a:lnTo>
                  <a:lnTo>
                    <a:pt x="504" y="347"/>
                  </a:lnTo>
                  <a:lnTo>
                    <a:pt x="504" y="345"/>
                  </a:lnTo>
                  <a:lnTo>
                    <a:pt x="506" y="341"/>
                  </a:lnTo>
                  <a:lnTo>
                    <a:pt x="504" y="339"/>
                  </a:lnTo>
                  <a:lnTo>
                    <a:pt x="506" y="335"/>
                  </a:lnTo>
                  <a:lnTo>
                    <a:pt x="506" y="333"/>
                  </a:lnTo>
                  <a:lnTo>
                    <a:pt x="510" y="333"/>
                  </a:lnTo>
                  <a:lnTo>
                    <a:pt x="510" y="328"/>
                  </a:lnTo>
                  <a:lnTo>
                    <a:pt x="510" y="324"/>
                  </a:lnTo>
                  <a:lnTo>
                    <a:pt x="510" y="322"/>
                  </a:lnTo>
                  <a:lnTo>
                    <a:pt x="510" y="320"/>
                  </a:lnTo>
                  <a:lnTo>
                    <a:pt x="510" y="314"/>
                  </a:lnTo>
                  <a:lnTo>
                    <a:pt x="510" y="311"/>
                  </a:lnTo>
                  <a:lnTo>
                    <a:pt x="510" y="309"/>
                  </a:lnTo>
                  <a:lnTo>
                    <a:pt x="512" y="309"/>
                  </a:lnTo>
                  <a:lnTo>
                    <a:pt x="512" y="305"/>
                  </a:lnTo>
                  <a:lnTo>
                    <a:pt x="515" y="305"/>
                  </a:lnTo>
                  <a:lnTo>
                    <a:pt x="517" y="303"/>
                  </a:lnTo>
                  <a:lnTo>
                    <a:pt x="519" y="303"/>
                  </a:lnTo>
                  <a:lnTo>
                    <a:pt x="523" y="303"/>
                  </a:lnTo>
                  <a:lnTo>
                    <a:pt x="525" y="303"/>
                  </a:lnTo>
                  <a:lnTo>
                    <a:pt x="529" y="303"/>
                  </a:lnTo>
                  <a:lnTo>
                    <a:pt x="531" y="299"/>
                  </a:lnTo>
                  <a:lnTo>
                    <a:pt x="534" y="299"/>
                  </a:lnTo>
                  <a:lnTo>
                    <a:pt x="536" y="297"/>
                  </a:lnTo>
                  <a:lnTo>
                    <a:pt x="536" y="296"/>
                  </a:lnTo>
                  <a:lnTo>
                    <a:pt x="536" y="292"/>
                  </a:lnTo>
                  <a:lnTo>
                    <a:pt x="536" y="290"/>
                  </a:lnTo>
                  <a:lnTo>
                    <a:pt x="540" y="286"/>
                  </a:lnTo>
                  <a:lnTo>
                    <a:pt x="542" y="284"/>
                  </a:lnTo>
                  <a:lnTo>
                    <a:pt x="542" y="280"/>
                  </a:lnTo>
                  <a:lnTo>
                    <a:pt x="540" y="278"/>
                  </a:lnTo>
                  <a:lnTo>
                    <a:pt x="536" y="278"/>
                  </a:lnTo>
                  <a:lnTo>
                    <a:pt x="534" y="278"/>
                  </a:lnTo>
                  <a:lnTo>
                    <a:pt x="531" y="277"/>
                  </a:lnTo>
                  <a:lnTo>
                    <a:pt x="531" y="273"/>
                  </a:lnTo>
                  <a:lnTo>
                    <a:pt x="534" y="271"/>
                  </a:lnTo>
                  <a:lnTo>
                    <a:pt x="536" y="271"/>
                  </a:lnTo>
                  <a:lnTo>
                    <a:pt x="540" y="267"/>
                  </a:lnTo>
                  <a:lnTo>
                    <a:pt x="540" y="265"/>
                  </a:lnTo>
                  <a:lnTo>
                    <a:pt x="542" y="261"/>
                  </a:lnTo>
                  <a:lnTo>
                    <a:pt x="544" y="261"/>
                  </a:lnTo>
                  <a:lnTo>
                    <a:pt x="548" y="260"/>
                  </a:lnTo>
                  <a:lnTo>
                    <a:pt x="548" y="256"/>
                  </a:lnTo>
                  <a:lnTo>
                    <a:pt x="544" y="254"/>
                  </a:lnTo>
                  <a:lnTo>
                    <a:pt x="548" y="252"/>
                  </a:lnTo>
                  <a:lnTo>
                    <a:pt x="550" y="248"/>
                  </a:lnTo>
                  <a:lnTo>
                    <a:pt x="553" y="248"/>
                  </a:lnTo>
                  <a:lnTo>
                    <a:pt x="553" y="246"/>
                  </a:lnTo>
                  <a:lnTo>
                    <a:pt x="553" y="242"/>
                  </a:lnTo>
                  <a:lnTo>
                    <a:pt x="555" y="241"/>
                  </a:lnTo>
                  <a:lnTo>
                    <a:pt x="559" y="241"/>
                  </a:lnTo>
                  <a:lnTo>
                    <a:pt x="561" y="237"/>
                  </a:lnTo>
                  <a:lnTo>
                    <a:pt x="561" y="235"/>
                  </a:lnTo>
                  <a:lnTo>
                    <a:pt x="561" y="231"/>
                  </a:lnTo>
                  <a:lnTo>
                    <a:pt x="565" y="229"/>
                  </a:lnTo>
                  <a:lnTo>
                    <a:pt x="567" y="229"/>
                  </a:lnTo>
                  <a:lnTo>
                    <a:pt x="569" y="231"/>
                  </a:lnTo>
                  <a:lnTo>
                    <a:pt x="574" y="231"/>
                  </a:lnTo>
                  <a:lnTo>
                    <a:pt x="578" y="231"/>
                  </a:lnTo>
                  <a:lnTo>
                    <a:pt x="578" y="229"/>
                  </a:lnTo>
                  <a:lnTo>
                    <a:pt x="580" y="227"/>
                  </a:lnTo>
                  <a:lnTo>
                    <a:pt x="580" y="224"/>
                  </a:lnTo>
                  <a:lnTo>
                    <a:pt x="580" y="222"/>
                  </a:lnTo>
                  <a:lnTo>
                    <a:pt x="580" y="218"/>
                  </a:lnTo>
                  <a:lnTo>
                    <a:pt x="584" y="216"/>
                  </a:lnTo>
                  <a:lnTo>
                    <a:pt x="586" y="216"/>
                  </a:lnTo>
                  <a:lnTo>
                    <a:pt x="589" y="216"/>
                  </a:lnTo>
                  <a:lnTo>
                    <a:pt x="589" y="218"/>
                  </a:lnTo>
                  <a:lnTo>
                    <a:pt x="589" y="224"/>
                  </a:lnTo>
                  <a:lnTo>
                    <a:pt x="591" y="227"/>
                  </a:lnTo>
                  <a:lnTo>
                    <a:pt x="593" y="227"/>
                  </a:lnTo>
                  <a:lnTo>
                    <a:pt x="597" y="227"/>
                  </a:lnTo>
                  <a:lnTo>
                    <a:pt x="597" y="229"/>
                  </a:lnTo>
                  <a:lnTo>
                    <a:pt x="603" y="229"/>
                  </a:lnTo>
                  <a:lnTo>
                    <a:pt x="605" y="229"/>
                  </a:lnTo>
                  <a:lnTo>
                    <a:pt x="608" y="227"/>
                  </a:lnTo>
                  <a:lnTo>
                    <a:pt x="610" y="224"/>
                  </a:lnTo>
                  <a:lnTo>
                    <a:pt x="610" y="222"/>
                  </a:lnTo>
                  <a:lnTo>
                    <a:pt x="614" y="216"/>
                  </a:lnTo>
                  <a:lnTo>
                    <a:pt x="614" y="212"/>
                  </a:lnTo>
                  <a:lnTo>
                    <a:pt x="616" y="212"/>
                  </a:lnTo>
                  <a:lnTo>
                    <a:pt x="618" y="210"/>
                  </a:lnTo>
                  <a:lnTo>
                    <a:pt x="622" y="210"/>
                  </a:lnTo>
                  <a:lnTo>
                    <a:pt x="624" y="212"/>
                  </a:lnTo>
                  <a:lnTo>
                    <a:pt x="627" y="212"/>
                  </a:lnTo>
                  <a:lnTo>
                    <a:pt x="629" y="210"/>
                  </a:lnTo>
                  <a:lnTo>
                    <a:pt x="633" y="210"/>
                  </a:lnTo>
                  <a:lnTo>
                    <a:pt x="633" y="208"/>
                  </a:lnTo>
                  <a:lnTo>
                    <a:pt x="635" y="205"/>
                  </a:lnTo>
                  <a:lnTo>
                    <a:pt x="637" y="205"/>
                  </a:lnTo>
                  <a:lnTo>
                    <a:pt x="641" y="203"/>
                  </a:lnTo>
                  <a:lnTo>
                    <a:pt x="642" y="203"/>
                  </a:lnTo>
                  <a:lnTo>
                    <a:pt x="642" y="199"/>
                  </a:lnTo>
                  <a:lnTo>
                    <a:pt x="646" y="197"/>
                  </a:lnTo>
                  <a:lnTo>
                    <a:pt x="646" y="193"/>
                  </a:lnTo>
                  <a:lnTo>
                    <a:pt x="646" y="191"/>
                  </a:lnTo>
                  <a:lnTo>
                    <a:pt x="648" y="188"/>
                  </a:lnTo>
                  <a:lnTo>
                    <a:pt x="652" y="188"/>
                  </a:lnTo>
                  <a:lnTo>
                    <a:pt x="652" y="186"/>
                  </a:lnTo>
                  <a:lnTo>
                    <a:pt x="654" y="184"/>
                  </a:lnTo>
                  <a:lnTo>
                    <a:pt x="654" y="180"/>
                  </a:lnTo>
                  <a:lnTo>
                    <a:pt x="658" y="178"/>
                  </a:lnTo>
                  <a:lnTo>
                    <a:pt x="660" y="174"/>
                  </a:lnTo>
                  <a:lnTo>
                    <a:pt x="661" y="174"/>
                  </a:lnTo>
                  <a:lnTo>
                    <a:pt x="665" y="178"/>
                  </a:lnTo>
                  <a:lnTo>
                    <a:pt x="665" y="180"/>
                  </a:lnTo>
                  <a:lnTo>
                    <a:pt x="667" y="184"/>
                  </a:lnTo>
                  <a:lnTo>
                    <a:pt x="671" y="184"/>
                  </a:lnTo>
                  <a:lnTo>
                    <a:pt x="673" y="184"/>
                  </a:lnTo>
                  <a:lnTo>
                    <a:pt x="677" y="180"/>
                  </a:lnTo>
                  <a:lnTo>
                    <a:pt x="673" y="178"/>
                  </a:lnTo>
                  <a:lnTo>
                    <a:pt x="673" y="174"/>
                  </a:lnTo>
                  <a:lnTo>
                    <a:pt x="671" y="172"/>
                  </a:lnTo>
                  <a:lnTo>
                    <a:pt x="671" y="169"/>
                  </a:lnTo>
                  <a:lnTo>
                    <a:pt x="671" y="167"/>
                  </a:lnTo>
                  <a:lnTo>
                    <a:pt x="673" y="167"/>
                  </a:lnTo>
                  <a:lnTo>
                    <a:pt x="677" y="163"/>
                  </a:lnTo>
                  <a:lnTo>
                    <a:pt x="678" y="163"/>
                  </a:lnTo>
                  <a:lnTo>
                    <a:pt x="682" y="163"/>
                  </a:lnTo>
                  <a:lnTo>
                    <a:pt x="684" y="163"/>
                  </a:lnTo>
                  <a:lnTo>
                    <a:pt x="686" y="163"/>
                  </a:lnTo>
                  <a:lnTo>
                    <a:pt x="686" y="161"/>
                  </a:lnTo>
                  <a:lnTo>
                    <a:pt x="690" y="159"/>
                  </a:lnTo>
                  <a:lnTo>
                    <a:pt x="686" y="155"/>
                  </a:lnTo>
                  <a:lnTo>
                    <a:pt x="686" y="153"/>
                  </a:lnTo>
                  <a:lnTo>
                    <a:pt x="686" y="150"/>
                  </a:lnTo>
                  <a:lnTo>
                    <a:pt x="690" y="150"/>
                  </a:lnTo>
                  <a:lnTo>
                    <a:pt x="692" y="148"/>
                  </a:lnTo>
                  <a:lnTo>
                    <a:pt x="692" y="144"/>
                  </a:lnTo>
                  <a:lnTo>
                    <a:pt x="696" y="142"/>
                  </a:lnTo>
                  <a:lnTo>
                    <a:pt x="697" y="142"/>
                  </a:lnTo>
                  <a:lnTo>
                    <a:pt x="701" y="142"/>
                  </a:lnTo>
                  <a:lnTo>
                    <a:pt x="703" y="142"/>
                  </a:lnTo>
                  <a:lnTo>
                    <a:pt x="707" y="140"/>
                  </a:lnTo>
                  <a:lnTo>
                    <a:pt x="707" y="136"/>
                  </a:lnTo>
                  <a:lnTo>
                    <a:pt x="707" y="134"/>
                  </a:lnTo>
                  <a:lnTo>
                    <a:pt x="707" y="131"/>
                  </a:lnTo>
                  <a:lnTo>
                    <a:pt x="703" y="129"/>
                  </a:lnTo>
                  <a:lnTo>
                    <a:pt x="701" y="129"/>
                  </a:lnTo>
                  <a:lnTo>
                    <a:pt x="697" y="125"/>
                  </a:lnTo>
                  <a:lnTo>
                    <a:pt x="696" y="123"/>
                  </a:lnTo>
                  <a:lnTo>
                    <a:pt x="696" y="119"/>
                  </a:lnTo>
                  <a:lnTo>
                    <a:pt x="697" y="117"/>
                  </a:lnTo>
                  <a:lnTo>
                    <a:pt x="701" y="119"/>
                  </a:lnTo>
                  <a:lnTo>
                    <a:pt x="703" y="119"/>
                  </a:lnTo>
                  <a:lnTo>
                    <a:pt x="707" y="123"/>
                  </a:lnTo>
                  <a:lnTo>
                    <a:pt x="707" y="125"/>
                  </a:lnTo>
                  <a:lnTo>
                    <a:pt x="709" y="125"/>
                  </a:lnTo>
                  <a:lnTo>
                    <a:pt x="711" y="125"/>
                  </a:lnTo>
                  <a:lnTo>
                    <a:pt x="715" y="125"/>
                  </a:lnTo>
                  <a:lnTo>
                    <a:pt x="715" y="123"/>
                  </a:lnTo>
                  <a:lnTo>
                    <a:pt x="715" y="117"/>
                  </a:lnTo>
                  <a:lnTo>
                    <a:pt x="716" y="116"/>
                  </a:lnTo>
                  <a:lnTo>
                    <a:pt x="720" y="116"/>
                  </a:lnTo>
                  <a:lnTo>
                    <a:pt x="722" y="117"/>
                  </a:lnTo>
                  <a:lnTo>
                    <a:pt x="722" y="119"/>
                  </a:lnTo>
                  <a:lnTo>
                    <a:pt x="726" y="119"/>
                  </a:lnTo>
                  <a:lnTo>
                    <a:pt x="728" y="119"/>
                  </a:lnTo>
                  <a:lnTo>
                    <a:pt x="732" y="119"/>
                  </a:lnTo>
                  <a:lnTo>
                    <a:pt x="735" y="119"/>
                  </a:lnTo>
                  <a:lnTo>
                    <a:pt x="739" y="119"/>
                  </a:lnTo>
                  <a:lnTo>
                    <a:pt x="741" y="117"/>
                  </a:lnTo>
                  <a:lnTo>
                    <a:pt x="745" y="117"/>
                  </a:lnTo>
                  <a:lnTo>
                    <a:pt x="745" y="116"/>
                  </a:lnTo>
                  <a:lnTo>
                    <a:pt x="747" y="112"/>
                  </a:lnTo>
                  <a:lnTo>
                    <a:pt x="751" y="112"/>
                  </a:lnTo>
                  <a:lnTo>
                    <a:pt x="752" y="110"/>
                  </a:lnTo>
                  <a:lnTo>
                    <a:pt x="756" y="112"/>
                  </a:lnTo>
                  <a:lnTo>
                    <a:pt x="758" y="112"/>
                  </a:lnTo>
                  <a:lnTo>
                    <a:pt x="758" y="110"/>
                  </a:lnTo>
                  <a:lnTo>
                    <a:pt x="760" y="106"/>
                  </a:lnTo>
                  <a:lnTo>
                    <a:pt x="766" y="106"/>
                  </a:lnTo>
                  <a:lnTo>
                    <a:pt x="769" y="104"/>
                  </a:lnTo>
                  <a:lnTo>
                    <a:pt x="771" y="104"/>
                  </a:lnTo>
                  <a:lnTo>
                    <a:pt x="775" y="104"/>
                  </a:lnTo>
                  <a:lnTo>
                    <a:pt x="777" y="104"/>
                  </a:lnTo>
                  <a:lnTo>
                    <a:pt x="781" y="104"/>
                  </a:lnTo>
                  <a:lnTo>
                    <a:pt x="783" y="100"/>
                  </a:lnTo>
                  <a:lnTo>
                    <a:pt x="783" y="98"/>
                  </a:lnTo>
                  <a:lnTo>
                    <a:pt x="785" y="95"/>
                  </a:lnTo>
                  <a:lnTo>
                    <a:pt x="788" y="95"/>
                  </a:lnTo>
                  <a:lnTo>
                    <a:pt x="790" y="93"/>
                  </a:lnTo>
                  <a:lnTo>
                    <a:pt x="794" y="95"/>
                  </a:lnTo>
                  <a:lnTo>
                    <a:pt x="796" y="95"/>
                  </a:lnTo>
                  <a:lnTo>
                    <a:pt x="800" y="95"/>
                  </a:lnTo>
                  <a:lnTo>
                    <a:pt x="802" y="93"/>
                  </a:lnTo>
                  <a:lnTo>
                    <a:pt x="802" y="91"/>
                  </a:lnTo>
                  <a:lnTo>
                    <a:pt x="806" y="91"/>
                  </a:lnTo>
                  <a:lnTo>
                    <a:pt x="809" y="91"/>
                  </a:lnTo>
                  <a:lnTo>
                    <a:pt x="813" y="87"/>
                  </a:lnTo>
                  <a:lnTo>
                    <a:pt x="819" y="87"/>
                  </a:lnTo>
                  <a:lnTo>
                    <a:pt x="821" y="87"/>
                  </a:lnTo>
                  <a:lnTo>
                    <a:pt x="821" y="91"/>
                  </a:lnTo>
                  <a:lnTo>
                    <a:pt x="821" y="93"/>
                  </a:lnTo>
                  <a:lnTo>
                    <a:pt x="819" y="93"/>
                  </a:lnTo>
                  <a:lnTo>
                    <a:pt x="819" y="95"/>
                  </a:lnTo>
                  <a:lnTo>
                    <a:pt x="819" y="98"/>
                  </a:lnTo>
                  <a:lnTo>
                    <a:pt x="821" y="98"/>
                  </a:lnTo>
                  <a:lnTo>
                    <a:pt x="824" y="100"/>
                  </a:lnTo>
                  <a:lnTo>
                    <a:pt x="830" y="100"/>
                  </a:lnTo>
                  <a:lnTo>
                    <a:pt x="832" y="100"/>
                  </a:lnTo>
                  <a:lnTo>
                    <a:pt x="834" y="98"/>
                  </a:lnTo>
                  <a:lnTo>
                    <a:pt x="838" y="98"/>
                  </a:lnTo>
                  <a:lnTo>
                    <a:pt x="838" y="95"/>
                  </a:lnTo>
                  <a:lnTo>
                    <a:pt x="840" y="95"/>
                  </a:lnTo>
                  <a:lnTo>
                    <a:pt x="843" y="95"/>
                  </a:lnTo>
                  <a:lnTo>
                    <a:pt x="843" y="98"/>
                  </a:lnTo>
                  <a:lnTo>
                    <a:pt x="843" y="100"/>
                  </a:lnTo>
                  <a:lnTo>
                    <a:pt x="845" y="104"/>
                  </a:lnTo>
                  <a:lnTo>
                    <a:pt x="849" y="100"/>
                  </a:lnTo>
                  <a:lnTo>
                    <a:pt x="851" y="100"/>
                  </a:lnTo>
                  <a:lnTo>
                    <a:pt x="851" y="95"/>
                  </a:lnTo>
                  <a:lnTo>
                    <a:pt x="851" y="93"/>
                  </a:lnTo>
                  <a:lnTo>
                    <a:pt x="849" y="91"/>
                  </a:lnTo>
                  <a:lnTo>
                    <a:pt x="851" y="87"/>
                  </a:lnTo>
                  <a:lnTo>
                    <a:pt x="855" y="87"/>
                  </a:lnTo>
                  <a:lnTo>
                    <a:pt x="857" y="87"/>
                  </a:lnTo>
                  <a:lnTo>
                    <a:pt x="859" y="87"/>
                  </a:lnTo>
                  <a:lnTo>
                    <a:pt x="862" y="91"/>
                  </a:lnTo>
                  <a:lnTo>
                    <a:pt x="862" y="93"/>
                  </a:lnTo>
                  <a:lnTo>
                    <a:pt x="859" y="95"/>
                  </a:lnTo>
                  <a:lnTo>
                    <a:pt x="859" y="98"/>
                  </a:lnTo>
                  <a:lnTo>
                    <a:pt x="859" y="100"/>
                  </a:lnTo>
                  <a:lnTo>
                    <a:pt x="862" y="100"/>
                  </a:lnTo>
                  <a:lnTo>
                    <a:pt x="864" y="98"/>
                  </a:lnTo>
                  <a:lnTo>
                    <a:pt x="868" y="98"/>
                  </a:lnTo>
                  <a:lnTo>
                    <a:pt x="870" y="95"/>
                  </a:lnTo>
                  <a:lnTo>
                    <a:pt x="874" y="93"/>
                  </a:lnTo>
                  <a:lnTo>
                    <a:pt x="876" y="93"/>
                  </a:lnTo>
                  <a:lnTo>
                    <a:pt x="879" y="95"/>
                  </a:lnTo>
                  <a:lnTo>
                    <a:pt x="879" y="98"/>
                  </a:lnTo>
                  <a:lnTo>
                    <a:pt x="881" y="98"/>
                  </a:lnTo>
                  <a:lnTo>
                    <a:pt x="883" y="98"/>
                  </a:lnTo>
                  <a:lnTo>
                    <a:pt x="887" y="98"/>
                  </a:lnTo>
                  <a:lnTo>
                    <a:pt x="889" y="95"/>
                  </a:lnTo>
                  <a:lnTo>
                    <a:pt x="889" y="93"/>
                  </a:lnTo>
                  <a:lnTo>
                    <a:pt x="893" y="91"/>
                  </a:lnTo>
                  <a:lnTo>
                    <a:pt x="893" y="87"/>
                  </a:lnTo>
                  <a:lnTo>
                    <a:pt x="895" y="85"/>
                  </a:lnTo>
                  <a:lnTo>
                    <a:pt x="898" y="85"/>
                  </a:lnTo>
                  <a:lnTo>
                    <a:pt x="900" y="85"/>
                  </a:lnTo>
                  <a:lnTo>
                    <a:pt x="902" y="85"/>
                  </a:lnTo>
                  <a:lnTo>
                    <a:pt x="906" y="81"/>
                  </a:lnTo>
                  <a:lnTo>
                    <a:pt x="908" y="81"/>
                  </a:lnTo>
                  <a:lnTo>
                    <a:pt x="908" y="80"/>
                  </a:lnTo>
                  <a:lnTo>
                    <a:pt x="908" y="76"/>
                  </a:lnTo>
                  <a:lnTo>
                    <a:pt x="906" y="76"/>
                  </a:lnTo>
                  <a:lnTo>
                    <a:pt x="902" y="74"/>
                  </a:lnTo>
                  <a:lnTo>
                    <a:pt x="900" y="74"/>
                  </a:lnTo>
                  <a:lnTo>
                    <a:pt x="900" y="72"/>
                  </a:lnTo>
                  <a:lnTo>
                    <a:pt x="900" y="68"/>
                  </a:lnTo>
                  <a:lnTo>
                    <a:pt x="902" y="66"/>
                  </a:lnTo>
                  <a:lnTo>
                    <a:pt x="906" y="66"/>
                  </a:lnTo>
                  <a:lnTo>
                    <a:pt x="908" y="66"/>
                  </a:lnTo>
                  <a:lnTo>
                    <a:pt x="912" y="66"/>
                  </a:lnTo>
                  <a:lnTo>
                    <a:pt x="914" y="62"/>
                  </a:lnTo>
                  <a:lnTo>
                    <a:pt x="917" y="62"/>
                  </a:lnTo>
                  <a:lnTo>
                    <a:pt x="917" y="61"/>
                  </a:lnTo>
                  <a:lnTo>
                    <a:pt x="914" y="57"/>
                  </a:lnTo>
                  <a:lnTo>
                    <a:pt x="914" y="55"/>
                  </a:lnTo>
                  <a:lnTo>
                    <a:pt x="912" y="51"/>
                  </a:lnTo>
                  <a:lnTo>
                    <a:pt x="912" y="49"/>
                  </a:lnTo>
                  <a:lnTo>
                    <a:pt x="914" y="47"/>
                  </a:lnTo>
                  <a:lnTo>
                    <a:pt x="917" y="47"/>
                  </a:lnTo>
                  <a:lnTo>
                    <a:pt x="919" y="43"/>
                  </a:lnTo>
                  <a:lnTo>
                    <a:pt x="919" y="42"/>
                  </a:lnTo>
                  <a:lnTo>
                    <a:pt x="923" y="38"/>
                  </a:lnTo>
                  <a:lnTo>
                    <a:pt x="925" y="36"/>
                  </a:lnTo>
                  <a:lnTo>
                    <a:pt x="927" y="36"/>
                  </a:lnTo>
                  <a:lnTo>
                    <a:pt x="931" y="32"/>
                  </a:lnTo>
                  <a:lnTo>
                    <a:pt x="931" y="30"/>
                  </a:lnTo>
                  <a:lnTo>
                    <a:pt x="933" y="26"/>
                  </a:lnTo>
                  <a:lnTo>
                    <a:pt x="933" y="25"/>
                  </a:lnTo>
                  <a:lnTo>
                    <a:pt x="936" y="25"/>
                  </a:lnTo>
                  <a:lnTo>
                    <a:pt x="942" y="25"/>
                  </a:lnTo>
                  <a:lnTo>
                    <a:pt x="942" y="23"/>
                  </a:lnTo>
                  <a:lnTo>
                    <a:pt x="944" y="23"/>
                  </a:lnTo>
                  <a:lnTo>
                    <a:pt x="948" y="19"/>
                  </a:lnTo>
                  <a:lnTo>
                    <a:pt x="950" y="17"/>
                  </a:lnTo>
                  <a:lnTo>
                    <a:pt x="950" y="13"/>
                  </a:lnTo>
                  <a:lnTo>
                    <a:pt x="950" y="11"/>
                  </a:lnTo>
                  <a:lnTo>
                    <a:pt x="952" y="11"/>
                  </a:lnTo>
                  <a:lnTo>
                    <a:pt x="955" y="7"/>
                  </a:lnTo>
                  <a:lnTo>
                    <a:pt x="957" y="7"/>
                  </a:lnTo>
                  <a:lnTo>
                    <a:pt x="957" y="6"/>
                  </a:lnTo>
                  <a:lnTo>
                    <a:pt x="961" y="4"/>
                  </a:lnTo>
                  <a:lnTo>
                    <a:pt x="963" y="4"/>
                  </a:lnTo>
                  <a:lnTo>
                    <a:pt x="963" y="0"/>
                  </a:lnTo>
                  <a:lnTo>
                    <a:pt x="967" y="0"/>
                  </a:lnTo>
                  <a:lnTo>
                    <a:pt x="969" y="0"/>
                  </a:lnTo>
                  <a:lnTo>
                    <a:pt x="972" y="0"/>
                  </a:lnTo>
                  <a:lnTo>
                    <a:pt x="974" y="0"/>
                  </a:lnTo>
                  <a:lnTo>
                    <a:pt x="976" y="0"/>
                  </a:lnTo>
                  <a:lnTo>
                    <a:pt x="980" y="0"/>
                  </a:lnTo>
                  <a:lnTo>
                    <a:pt x="982" y="0"/>
                  </a:lnTo>
                  <a:lnTo>
                    <a:pt x="986" y="0"/>
                  </a:lnTo>
                  <a:lnTo>
                    <a:pt x="988" y="0"/>
                  </a:lnTo>
                  <a:lnTo>
                    <a:pt x="991" y="0"/>
                  </a:lnTo>
                  <a:lnTo>
                    <a:pt x="993" y="0"/>
                  </a:lnTo>
                  <a:lnTo>
                    <a:pt x="997" y="0"/>
                  </a:lnTo>
                  <a:lnTo>
                    <a:pt x="999" y="0"/>
                  </a:lnTo>
                  <a:lnTo>
                    <a:pt x="1001" y="0"/>
                  </a:lnTo>
                  <a:lnTo>
                    <a:pt x="1005" y="0"/>
                  </a:lnTo>
                  <a:lnTo>
                    <a:pt x="1006" y="0"/>
                  </a:lnTo>
                  <a:lnTo>
                    <a:pt x="1010" y="0"/>
                  </a:lnTo>
                  <a:lnTo>
                    <a:pt x="1012" y="0"/>
                  </a:lnTo>
                  <a:lnTo>
                    <a:pt x="1016" y="0"/>
                  </a:lnTo>
                  <a:lnTo>
                    <a:pt x="1018" y="0"/>
                  </a:lnTo>
                  <a:lnTo>
                    <a:pt x="1022" y="0"/>
                  </a:lnTo>
                  <a:lnTo>
                    <a:pt x="1024" y="0"/>
                  </a:lnTo>
                  <a:lnTo>
                    <a:pt x="1025" y="0"/>
                  </a:lnTo>
                  <a:lnTo>
                    <a:pt x="1029" y="0"/>
                  </a:lnTo>
                  <a:lnTo>
                    <a:pt x="1031" y="0"/>
                  </a:lnTo>
                  <a:lnTo>
                    <a:pt x="1035" y="0"/>
                  </a:lnTo>
                  <a:lnTo>
                    <a:pt x="1037" y="0"/>
                  </a:lnTo>
                  <a:lnTo>
                    <a:pt x="1041" y="0"/>
                  </a:lnTo>
                  <a:lnTo>
                    <a:pt x="1043" y="0"/>
                  </a:lnTo>
                  <a:lnTo>
                    <a:pt x="1046" y="0"/>
                  </a:lnTo>
                  <a:lnTo>
                    <a:pt x="1048" y="0"/>
                  </a:lnTo>
                  <a:lnTo>
                    <a:pt x="1050" y="0"/>
                  </a:lnTo>
                  <a:lnTo>
                    <a:pt x="1054" y="0"/>
                  </a:lnTo>
                  <a:lnTo>
                    <a:pt x="1056" y="0"/>
                  </a:lnTo>
                  <a:lnTo>
                    <a:pt x="1060" y="0"/>
                  </a:lnTo>
                  <a:lnTo>
                    <a:pt x="1061" y="0"/>
                  </a:lnTo>
                  <a:lnTo>
                    <a:pt x="1065" y="0"/>
                  </a:lnTo>
                  <a:lnTo>
                    <a:pt x="1067" y="0"/>
                  </a:lnTo>
                  <a:lnTo>
                    <a:pt x="1071" y="4"/>
                  </a:lnTo>
                  <a:lnTo>
                    <a:pt x="1073" y="4"/>
                  </a:lnTo>
                  <a:lnTo>
                    <a:pt x="1075" y="4"/>
                  </a:lnTo>
                  <a:lnTo>
                    <a:pt x="1079" y="4"/>
                  </a:lnTo>
                  <a:lnTo>
                    <a:pt x="1080" y="4"/>
                  </a:lnTo>
                  <a:lnTo>
                    <a:pt x="1084" y="4"/>
                  </a:lnTo>
                  <a:lnTo>
                    <a:pt x="1086" y="4"/>
                  </a:lnTo>
                  <a:lnTo>
                    <a:pt x="1090" y="4"/>
                  </a:lnTo>
                  <a:lnTo>
                    <a:pt x="1092" y="4"/>
                  </a:lnTo>
                  <a:lnTo>
                    <a:pt x="1096" y="4"/>
                  </a:lnTo>
                  <a:lnTo>
                    <a:pt x="1097" y="4"/>
                  </a:lnTo>
                  <a:lnTo>
                    <a:pt x="1099" y="4"/>
                  </a:lnTo>
                  <a:lnTo>
                    <a:pt x="1103" y="4"/>
                  </a:lnTo>
                  <a:lnTo>
                    <a:pt x="1105" y="4"/>
                  </a:lnTo>
                  <a:lnTo>
                    <a:pt x="1109" y="4"/>
                  </a:lnTo>
                  <a:lnTo>
                    <a:pt x="1116" y="4"/>
                  </a:lnTo>
                  <a:lnTo>
                    <a:pt x="1158" y="61"/>
                  </a:lnTo>
                  <a:lnTo>
                    <a:pt x="1198" y="117"/>
                  </a:lnTo>
                  <a:lnTo>
                    <a:pt x="1240" y="174"/>
                  </a:lnTo>
                  <a:lnTo>
                    <a:pt x="1278" y="227"/>
                  </a:lnTo>
                  <a:lnTo>
                    <a:pt x="1314" y="278"/>
                  </a:lnTo>
                  <a:lnTo>
                    <a:pt x="1355" y="333"/>
                  </a:lnTo>
                  <a:lnTo>
                    <a:pt x="1374" y="421"/>
                  </a:lnTo>
                  <a:lnTo>
                    <a:pt x="1388" y="489"/>
                  </a:lnTo>
                  <a:lnTo>
                    <a:pt x="1405" y="559"/>
                  </a:lnTo>
                  <a:lnTo>
                    <a:pt x="1418" y="622"/>
                  </a:lnTo>
                  <a:lnTo>
                    <a:pt x="1418" y="640"/>
                  </a:lnTo>
                  <a:lnTo>
                    <a:pt x="1414" y="640"/>
                  </a:lnTo>
                  <a:lnTo>
                    <a:pt x="1412" y="640"/>
                  </a:lnTo>
                  <a:lnTo>
                    <a:pt x="1410" y="640"/>
                  </a:lnTo>
                  <a:lnTo>
                    <a:pt x="1410" y="644"/>
                  </a:lnTo>
                  <a:lnTo>
                    <a:pt x="1410" y="646"/>
                  </a:lnTo>
                  <a:lnTo>
                    <a:pt x="1410" y="650"/>
                  </a:lnTo>
                  <a:lnTo>
                    <a:pt x="1407" y="652"/>
                  </a:lnTo>
                  <a:lnTo>
                    <a:pt x="1405" y="652"/>
                  </a:lnTo>
                  <a:lnTo>
                    <a:pt x="1401" y="656"/>
                  </a:lnTo>
                  <a:lnTo>
                    <a:pt x="1401" y="658"/>
                  </a:lnTo>
                  <a:lnTo>
                    <a:pt x="1405" y="663"/>
                  </a:lnTo>
                  <a:lnTo>
                    <a:pt x="1407" y="671"/>
                  </a:lnTo>
                  <a:lnTo>
                    <a:pt x="1410" y="669"/>
                  </a:lnTo>
                  <a:lnTo>
                    <a:pt x="1412" y="669"/>
                  </a:lnTo>
                  <a:lnTo>
                    <a:pt x="1410" y="675"/>
                  </a:lnTo>
                  <a:lnTo>
                    <a:pt x="1412" y="676"/>
                  </a:lnTo>
                  <a:lnTo>
                    <a:pt x="1407" y="676"/>
                  </a:lnTo>
                  <a:lnTo>
                    <a:pt x="1407" y="680"/>
                  </a:lnTo>
                  <a:lnTo>
                    <a:pt x="1401" y="680"/>
                  </a:lnTo>
                  <a:lnTo>
                    <a:pt x="1401" y="682"/>
                  </a:lnTo>
                  <a:lnTo>
                    <a:pt x="1405" y="684"/>
                  </a:lnTo>
                  <a:lnTo>
                    <a:pt x="1401" y="688"/>
                  </a:lnTo>
                  <a:lnTo>
                    <a:pt x="1401" y="690"/>
                  </a:lnTo>
                  <a:lnTo>
                    <a:pt x="1410" y="690"/>
                  </a:lnTo>
                  <a:lnTo>
                    <a:pt x="1414" y="701"/>
                  </a:lnTo>
                  <a:lnTo>
                    <a:pt x="1420" y="705"/>
                  </a:lnTo>
                  <a:lnTo>
                    <a:pt x="1429" y="707"/>
                  </a:lnTo>
                  <a:lnTo>
                    <a:pt x="1425" y="712"/>
                  </a:lnTo>
                  <a:lnTo>
                    <a:pt x="1429" y="714"/>
                  </a:lnTo>
                  <a:lnTo>
                    <a:pt x="1435" y="714"/>
                  </a:lnTo>
                  <a:lnTo>
                    <a:pt x="1443" y="709"/>
                  </a:lnTo>
                  <a:lnTo>
                    <a:pt x="1444" y="709"/>
                  </a:lnTo>
                  <a:lnTo>
                    <a:pt x="1450" y="709"/>
                  </a:lnTo>
                  <a:lnTo>
                    <a:pt x="1458" y="709"/>
                  </a:lnTo>
                  <a:lnTo>
                    <a:pt x="1462" y="712"/>
                  </a:lnTo>
                  <a:lnTo>
                    <a:pt x="1462" y="718"/>
                  </a:lnTo>
                  <a:lnTo>
                    <a:pt x="1467" y="718"/>
                  </a:lnTo>
                  <a:lnTo>
                    <a:pt x="1467" y="714"/>
                  </a:lnTo>
                  <a:lnTo>
                    <a:pt x="1467" y="712"/>
                  </a:lnTo>
                  <a:lnTo>
                    <a:pt x="1463" y="709"/>
                  </a:lnTo>
                  <a:lnTo>
                    <a:pt x="1467" y="709"/>
                  </a:lnTo>
                  <a:lnTo>
                    <a:pt x="1469" y="712"/>
                  </a:lnTo>
                  <a:lnTo>
                    <a:pt x="1469" y="714"/>
                  </a:lnTo>
                  <a:lnTo>
                    <a:pt x="1473" y="714"/>
                  </a:lnTo>
                  <a:lnTo>
                    <a:pt x="1479" y="714"/>
                  </a:lnTo>
                  <a:lnTo>
                    <a:pt x="1480" y="709"/>
                  </a:lnTo>
                  <a:lnTo>
                    <a:pt x="1482" y="707"/>
                  </a:lnTo>
                  <a:lnTo>
                    <a:pt x="1498" y="714"/>
                  </a:lnTo>
                  <a:lnTo>
                    <a:pt x="1503" y="712"/>
                  </a:lnTo>
                  <a:lnTo>
                    <a:pt x="1513" y="714"/>
                  </a:lnTo>
                  <a:lnTo>
                    <a:pt x="1516" y="712"/>
                  </a:lnTo>
                  <a:lnTo>
                    <a:pt x="1522" y="712"/>
                  </a:lnTo>
                  <a:lnTo>
                    <a:pt x="1524" y="712"/>
                  </a:lnTo>
                  <a:lnTo>
                    <a:pt x="1528" y="712"/>
                  </a:lnTo>
                  <a:lnTo>
                    <a:pt x="1532" y="714"/>
                  </a:lnTo>
                  <a:lnTo>
                    <a:pt x="1535" y="714"/>
                  </a:lnTo>
                  <a:lnTo>
                    <a:pt x="1537" y="709"/>
                  </a:lnTo>
                  <a:lnTo>
                    <a:pt x="1543" y="712"/>
                  </a:lnTo>
                  <a:lnTo>
                    <a:pt x="1547" y="714"/>
                  </a:lnTo>
                  <a:lnTo>
                    <a:pt x="1547" y="720"/>
                  </a:lnTo>
                  <a:lnTo>
                    <a:pt x="1549" y="724"/>
                  </a:lnTo>
                  <a:lnTo>
                    <a:pt x="1553" y="714"/>
                  </a:lnTo>
                  <a:lnTo>
                    <a:pt x="1560" y="714"/>
                  </a:lnTo>
                  <a:lnTo>
                    <a:pt x="1562" y="720"/>
                  </a:lnTo>
                  <a:lnTo>
                    <a:pt x="1566" y="724"/>
                  </a:lnTo>
                  <a:lnTo>
                    <a:pt x="1568" y="720"/>
                  </a:lnTo>
                  <a:lnTo>
                    <a:pt x="1571" y="720"/>
                  </a:lnTo>
                  <a:lnTo>
                    <a:pt x="1568" y="726"/>
                  </a:lnTo>
                  <a:lnTo>
                    <a:pt x="1573" y="728"/>
                  </a:lnTo>
                  <a:lnTo>
                    <a:pt x="1577" y="731"/>
                  </a:lnTo>
                  <a:lnTo>
                    <a:pt x="1585" y="731"/>
                  </a:lnTo>
                  <a:lnTo>
                    <a:pt x="1587" y="733"/>
                  </a:lnTo>
                  <a:lnTo>
                    <a:pt x="1587" y="737"/>
                  </a:lnTo>
                  <a:lnTo>
                    <a:pt x="1587" y="739"/>
                  </a:lnTo>
                  <a:lnTo>
                    <a:pt x="1581" y="739"/>
                  </a:lnTo>
                  <a:lnTo>
                    <a:pt x="1585" y="745"/>
                  </a:lnTo>
                  <a:lnTo>
                    <a:pt x="1581" y="748"/>
                  </a:lnTo>
                  <a:lnTo>
                    <a:pt x="1581" y="750"/>
                  </a:lnTo>
                  <a:lnTo>
                    <a:pt x="1587" y="748"/>
                  </a:lnTo>
                  <a:lnTo>
                    <a:pt x="1590" y="752"/>
                  </a:lnTo>
                  <a:lnTo>
                    <a:pt x="1592" y="752"/>
                  </a:lnTo>
                  <a:lnTo>
                    <a:pt x="1602" y="758"/>
                  </a:lnTo>
                  <a:lnTo>
                    <a:pt x="1598" y="762"/>
                  </a:lnTo>
                  <a:lnTo>
                    <a:pt x="1602" y="767"/>
                  </a:lnTo>
                  <a:lnTo>
                    <a:pt x="1602" y="769"/>
                  </a:lnTo>
                  <a:lnTo>
                    <a:pt x="1604" y="773"/>
                  </a:lnTo>
                  <a:lnTo>
                    <a:pt x="1606" y="769"/>
                  </a:lnTo>
                  <a:lnTo>
                    <a:pt x="1604" y="777"/>
                  </a:lnTo>
                  <a:lnTo>
                    <a:pt x="1602" y="777"/>
                  </a:lnTo>
                  <a:lnTo>
                    <a:pt x="1602" y="781"/>
                  </a:lnTo>
                  <a:lnTo>
                    <a:pt x="1606" y="781"/>
                  </a:lnTo>
                  <a:lnTo>
                    <a:pt x="1606" y="783"/>
                  </a:lnTo>
                  <a:lnTo>
                    <a:pt x="1609" y="783"/>
                  </a:lnTo>
                  <a:lnTo>
                    <a:pt x="1611" y="786"/>
                  </a:lnTo>
                  <a:lnTo>
                    <a:pt x="1615" y="786"/>
                  </a:lnTo>
                  <a:lnTo>
                    <a:pt x="1617" y="786"/>
                  </a:lnTo>
                  <a:lnTo>
                    <a:pt x="1626" y="786"/>
                  </a:lnTo>
                  <a:lnTo>
                    <a:pt x="1626" y="792"/>
                  </a:lnTo>
                  <a:lnTo>
                    <a:pt x="1630" y="794"/>
                  </a:lnTo>
                  <a:lnTo>
                    <a:pt x="1634" y="802"/>
                  </a:lnTo>
                  <a:lnTo>
                    <a:pt x="1628" y="802"/>
                  </a:lnTo>
                  <a:lnTo>
                    <a:pt x="1634" y="805"/>
                  </a:lnTo>
                  <a:lnTo>
                    <a:pt x="1636" y="807"/>
                  </a:lnTo>
                  <a:lnTo>
                    <a:pt x="1645" y="811"/>
                  </a:lnTo>
                  <a:lnTo>
                    <a:pt x="1645" y="807"/>
                  </a:lnTo>
                  <a:lnTo>
                    <a:pt x="1645" y="805"/>
                  </a:lnTo>
                  <a:lnTo>
                    <a:pt x="1647" y="805"/>
                  </a:lnTo>
                  <a:lnTo>
                    <a:pt x="1651" y="805"/>
                  </a:lnTo>
                  <a:lnTo>
                    <a:pt x="1651" y="802"/>
                  </a:lnTo>
                  <a:lnTo>
                    <a:pt x="1655" y="802"/>
                  </a:lnTo>
                  <a:lnTo>
                    <a:pt x="1659" y="800"/>
                  </a:lnTo>
                  <a:lnTo>
                    <a:pt x="1664" y="805"/>
                  </a:lnTo>
                  <a:lnTo>
                    <a:pt x="1664" y="811"/>
                  </a:lnTo>
                  <a:lnTo>
                    <a:pt x="1666" y="813"/>
                  </a:lnTo>
                  <a:lnTo>
                    <a:pt x="1670" y="819"/>
                  </a:lnTo>
                  <a:lnTo>
                    <a:pt x="1670" y="824"/>
                  </a:lnTo>
                  <a:lnTo>
                    <a:pt x="1664" y="826"/>
                  </a:lnTo>
                  <a:lnTo>
                    <a:pt x="1659" y="832"/>
                  </a:lnTo>
                  <a:lnTo>
                    <a:pt x="1659" y="841"/>
                  </a:lnTo>
                  <a:lnTo>
                    <a:pt x="1659" y="845"/>
                  </a:lnTo>
                  <a:lnTo>
                    <a:pt x="1651" y="857"/>
                  </a:lnTo>
                  <a:lnTo>
                    <a:pt x="1647" y="860"/>
                  </a:lnTo>
                  <a:lnTo>
                    <a:pt x="1651" y="864"/>
                  </a:lnTo>
                  <a:lnTo>
                    <a:pt x="1655" y="868"/>
                  </a:lnTo>
                  <a:lnTo>
                    <a:pt x="1655" y="874"/>
                  </a:lnTo>
                  <a:lnTo>
                    <a:pt x="1647" y="875"/>
                  </a:lnTo>
                  <a:lnTo>
                    <a:pt x="1642" y="881"/>
                  </a:lnTo>
                  <a:lnTo>
                    <a:pt x="1642" y="889"/>
                  </a:lnTo>
                  <a:lnTo>
                    <a:pt x="1645" y="894"/>
                  </a:lnTo>
                  <a:lnTo>
                    <a:pt x="1647" y="910"/>
                  </a:lnTo>
                  <a:lnTo>
                    <a:pt x="1651" y="917"/>
                  </a:lnTo>
                  <a:lnTo>
                    <a:pt x="1651" y="919"/>
                  </a:lnTo>
                  <a:lnTo>
                    <a:pt x="1653" y="923"/>
                  </a:lnTo>
                  <a:lnTo>
                    <a:pt x="1659" y="925"/>
                  </a:lnTo>
                  <a:lnTo>
                    <a:pt x="1659" y="929"/>
                  </a:lnTo>
                  <a:lnTo>
                    <a:pt x="1659" y="936"/>
                  </a:lnTo>
                  <a:lnTo>
                    <a:pt x="1647" y="944"/>
                  </a:lnTo>
                  <a:lnTo>
                    <a:pt x="1653" y="955"/>
                  </a:lnTo>
                  <a:lnTo>
                    <a:pt x="1647" y="957"/>
                  </a:lnTo>
                  <a:lnTo>
                    <a:pt x="1640" y="968"/>
                  </a:lnTo>
                  <a:lnTo>
                    <a:pt x="1636" y="972"/>
                  </a:lnTo>
                  <a:lnTo>
                    <a:pt x="1630" y="978"/>
                  </a:lnTo>
                  <a:lnTo>
                    <a:pt x="1640" y="985"/>
                  </a:lnTo>
                  <a:lnTo>
                    <a:pt x="1634" y="991"/>
                  </a:lnTo>
                  <a:lnTo>
                    <a:pt x="1636" y="999"/>
                  </a:lnTo>
                  <a:lnTo>
                    <a:pt x="1634" y="1016"/>
                  </a:lnTo>
                  <a:lnTo>
                    <a:pt x="1636" y="1021"/>
                  </a:lnTo>
                  <a:lnTo>
                    <a:pt x="1630" y="1029"/>
                  </a:lnTo>
                  <a:lnTo>
                    <a:pt x="1628" y="1035"/>
                  </a:lnTo>
                  <a:lnTo>
                    <a:pt x="1623" y="1037"/>
                  </a:lnTo>
                  <a:lnTo>
                    <a:pt x="1621" y="1037"/>
                  </a:lnTo>
                  <a:lnTo>
                    <a:pt x="1617" y="1040"/>
                  </a:lnTo>
                  <a:lnTo>
                    <a:pt x="1615" y="1046"/>
                  </a:lnTo>
                  <a:lnTo>
                    <a:pt x="1604" y="1054"/>
                  </a:lnTo>
                  <a:lnTo>
                    <a:pt x="1606" y="1059"/>
                  </a:lnTo>
                  <a:lnTo>
                    <a:pt x="1611" y="1059"/>
                  </a:lnTo>
                  <a:lnTo>
                    <a:pt x="1621" y="1065"/>
                  </a:lnTo>
                  <a:lnTo>
                    <a:pt x="1626" y="1065"/>
                  </a:lnTo>
                  <a:lnTo>
                    <a:pt x="1630" y="1065"/>
                  </a:lnTo>
                  <a:lnTo>
                    <a:pt x="1634" y="1074"/>
                  </a:lnTo>
                  <a:lnTo>
                    <a:pt x="1640" y="1078"/>
                  </a:lnTo>
                  <a:lnTo>
                    <a:pt x="1645" y="1086"/>
                  </a:lnTo>
                  <a:lnTo>
                    <a:pt x="1651" y="1090"/>
                  </a:lnTo>
                  <a:lnTo>
                    <a:pt x="1653" y="1091"/>
                  </a:lnTo>
                  <a:lnTo>
                    <a:pt x="1651" y="1093"/>
                  </a:lnTo>
                  <a:lnTo>
                    <a:pt x="1651" y="1105"/>
                  </a:lnTo>
                  <a:lnTo>
                    <a:pt x="1655" y="1109"/>
                  </a:lnTo>
                  <a:lnTo>
                    <a:pt x="1655" y="1112"/>
                  </a:lnTo>
                  <a:lnTo>
                    <a:pt x="1653" y="1118"/>
                  </a:lnTo>
                  <a:lnTo>
                    <a:pt x="1653" y="1128"/>
                  </a:lnTo>
                  <a:lnTo>
                    <a:pt x="1651" y="1135"/>
                  </a:lnTo>
                  <a:lnTo>
                    <a:pt x="1645" y="1137"/>
                  </a:lnTo>
                  <a:lnTo>
                    <a:pt x="1640" y="1154"/>
                  </a:lnTo>
                  <a:lnTo>
                    <a:pt x="1636" y="1165"/>
                  </a:lnTo>
                  <a:lnTo>
                    <a:pt x="1630" y="1167"/>
                  </a:lnTo>
                  <a:lnTo>
                    <a:pt x="1626" y="1171"/>
                  </a:lnTo>
                  <a:lnTo>
                    <a:pt x="1621" y="1171"/>
                  </a:lnTo>
                  <a:lnTo>
                    <a:pt x="1611" y="1177"/>
                  </a:lnTo>
                  <a:lnTo>
                    <a:pt x="1604" y="1179"/>
                  </a:lnTo>
                  <a:lnTo>
                    <a:pt x="1604" y="1179"/>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2543" y="1947"/>
              <a:ext cx="1275" cy="1916"/>
            </a:xfrm>
            <a:custGeom>
              <a:avLst/>
              <a:gdLst>
                <a:gd name="T0" fmla="*/ 1096 w 1275"/>
                <a:gd name="T1" fmla="*/ 19 h 1916"/>
                <a:gd name="T2" fmla="*/ 1178 w 1275"/>
                <a:gd name="T3" fmla="*/ 6 h 1916"/>
                <a:gd name="T4" fmla="*/ 1275 w 1275"/>
                <a:gd name="T5" fmla="*/ 11 h 1916"/>
                <a:gd name="T6" fmla="*/ 1233 w 1275"/>
                <a:gd name="T7" fmla="*/ 72 h 1916"/>
                <a:gd name="T8" fmla="*/ 1214 w 1275"/>
                <a:gd name="T9" fmla="*/ 121 h 1916"/>
                <a:gd name="T10" fmla="*/ 1191 w 1275"/>
                <a:gd name="T11" fmla="*/ 165 h 1916"/>
                <a:gd name="T12" fmla="*/ 1191 w 1275"/>
                <a:gd name="T13" fmla="*/ 208 h 1916"/>
                <a:gd name="T14" fmla="*/ 1170 w 1275"/>
                <a:gd name="T15" fmla="*/ 237 h 1916"/>
                <a:gd name="T16" fmla="*/ 1172 w 1275"/>
                <a:gd name="T17" fmla="*/ 305 h 1916"/>
                <a:gd name="T18" fmla="*/ 1151 w 1275"/>
                <a:gd name="T19" fmla="*/ 377 h 1916"/>
                <a:gd name="T20" fmla="*/ 1130 w 1275"/>
                <a:gd name="T21" fmla="*/ 413 h 1916"/>
                <a:gd name="T22" fmla="*/ 1111 w 1275"/>
                <a:gd name="T23" fmla="*/ 439 h 1916"/>
                <a:gd name="T24" fmla="*/ 1087 w 1275"/>
                <a:gd name="T25" fmla="*/ 441 h 1916"/>
                <a:gd name="T26" fmla="*/ 1049 w 1275"/>
                <a:gd name="T27" fmla="*/ 447 h 1916"/>
                <a:gd name="T28" fmla="*/ 1017 w 1275"/>
                <a:gd name="T29" fmla="*/ 483 h 1916"/>
                <a:gd name="T30" fmla="*/ 1028 w 1275"/>
                <a:gd name="T31" fmla="*/ 612 h 1916"/>
                <a:gd name="T32" fmla="*/ 979 w 1275"/>
                <a:gd name="T33" fmla="*/ 743 h 1916"/>
                <a:gd name="T34" fmla="*/ 806 w 1275"/>
                <a:gd name="T35" fmla="*/ 832 h 1916"/>
                <a:gd name="T36" fmla="*/ 837 w 1275"/>
                <a:gd name="T37" fmla="*/ 900 h 1916"/>
                <a:gd name="T38" fmla="*/ 787 w 1275"/>
                <a:gd name="T39" fmla="*/ 1084 h 1916"/>
                <a:gd name="T40" fmla="*/ 772 w 1275"/>
                <a:gd name="T41" fmla="*/ 1163 h 1916"/>
                <a:gd name="T42" fmla="*/ 729 w 1275"/>
                <a:gd name="T43" fmla="*/ 1177 h 1916"/>
                <a:gd name="T44" fmla="*/ 708 w 1275"/>
                <a:gd name="T45" fmla="*/ 1220 h 1916"/>
                <a:gd name="T46" fmla="*/ 674 w 1275"/>
                <a:gd name="T47" fmla="*/ 1232 h 1916"/>
                <a:gd name="T48" fmla="*/ 666 w 1275"/>
                <a:gd name="T49" fmla="*/ 1247 h 1916"/>
                <a:gd name="T50" fmla="*/ 620 w 1275"/>
                <a:gd name="T51" fmla="*/ 1222 h 1916"/>
                <a:gd name="T52" fmla="*/ 512 w 1275"/>
                <a:gd name="T53" fmla="*/ 1326 h 1916"/>
                <a:gd name="T54" fmla="*/ 452 w 1275"/>
                <a:gd name="T55" fmla="*/ 1580 h 1916"/>
                <a:gd name="T56" fmla="*/ 365 w 1275"/>
                <a:gd name="T57" fmla="*/ 1741 h 1916"/>
                <a:gd name="T58" fmla="*/ 264 w 1275"/>
                <a:gd name="T59" fmla="*/ 1872 h 1916"/>
                <a:gd name="T60" fmla="*/ 228 w 1275"/>
                <a:gd name="T61" fmla="*/ 1776 h 1916"/>
                <a:gd name="T62" fmla="*/ 177 w 1275"/>
                <a:gd name="T63" fmla="*/ 1654 h 1916"/>
                <a:gd name="T64" fmla="*/ 99 w 1275"/>
                <a:gd name="T65" fmla="*/ 1643 h 1916"/>
                <a:gd name="T66" fmla="*/ 35 w 1275"/>
                <a:gd name="T67" fmla="*/ 1601 h 1916"/>
                <a:gd name="T68" fmla="*/ 6 w 1275"/>
                <a:gd name="T69" fmla="*/ 1537 h 1916"/>
                <a:gd name="T70" fmla="*/ 90 w 1275"/>
                <a:gd name="T71" fmla="*/ 1459 h 1916"/>
                <a:gd name="T72" fmla="*/ 154 w 1275"/>
                <a:gd name="T73" fmla="*/ 1359 h 1916"/>
                <a:gd name="T74" fmla="*/ 239 w 1275"/>
                <a:gd name="T75" fmla="*/ 1285 h 1916"/>
                <a:gd name="T76" fmla="*/ 277 w 1275"/>
                <a:gd name="T77" fmla="*/ 1135 h 1916"/>
                <a:gd name="T78" fmla="*/ 256 w 1275"/>
                <a:gd name="T79" fmla="*/ 1027 h 1916"/>
                <a:gd name="T80" fmla="*/ 190 w 1275"/>
                <a:gd name="T81" fmla="*/ 974 h 1916"/>
                <a:gd name="T82" fmla="*/ 173 w 1275"/>
                <a:gd name="T83" fmla="*/ 892 h 1916"/>
                <a:gd name="T84" fmla="*/ 116 w 1275"/>
                <a:gd name="T85" fmla="*/ 830 h 1916"/>
                <a:gd name="T86" fmla="*/ 55 w 1275"/>
                <a:gd name="T87" fmla="*/ 754 h 1916"/>
                <a:gd name="T88" fmla="*/ 128 w 1275"/>
                <a:gd name="T89" fmla="*/ 710 h 1916"/>
                <a:gd name="T90" fmla="*/ 201 w 1275"/>
                <a:gd name="T91" fmla="*/ 669 h 1916"/>
                <a:gd name="T92" fmla="*/ 272 w 1275"/>
                <a:gd name="T93" fmla="*/ 618 h 1916"/>
                <a:gd name="T94" fmla="*/ 275 w 1275"/>
                <a:gd name="T95" fmla="*/ 540 h 1916"/>
                <a:gd name="T96" fmla="*/ 289 w 1275"/>
                <a:gd name="T97" fmla="*/ 477 h 1916"/>
                <a:gd name="T98" fmla="*/ 380 w 1275"/>
                <a:gd name="T99" fmla="*/ 483 h 1916"/>
                <a:gd name="T100" fmla="*/ 431 w 1275"/>
                <a:gd name="T101" fmla="*/ 422 h 1916"/>
                <a:gd name="T102" fmla="*/ 499 w 1275"/>
                <a:gd name="T103" fmla="*/ 349 h 1916"/>
                <a:gd name="T104" fmla="*/ 584 w 1275"/>
                <a:gd name="T105" fmla="*/ 335 h 1916"/>
                <a:gd name="T106" fmla="*/ 649 w 1275"/>
                <a:gd name="T107" fmla="*/ 297 h 1916"/>
                <a:gd name="T108" fmla="*/ 708 w 1275"/>
                <a:gd name="T109" fmla="*/ 258 h 1916"/>
                <a:gd name="T110" fmla="*/ 740 w 1275"/>
                <a:gd name="T111" fmla="*/ 199 h 1916"/>
                <a:gd name="T112" fmla="*/ 831 w 1275"/>
                <a:gd name="T113" fmla="*/ 203 h 1916"/>
                <a:gd name="T114" fmla="*/ 914 w 1275"/>
                <a:gd name="T115" fmla="*/ 258 h 1916"/>
                <a:gd name="T116" fmla="*/ 988 w 1275"/>
                <a:gd name="T117" fmla="*/ 273 h 1916"/>
                <a:gd name="T118" fmla="*/ 1017 w 1275"/>
                <a:gd name="T119" fmla="*/ 189 h 1916"/>
                <a:gd name="T120" fmla="*/ 1055 w 1275"/>
                <a:gd name="T121" fmla="*/ 104 h 1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5" h="1916">
                  <a:moveTo>
                    <a:pt x="1062" y="36"/>
                  </a:moveTo>
                  <a:lnTo>
                    <a:pt x="1060" y="32"/>
                  </a:lnTo>
                  <a:lnTo>
                    <a:pt x="1060" y="30"/>
                  </a:lnTo>
                  <a:lnTo>
                    <a:pt x="1062" y="28"/>
                  </a:lnTo>
                  <a:lnTo>
                    <a:pt x="1062" y="24"/>
                  </a:lnTo>
                  <a:lnTo>
                    <a:pt x="1062" y="23"/>
                  </a:lnTo>
                  <a:lnTo>
                    <a:pt x="1062" y="19"/>
                  </a:lnTo>
                  <a:lnTo>
                    <a:pt x="1062" y="17"/>
                  </a:lnTo>
                  <a:lnTo>
                    <a:pt x="1062" y="13"/>
                  </a:lnTo>
                  <a:lnTo>
                    <a:pt x="1062" y="11"/>
                  </a:lnTo>
                  <a:lnTo>
                    <a:pt x="1066" y="11"/>
                  </a:lnTo>
                  <a:lnTo>
                    <a:pt x="1068" y="9"/>
                  </a:lnTo>
                  <a:lnTo>
                    <a:pt x="1072" y="9"/>
                  </a:lnTo>
                  <a:lnTo>
                    <a:pt x="1074" y="9"/>
                  </a:lnTo>
                  <a:lnTo>
                    <a:pt x="1077" y="11"/>
                  </a:lnTo>
                  <a:lnTo>
                    <a:pt x="1079" y="11"/>
                  </a:lnTo>
                  <a:lnTo>
                    <a:pt x="1081" y="13"/>
                  </a:lnTo>
                  <a:lnTo>
                    <a:pt x="1085" y="13"/>
                  </a:lnTo>
                  <a:lnTo>
                    <a:pt x="1087" y="13"/>
                  </a:lnTo>
                  <a:lnTo>
                    <a:pt x="1091" y="17"/>
                  </a:lnTo>
                  <a:lnTo>
                    <a:pt x="1096" y="17"/>
                  </a:lnTo>
                  <a:lnTo>
                    <a:pt x="1096" y="19"/>
                  </a:lnTo>
                  <a:lnTo>
                    <a:pt x="1102" y="19"/>
                  </a:lnTo>
                  <a:lnTo>
                    <a:pt x="1104" y="23"/>
                  </a:lnTo>
                  <a:lnTo>
                    <a:pt x="1110" y="23"/>
                  </a:lnTo>
                  <a:lnTo>
                    <a:pt x="1111" y="24"/>
                  </a:lnTo>
                  <a:lnTo>
                    <a:pt x="1117" y="24"/>
                  </a:lnTo>
                  <a:lnTo>
                    <a:pt x="1127" y="24"/>
                  </a:lnTo>
                  <a:lnTo>
                    <a:pt x="1130" y="24"/>
                  </a:lnTo>
                  <a:lnTo>
                    <a:pt x="1136" y="24"/>
                  </a:lnTo>
                  <a:lnTo>
                    <a:pt x="1140" y="23"/>
                  </a:lnTo>
                  <a:lnTo>
                    <a:pt x="1142" y="23"/>
                  </a:lnTo>
                  <a:lnTo>
                    <a:pt x="1146" y="23"/>
                  </a:lnTo>
                  <a:lnTo>
                    <a:pt x="1151" y="19"/>
                  </a:lnTo>
                  <a:lnTo>
                    <a:pt x="1153" y="19"/>
                  </a:lnTo>
                  <a:lnTo>
                    <a:pt x="1155" y="17"/>
                  </a:lnTo>
                  <a:lnTo>
                    <a:pt x="1159" y="17"/>
                  </a:lnTo>
                  <a:lnTo>
                    <a:pt x="1161" y="13"/>
                  </a:lnTo>
                  <a:lnTo>
                    <a:pt x="1165" y="13"/>
                  </a:lnTo>
                  <a:lnTo>
                    <a:pt x="1166" y="11"/>
                  </a:lnTo>
                  <a:lnTo>
                    <a:pt x="1172" y="11"/>
                  </a:lnTo>
                  <a:lnTo>
                    <a:pt x="1176" y="11"/>
                  </a:lnTo>
                  <a:lnTo>
                    <a:pt x="1176" y="9"/>
                  </a:lnTo>
                  <a:lnTo>
                    <a:pt x="1178" y="6"/>
                  </a:lnTo>
                  <a:lnTo>
                    <a:pt x="1180" y="6"/>
                  </a:lnTo>
                  <a:lnTo>
                    <a:pt x="1184" y="4"/>
                  </a:lnTo>
                  <a:lnTo>
                    <a:pt x="1189" y="0"/>
                  </a:lnTo>
                  <a:lnTo>
                    <a:pt x="1191" y="0"/>
                  </a:lnTo>
                  <a:lnTo>
                    <a:pt x="1195" y="0"/>
                  </a:lnTo>
                  <a:lnTo>
                    <a:pt x="1197" y="0"/>
                  </a:lnTo>
                  <a:lnTo>
                    <a:pt x="1201" y="0"/>
                  </a:lnTo>
                  <a:lnTo>
                    <a:pt x="1204" y="0"/>
                  </a:lnTo>
                  <a:lnTo>
                    <a:pt x="1210" y="0"/>
                  </a:lnTo>
                  <a:lnTo>
                    <a:pt x="1214" y="0"/>
                  </a:lnTo>
                  <a:lnTo>
                    <a:pt x="1216" y="0"/>
                  </a:lnTo>
                  <a:lnTo>
                    <a:pt x="1220" y="0"/>
                  </a:lnTo>
                  <a:lnTo>
                    <a:pt x="1225" y="0"/>
                  </a:lnTo>
                  <a:lnTo>
                    <a:pt x="1229" y="0"/>
                  </a:lnTo>
                  <a:lnTo>
                    <a:pt x="1233" y="0"/>
                  </a:lnTo>
                  <a:lnTo>
                    <a:pt x="1235" y="0"/>
                  </a:lnTo>
                  <a:lnTo>
                    <a:pt x="1240" y="0"/>
                  </a:lnTo>
                  <a:lnTo>
                    <a:pt x="1250" y="4"/>
                  </a:lnTo>
                  <a:lnTo>
                    <a:pt x="1263" y="4"/>
                  </a:lnTo>
                  <a:lnTo>
                    <a:pt x="1265" y="6"/>
                  </a:lnTo>
                  <a:lnTo>
                    <a:pt x="1269" y="6"/>
                  </a:lnTo>
                  <a:lnTo>
                    <a:pt x="1275" y="11"/>
                  </a:lnTo>
                  <a:lnTo>
                    <a:pt x="1275" y="13"/>
                  </a:lnTo>
                  <a:lnTo>
                    <a:pt x="1275" y="19"/>
                  </a:lnTo>
                  <a:lnTo>
                    <a:pt x="1269" y="24"/>
                  </a:lnTo>
                  <a:lnTo>
                    <a:pt x="1269" y="28"/>
                  </a:lnTo>
                  <a:lnTo>
                    <a:pt x="1265" y="32"/>
                  </a:lnTo>
                  <a:lnTo>
                    <a:pt x="1265" y="38"/>
                  </a:lnTo>
                  <a:lnTo>
                    <a:pt x="1265" y="43"/>
                  </a:lnTo>
                  <a:lnTo>
                    <a:pt x="1265" y="47"/>
                  </a:lnTo>
                  <a:lnTo>
                    <a:pt x="1263" y="47"/>
                  </a:lnTo>
                  <a:lnTo>
                    <a:pt x="1257" y="47"/>
                  </a:lnTo>
                  <a:lnTo>
                    <a:pt x="1257" y="49"/>
                  </a:lnTo>
                  <a:lnTo>
                    <a:pt x="1254" y="53"/>
                  </a:lnTo>
                  <a:lnTo>
                    <a:pt x="1252" y="53"/>
                  </a:lnTo>
                  <a:lnTo>
                    <a:pt x="1246" y="55"/>
                  </a:lnTo>
                  <a:lnTo>
                    <a:pt x="1246" y="57"/>
                  </a:lnTo>
                  <a:lnTo>
                    <a:pt x="1244" y="60"/>
                  </a:lnTo>
                  <a:lnTo>
                    <a:pt x="1244" y="62"/>
                  </a:lnTo>
                  <a:lnTo>
                    <a:pt x="1240" y="66"/>
                  </a:lnTo>
                  <a:lnTo>
                    <a:pt x="1240" y="68"/>
                  </a:lnTo>
                  <a:lnTo>
                    <a:pt x="1240" y="72"/>
                  </a:lnTo>
                  <a:lnTo>
                    <a:pt x="1235" y="72"/>
                  </a:lnTo>
                  <a:lnTo>
                    <a:pt x="1233" y="72"/>
                  </a:lnTo>
                  <a:lnTo>
                    <a:pt x="1229" y="72"/>
                  </a:lnTo>
                  <a:lnTo>
                    <a:pt x="1227" y="74"/>
                  </a:lnTo>
                  <a:lnTo>
                    <a:pt x="1227" y="78"/>
                  </a:lnTo>
                  <a:lnTo>
                    <a:pt x="1225" y="81"/>
                  </a:lnTo>
                  <a:lnTo>
                    <a:pt x="1225" y="85"/>
                  </a:lnTo>
                  <a:lnTo>
                    <a:pt x="1227" y="85"/>
                  </a:lnTo>
                  <a:lnTo>
                    <a:pt x="1229" y="85"/>
                  </a:lnTo>
                  <a:lnTo>
                    <a:pt x="1233" y="85"/>
                  </a:lnTo>
                  <a:lnTo>
                    <a:pt x="1233" y="87"/>
                  </a:lnTo>
                  <a:lnTo>
                    <a:pt x="1233" y="91"/>
                  </a:lnTo>
                  <a:lnTo>
                    <a:pt x="1229" y="91"/>
                  </a:lnTo>
                  <a:lnTo>
                    <a:pt x="1229" y="93"/>
                  </a:lnTo>
                  <a:lnTo>
                    <a:pt x="1227" y="93"/>
                  </a:lnTo>
                  <a:lnTo>
                    <a:pt x="1225" y="96"/>
                  </a:lnTo>
                  <a:lnTo>
                    <a:pt x="1225" y="98"/>
                  </a:lnTo>
                  <a:lnTo>
                    <a:pt x="1225" y="100"/>
                  </a:lnTo>
                  <a:lnTo>
                    <a:pt x="1221" y="106"/>
                  </a:lnTo>
                  <a:lnTo>
                    <a:pt x="1220" y="110"/>
                  </a:lnTo>
                  <a:lnTo>
                    <a:pt x="1220" y="115"/>
                  </a:lnTo>
                  <a:lnTo>
                    <a:pt x="1216" y="117"/>
                  </a:lnTo>
                  <a:lnTo>
                    <a:pt x="1214" y="117"/>
                  </a:lnTo>
                  <a:lnTo>
                    <a:pt x="1214" y="121"/>
                  </a:lnTo>
                  <a:lnTo>
                    <a:pt x="1216" y="123"/>
                  </a:lnTo>
                  <a:lnTo>
                    <a:pt x="1216" y="125"/>
                  </a:lnTo>
                  <a:lnTo>
                    <a:pt x="1214" y="125"/>
                  </a:lnTo>
                  <a:lnTo>
                    <a:pt x="1210" y="129"/>
                  </a:lnTo>
                  <a:lnTo>
                    <a:pt x="1208" y="129"/>
                  </a:lnTo>
                  <a:lnTo>
                    <a:pt x="1208" y="131"/>
                  </a:lnTo>
                  <a:lnTo>
                    <a:pt x="1204" y="134"/>
                  </a:lnTo>
                  <a:lnTo>
                    <a:pt x="1202" y="134"/>
                  </a:lnTo>
                  <a:lnTo>
                    <a:pt x="1201" y="134"/>
                  </a:lnTo>
                  <a:lnTo>
                    <a:pt x="1197" y="134"/>
                  </a:lnTo>
                  <a:lnTo>
                    <a:pt x="1195" y="136"/>
                  </a:lnTo>
                  <a:lnTo>
                    <a:pt x="1191" y="140"/>
                  </a:lnTo>
                  <a:lnTo>
                    <a:pt x="1191" y="142"/>
                  </a:lnTo>
                  <a:lnTo>
                    <a:pt x="1195" y="142"/>
                  </a:lnTo>
                  <a:lnTo>
                    <a:pt x="1197" y="146"/>
                  </a:lnTo>
                  <a:lnTo>
                    <a:pt x="1197" y="148"/>
                  </a:lnTo>
                  <a:lnTo>
                    <a:pt x="1197" y="150"/>
                  </a:lnTo>
                  <a:lnTo>
                    <a:pt x="1195" y="153"/>
                  </a:lnTo>
                  <a:lnTo>
                    <a:pt x="1191" y="155"/>
                  </a:lnTo>
                  <a:lnTo>
                    <a:pt x="1191" y="159"/>
                  </a:lnTo>
                  <a:lnTo>
                    <a:pt x="1191" y="161"/>
                  </a:lnTo>
                  <a:lnTo>
                    <a:pt x="1191" y="165"/>
                  </a:lnTo>
                  <a:lnTo>
                    <a:pt x="1191" y="167"/>
                  </a:lnTo>
                  <a:lnTo>
                    <a:pt x="1191" y="168"/>
                  </a:lnTo>
                  <a:lnTo>
                    <a:pt x="1191" y="172"/>
                  </a:lnTo>
                  <a:lnTo>
                    <a:pt x="1191" y="174"/>
                  </a:lnTo>
                  <a:lnTo>
                    <a:pt x="1189" y="172"/>
                  </a:lnTo>
                  <a:lnTo>
                    <a:pt x="1185" y="172"/>
                  </a:lnTo>
                  <a:lnTo>
                    <a:pt x="1184" y="172"/>
                  </a:lnTo>
                  <a:lnTo>
                    <a:pt x="1184" y="174"/>
                  </a:lnTo>
                  <a:lnTo>
                    <a:pt x="1185" y="178"/>
                  </a:lnTo>
                  <a:lnTo>
                    <a:pt x="1185" y="180"/>
                  </a:lnTo>
                  <a:lnTo>
                    <a:pt x="1185" y="184"/>
                  </a:lnTo>
                  <a:lnTo>
                    <a:pt x="1185" y="186"/>
                  </a:lnTo>
                  <a:lnTo>
                    <a:pt x="1185" y="189"/>
                  </a:lnTo>
                  <a:lnTo>
                    <a:pt x="1185" y="191"/>
                  </a:lnTo>
                  <a:lnTo>
                    <a:pt x="1189" y="191"/>
                  </a:lnTo>
                  <a:lnTo>
                    <a:pt x="1189" y="193"/>
                  </a:lnTo>
                  <a:lnTo>
                    <a:pt x="1185" y="197"/>
                  </a:lnTo>
                  <a:lnTo>
                    <a:pt x="1185" y="199"/>
                  </a:lnTo>
                  <a:lnTo>
                    <a:pt x="1185" y="203"/>
                  </a:lnTo>
                  <a:lnTo>
                    <a:pt x="1185" y="205"/>
                  </a:lnTo>
                  <a:lnTo>
                    <a:pt x="1185" y="210"/>
                  </a:lnTo>
                  <a:lnTo>
                    <a:pt x="1191" y="208"/>
                  </a:lnTo>
                  <a:lnTo>
                    <a:pt x="1191" y="210"/>
                  </a:lnTo>
                  <a:lnTo>
                    <a:pt x="1195" y="210"/>
                  </a:lnTo>
                  <a:lnTo>
                    <a:pt x="1195" y="214"/>
                  </a:lnTo>
                  <a:lnTo>
                    <a:pt x="1195" y="216"/>
                  </a:lnTo>
                  <a:lnTo>
                    <a:pt x="1197" y="216"/>
                  </a:lnTo>
                  <a:lnTo>
                    <a:pt x="1197" y="218"/>
                  </a:lnTo>
                  <a:lnTo>
                    <a:pt x="1197" y="222"/>
                  </a:lnTo>
                  <a:lnTo>
                    <a:pt x="1201" y="223"/>
                  </a:lnTo>
                  <a:lnTo>
                    <a:pt x="1201" y="227"/>
                  </a:lnTo>
                  <a:lnTo>
                    <a:pt x="1197" y="229"/>
                  </a:lnTo>
                  <a:lnTo>
                    <a:pt x="1195" y="229"/>
                  </a:lnTo>
                  <a:lnTo>
                    <a:pt x="1191" y="233"/>
                  </a:lnTo>
                  <a:lnTo>
                    <a:pt x="1189" y="233"/>
                  </a:lnTo>
                  <a:lnTo>
                    <a:pt x="1189" y="235"/>
                  </a:lnTo>
                  <a:lnTo>
                    <a:pt x="1185" y="233"/>
                  </a:lnTo>
                  <a:lnTo>
                    <a:pt x="1184" y="229"/>
                  </a:lnTo>
                  <a:lnTo>
                    <a:pt x="1178" y="233"/>
                  </a:lnTo>
                  <a:lnTo>
                    <a:pt x="1176" y="233"/>
                  </a:lnTo>
                  <a:lnTo>
                    <a:pt x="1170" y="229"/>
                  </a:lnTo>
                  <a:lnTo>
                    <a:pt x="1170" y="233"/>
                  </a:lnTo>
                  <a:lnTo>
                    <a:pt x="1170" y="235"/>
                  </a:lnTo>
                  <a:lnTo>
                    <a:pt x="1170" y="237"/>
                  </a:lnTo>
                  <a:lnTo>
                    <a:pt x="1170" y="241"/>
                  </a:lnTo>
                  <a:lnTo>
                    <a:pt x="1170" y="242"/>
                  </a:lnTo>
                  <a:lnTo>
                    <a:pt x="1170" y="246"/>
                  </a:lnTo>
                  <a:lnTo>
                    <a:pt x="1170" y="248"/>
                  </a:lnTo>
                  <a:lnTo>
                    <a:pt x="1166" y="248"/>
                  </a:lnTo>
                  <a:lnTo>
                    <a:pt x="1165" y="248"/>
                  </a:lnTo>
                  <a:lnTo>
                    <a:pt x="1165" y="252"/>
                  </a:lnTo>
                  <a:lnTo>
                    <a:pt x="1165" y="254"/>
                  </a:lnTo>
                  <a:lnTo>
                    <a:pt x="1165" y="258"/>
                  </a:lnTo>
                  <a:lnTo>
                    <a:pt x="1161" y="259"/>
                  </a:lnTo>
                  <a:lnTo>
                    <a:pt x="1161" y="261"/>
                  </a:lnTo>
                  <a:lnTo>
                    <a:pt x="1159" y="261"/>
                  </a:lnTo>
                  <a:lnTo>
                    <a:pt x="1159" y="265"/>
                  </a:lnTo>
                  <a:lnTo>
                    <a:pt x="1159" y="267"/>
                  </a:lnTo>
                  <a:lnTo>
                    <a:pt x="1161" y="286"/>
                  </a:lnTo>
                  <a:lnTo>
                    <a:pt x="1165" y="290"/>
                  </a:lnTo>
                  <a:lnTo>
                    <a:pt x="1165" y="292"/>
                  </a:lnTo>
                  <a:lnTo>
                    <a:pt x="1166" y="295"/>
                  </a:lnTo>
                  <a:lnTo>
                    <a:pt x="1166" y="297"/>
                  </a:lnTo>
                  <a:lnTo>
                    <a:pt x="1170" y="301"/>
                  </a:lnTo>
                  <a:lnTo>
                    <a:pt x="1170" y="303"/>
                  </a:lnTo>
                  <a:lnTo>
                    <a:pt x="1172" y="305"/>
                  </a:lnTo>
                  <a:lnTo>
                    <a:pt x="1172" y="311"/>
                  </a:lnTo>
                  <a:lnTo>
                    <a:pt x="1170" y="330"/>
                  </a:lnTo>
                  <a:lnTo>
                    <a:pt x="1166" y="333"/>
                  </a:lnTo>
                  <a:lnTo>
                    <a:pt x="1166" y="335"/>
                  </a:lnTo>
                  <a:lnTo>
                    <a:pt x="1165" y="339"/>
                  </a:lnTo>
                  <a:lnTo>
                    <a:pt x="1161" y="341"/>
                  </a:lnTo>
                  <a:lnTo>
                    <a:pt x="1161" y="345"/>
                  </a:lnTo>
                  <a:lnTo>
                    <a:pt x="1159" y="349"/>
                  </a:lnTo>
                  <a:lnTo>
                    <a:pt x="1161" y="354"/>
                  </a:lnTo>
                  <a:lnTo>
                    <a:pt x="1161" y="358"/>
                  </a:lnTo>
                  <a:lnTo>
                    <a:pt x="1159" y="360"/>
                  </a:lnTo>
                  <a:lnTo>
                    <a:pt x="1159" y="364"/>
                  </a:lnTo>
                  <a:lnTo>
                    <a:pt x="1155" y="364"/>
                  </a:lnTo>
                  <a:lnTo>
                    <a:pt x="1153" y="364"/>
                  </a:lnTo>
                  <a:lnTo>
                    <a:pt x="1153" y="366"/>
                  </a:lnTo>
                  <a:lnTo>
                    <a:pt x="1151" y="366"/>
                  </a:lnTo>
                  <a:lnTo>
                    <a:pt x="1151" y="369"/>
                  </a:lnTo>
                  <a:lnTo>
                    <a:pt x="1148" y="369"/>
                  </a:lnTo>
                  <a:lnTo>
                    <a:pt x="1148" y="371"/>
                  </a:lnTo>
                  <a:lnTo>
                    <a:pt x="1148" y="373"/>
                  </a:lnTo>
                  <a:lnTo>
                    <a:pt x="1151" y="373"/>
                  </a:lnTo>
                  <a:lnTo>
                    <a:pt x="1151" y="377"/>
                  </a:lnTo>
                  <a:lnTo>
                    <a:pt x="1151" y="379"/>
                  </a:lnTo>
                  <a:lnTo>
                    <a:pt x="1151" y="383"/>
                  </a:lnTo>
                  <a:lnTo>
                    <a:pt x="1151" y="385"/>
                  </a:lnTo>
                  <a:lnTo>
                    <a:pt x="1151" y="388"/>
                  </a:lnTo>
                  <a:lnTo>
                    <a:pt x="1151" y="390"/>
                  </a:lnTo>
                  <a:lnTo>
                    <a:pt x="1151" y="394"/>
                  </a:lnTo>
                  <a:lnTo>
                    <a:pt x="1148" y="394"/>
                  </a:lnTo>
                  <a:lnTo>
                    <a:pt x="1148" y="396"/>
                  </a:lnTo>
                  <a:lnTo>
                    <a:pt x="1146" y="396"/>
                  </a:lnTo>
                  <a:lnTo>
                    <a:pt x="1142" y="396"/>
                  </a:lnTo>
                  <a:lnTo>
                    <a:pt x="1142" y="398"/>
                  </a:lnTo>
                  <a:lnTo>
                    <a:pt x="1140" y="398"/>
                  </a:lnTo>
                  <a:lnTo>
                    <a:pt x="1136" y="398"/>
                  </a:lnTo>
                  <a:lnTo>
                    <a:pt x="1136" y="396"/>
                  </a:lnTo>
                  <a:lnTo>
                    <a:pt x="1136" y="398"/>
                  </a:lnTo>
                  <a:lnTo>
                    <a:pt x="1134" y="398"/>
                  </a:lnTo>
                  <a:lnTo>
                    <a:pt x="1130" y="402"/>
                  </a:lnTo>
                  <a:lnTo>
                    <a:pt x="1130" y="403"/>
                  </a:lnTo>
                  <a:lnTo>
                    <a:pt x="1134" y="407"/>
                  </a:lnTo>
                  <a:lnTo>
                    <a:pt x="1130" y="407"/>
                  </a:lnTo>
                  <a:lnTo>
                    <a:pt x="1130" y="409"/>
                  </a:lnTo>
                  <a:lnTo>
                    <a:pt x="1130" y="413"/>
                  </a:lnTo>
                  <a:lnTo>
                    <a:pt x="1129" y="415"/>
                  </a:lnTo>
                  <a:lnTo>
                    <a:pt x="1127" y="413"/>
                  </a:lnTo>
                  <a:lnTo>
                    <a:pt x="1123" y="413"/>
                  </a:lnTo>
                  <a:lnTo>
                    <a:pt x="1123" y="415"/>
                  </a:lnTo>
                  <a:lnTo>
                    <a:pt x="1121" y="417"/>
                  </a:lnTo>
                  <a:lnTo>
                    <a:pt x="1117" y="417"/>
                  </a:lnTo>
                  <a:lnTo>
                    <a:pt x="1115" y="417"/>
                  </a:lnTo>
                  <a:lnTo>
                    <a:pt x="1111" y="417"/>
                  </a:lnTo>
                  <a:lnTo>
                    <a:pt x="1110" y="417"/>
                  </a:lnTo>
                  <a:lnTo>
                    <a:pt x="1110" y="421"/>
                  </a:lnTo>
                  <a:lnTo>
                    <a:pt x="1110" y="422"/>
                  </a:lnTo>
                  <a:lnTo>
                    <a:pt x="1111" y="422"/>
                  </a:lnTo>
                  <a:lnTo>
                    <a:pt x="1115" y="422"/>
                  </a:lnTo>
                  <a:lnTo>
                    <a:pt x="1115" y="426"/>
                  </a:lnTo>
                  <a:lnTo>
                    <a:pt x="1117" y="426"/>
                  </a:lnTo>
                  <a:lnTo>
                    <a:pt x="1115" y="426"/>
                  </a:lnTo>
                  <a:lnTo>
                    <a:pt x="1115" y="428"/>
                  </a:lnTo>
                  <a:lnTo>
                    <a:pt x="1115" y="432"/>
                  </a:lnTo>
                  <a:lnTo>
                    <a:pt x="1115" y="434"/>
                  </a:lnTo>
                  <a:lnTo>
                    <a:pt x="1115" y="438"/>
                  </a:lnTo>
                  <a:lnTo>
                    <a:pt x="1111" y="438"/>
                  </a:lnTo>
                  <a:lnTo>
                    <a:pt x="1111" y="439"/>
                  </a:lnTo>
                  <a:lnTo>
                    <a:pt x="1110" y="439"/>
                  </a:lnTo>
                  <a:lnTo>
                    <a:pt x="1106" y="439"/>
                  </a:lnTo>
                  <a:lnTo>
                    <a:pt x="1106" y="438"/>
                  </a:lnTo>
                  <a:lnTo>
                    <a:pt x="1104" y="438"/>
                  </a:lnTo>
                  <a:lnTo>
                    <a:pt x="1104" y="434"/>
                  </a:lnTo>
                  <a:lnTo>
                    <a:pt x="1102" y="438"/>
                  </a:lnTo>
                  <a:lnTo>
                    <a:pt x="1102" y="434"/>
                  </a:lnTo>
                  <a:lnTo>
                    <a:pt x="1098" y="434"/>
                  </a:lnTo>
                  <a:lnTo>
                    <a:pt x="1098" y="432"/>
                  </a:lnTo>
                  <a:lnTo>
                    <a:pt x="1096" y="432"/>
                  </a:lnTo>
                  <a:lnTo>
                    <a:pt x="1096" y="428"/>
                  </a:lnTo>
                  <a:lnTo>
                    <a:pt x="1093" y="432"/>
                  </a:lnTo>
                  <a:lnTo>
                    <a:pt x="1093" y="434"/>
                  </a:lnTo>
                  <a:lnTo>
                    <a:pt x="1093" y="438"/>
                  </a:lnTo>
                  <a:lnTo>
                    <a:pt x="1096" y="438"/>
                  </a:lnTo>
                  <a:lnTo>
                    <a:pt x="1096" y="439"/>
                  </a:lnTo>
                  <a:lnTo>
                    <a:pt x="1096" y="441"/>
                  </a:lnTo>
                  <a:lnTo>
                    <a:pt x="1093" y="441"/>
                  </a:lnTo>
                  <a:lnTo>
                    <a:pt x="1091" y="441"/>
                  </a:lnTo>
                  <a:lnTo>
                    <a:pt x="1091" y="439"/>
                  </a:lnTo>
                  <a:lnTo>
                    <a:pt x="1087" y="439"/>
                  </a:lnTo>
                  <a:lnTo>
                    <a:pt x="1087" y="441"/>
                  </a:lnTo>
                  <a:lnTo>
                    <a:pt x="1087" y="439"/>
                  </a:lnTo>
                  <a:lnTo>
                    <a:pt x="1085" y="439"/>
                  </a:lnTo>
                  <a:lnTo>
                    <a:pt x="1081" y="439"/>
                  </a:lnTo>
                  <a:lnTo>
                    <a:pt x="1079" y="439"/>
                  </a:lnTo>
                  <a:lnTo>
                    <a:pt x="1077" y="439"/>
                  </a:lnTo>
                  <a:lnTo>
                    <a:pt x="1077" y="441"/>
                  </a:lnTo>
                  <a:lnTo>
                    <a:pt x="1077" y="445"/>
                  </a:lnTo>
                  <a:lnTo>
                    <a:pt x="1074" y="445"/>
                  </a:lnTo>
                  <a:lnTo>
                    <a:pt x="1072" y="445"/>
                  </a:lnTo>
                  <a:lnTo>
                    <a:pt x="1068" y="445"/>
                  </a:lnTo>
                  <a:lnTo>
                    <a:pt x="1066" y="445"/>
                  </a:lnTo>
                  <a:lnTo>
                    <a:pt x="1068" y="445"/>
                  </a:lnTo>
                  <a:lnTo>
                    <a:pt x="1068" y="441"/>
                  </a:lnTo>
                  <a:lnTo>
                    <a:pt x="1066" y="439"/>
                  </a:lnTo>
                  <a:lnTo>
                    <a:pt x="1062" y="439"/>
                  </a:lnTo>
                  <a:lnTo>
                    <a:pt x="1062" y="441"/>
                  </a:lnTo>
                  <a:lnTo>
                    <a:pt x="1060" y="441"/>
                  </a:lnTo>
                  <a:lnTo>
                    <a:pt x="1057" y="441"/>
                  </a:lnTo>
                  <a:lnTo>
                    <a:pt x="1057" y="445"/>
                  </a:lnTo>
                  <a:lnTo>
                    <a:pt x="1055" y="445"/>
                  </a:lnTo>
                  <a:lnTo>
                    <a:pt x="1053" y="445"/>
                  </a:lnTo>
                  <a:lnTo>
                    <a:pt x="1049" y="447"/>
                  </a:lnTo>
                  <a:lnTo>
                    <a:pt x="1049" y="451"/>
                  </a:lnTo>
                  <a:lnTo>
                    <a:pt x="1047" y="451"/>
                  </a:lnTo>
                  <a:lnTo>
                    <a:pt x="1047" y="453"/>
                  </a:lnTo>
                  <a:lnTo>
                    <a:pt x="1047" y="457"/>
                  </a:lnTo>
                  <a:lnTo>
                    <a:pt x="1043" y="457"/>
                  </a:lnTo>
                  <a:lnTo>
                    <a:pt x="1041" y="457"/>
                  </a:lnTo>
                  <a:lnTo>
                    <a:pt x="1041" y="458"/>
                  </a:lnTo>
                  <a:lnTo>
                    <a:pt x="1041" y="462"/>
                  </a:lnTo>
                  <a:lnTo>
                    <a:pt x="1041" y="464"/>
                  </a:lnTo>
                  <a:lnTo>
                    <a:pt x="1041" y="466"/>
                  </a:lnTo>
                  <a:lnTo>
                    <a:pt x="1041" y="470"/>
                  </a:lnTo>
                  <a:lnTo>
                    <a:pt x="1041" y="472"/>
                  </a:lnTo>
                  <a:lnTo>
                    <a:pt x="1032" y="483"/>
                  </a:lnTo>
                  <a:lnTo>
                    <a:pt x="1030" y="483"/>
                  </a:lnTo>
                  <a:lnTo>
                    <a:pt x="1028" y="485"/>
                  </a:lnTo>
                  <a:lnTo>
                    <a:pt x="1024" y="485"/>
                  </a:lnTo>
                  <a:lnTo>
                    <a:pt x="1024" y="483"/>
                  </a:lnTo>
                  <a:lnTo>
                    <a:pt x="1022" y="483"/>
                  </a:lnTo>
                  <a:lnTo>
                    <a:pt x="1019" y="483"/>
                  </a:lnTo>
                  <a:lnTo>
                    <a:pt x="1017" y="483"/>
                  </a:lnTo>
                  <a:lnTo>
                    <a:pt x="1013" y="483"/>
                  </a:lnTo>
                  <a:lnTo>
                    <a:pt x="1017" y="483"/>
                  </a:lnTo>
                  <a:lnTo>
                    <a:pt x="1017" y="485"/>
                  </a:lnTo>
                  <a:lnTo>
                    <a:pt x="1017" y="489"/>
                  </a:lnTo>
                  <a:lnTo>
                    <a:pt x="1017" y="491"/>
                  </a:lnTo>
                  <a:lnTo>
                    <a:pt x="1017" y="494"/>
                  </a:lnTo>
                  <a:lnTo>
                    <a:pt x="1017" y="500"/>
                  </a:lnTo>
                  <a:lnTo>
                    <a:pt x="1019" y="506"/>
                  </a:lnTo>
                  <a:lnTo>
                    <a:pt x="1032" y="508"/>
                  </a:lnTo>
                  <a:lnTo>
                    <a:pt x="1038" y="513"/>
                  </a:lnTo>
                  <a:lnTo>
                    <a:pt x="1032" y="534"/>
                  </a:lnTo>
                  <a:lnTo>
                    <a:pt x="1028" y="534"/>
                  </a:lnTo>
                  <a:lnTo>
                    <a:pt x="1024" y="540"/>
                  </a:lnTo>
                  <a:lnTo>
                    <a:pt x="1017" y="540"/>
                  </a:lnTo>
                  <a:lnTo>
                    <a:pt x="1011" y="551"/>
                  </a:lnTo>
                  <a:lnTo>
                    <a:pt x="1011" y="563"/>
                  </a:lnTo>
                  <a:lnTo>
                    <a:pt x="1017" y="568"/>
                  </a:lnTo>
                  <a:lnTo>
                    <a:pt x="1017" y="576"/>
                  </a:lnTo>
                  <a:lnTo>
                    <a:pt x="1030" y="582"/>
                  </a:lnTo>
                  <a:lnTo>
                    <a:pt x="1041" y="589"/>
                  </a:lnTo>
                  <a:lnTo>
                    <a:pt x="1043" y="595"/>
                  </a:lnTo>
                  <a:lnTo>
                    <a:pt x="1038" y="602"/>
                  </a:lnTo>
                  <a:lnTo>
                    <a:pt x="1036" y="606"/>
                  </a:lnTo>
                  <a:lnTo>
                    <a:pt x="1028" y="612"/>
                  </a:lnTo>
                  <a:lnTo>
                    <a:pt x="1022" y="621"/>
                  </a:lnTo>
                  <a:lnTo>
                    <a:pt x="1019" y="633"/>
                  </a:lnTo>
                  <a:lnTo>
                    <a:pt x="1022" y="638"/>
                  </a:lnTo>
                  <a:lnTo>
                    <a:pt x="1017" y="650"/>
                  </a:lnTo>
                  <a:lnTo>
                    <a:pt x="1019" y="652"/>
                  </a:lnTo>
                  <a:lnTo>
                    <a:pt x="1017" y="656"/>
                  </a:lnTo>
                  <a:lnTo>
                    <a:pt x="1017" y="661"/>
                  </a:lnTo>
                  <a:lnTo>
                    <a:pt x="1013" y="665"/>
                  </a:lnTo>
                  <a:lnTo>
                    <a:pt x="1007" y="669"/>
                  </a:lnTo>
                  <a:lnTo>
                    <a:pt x="1007" y="674"/>
                  </a:lnTo>
                  <a:lnTo>
                    <a:pt x="1007" y="676"/>
                  </a:lnTo>
                  <a:lnTo>
                    <a:pt x="1007" y="682"/>
                  </a:lnTo>
                  <a:lnTo>
                    <a:pt x="1007" y="686"/>
                  </a:lnTo>
                  <a:lnTo>
                    <a:pt x="1007" y="695"/>
                  </a:lnTo>
                  <a:lnTo>
                    <a:pt x="1011" y="701"/>
                  </a:lnTo>
                  <a:lnTo>
                    <a:pt x="1007" y="705"/>
                  </a:lnTo>
                  <a:lnTo>
                    <a:pt x="1005" y="712"/>
                  </a:lnTo>
                  <a:lnTo>
                    <a:pt x="1005" y="720"/>
                  </a:lnTo>
                  <a:lnTo>
                    <a:pt x="994" y="737"/>
                  </a:lnTo>
                  <a:lnTo>
                    <a:pt x="992" y="737"/>
                  </a:lnTo>
                  <a:lnTo>
                    <a:pt x="986" y="733"/>
                  </a:lnTo>
                  <a:lnTo>
                    <a:pt x="979" y="743"/>
                  </a:lnTo>
                  <a:lnTo>
                    <a:pt x="969" y="745"/>
                  </a:lnTo>
                  <a:lnTo>
                    <a:pt x="967" y="745"/>
                  </a:lnTo>
                  <a:lnTo>
                    <a:pt x="945" y="754"/>
                  </a:lnTo>
                  <a:lnTo>
                    <a:pt x="935" y="754"/>
                  </a:lnTo>
                  <a:lnTo>
                    <a:pt x="926" y="762"/>
                  </a:lnTo>
                  <a:lnTo>
                    <a:pt x="918" y="758"/>
                  </a:lnTo>
                  <a:lnTo>
                    <a:pt x="914" y="762"/>
                  </a:lnTo>
                  <a:lnTo>
                    <a:pt x="905" y="764"/>
                  </a:lnTo>
                  <a:lnTo>
                    <a:pt x="890" y="773"/>
                  </a:lnTo>
                  <a:lnTo>
                    <a:pt x="888" y="775"/>
                  </a:lnTo>
                  <a:lnTo>
                    <a:pt x="880" y="781"/>
                  </a:lnTo>
                  <a:lnTo>
                    <a:pt x="874" y="783"/>
                  </a:lnTo>
                  <a:lnTo>
                    <a:pt x="869" y="792"/>
                  </a:lnTo>
                  <a:lnTo>
                    <a:pt x="863" y="798"/>
                  </a:lnTo>
                  <a:lnTo>
                    <a:pt x="861" y="800"/>
                  </a:lnTo>
                  <a:lnTo>
                    <a:pt x="856" y="805"/>
                  </a:lnTo>
                  <a:lnTo>
                    <a:pt x="856" y="807"/>
                  </a:lnTo>
                  <a:lnTo>
                    <a:pt x="846" y="813"/>
                  </a:lnTo>
                  <a:lnTo>
                    <a:pt x="820" y="824"/>
                  </a:lnTo>
                  <a:lnTo>
                    <a:pt x="816" y="836"/>
                  </a:lnTo>
                  <a:lnTo>
                    <a:pt x="808" y="836"/>
                  </a:lnTo>
                  <a:lnTo>
                    <a:pt x="806" y="832"/>
                  </a:lnTo>
                  <a:lnTo>
                    <a:pt x="802" y="836"/>
                  </a:lnTo>
                  <a:lnTo>
                    <a:pt x="808" y="836"/>
                  </a:lnTo>
                  <a:lnTo>
                    <a:pt x="812" y="843"/>
                  </a:lnTo>
                  <a:lnTo>
                    <a:pt x="820" y="843"/>
                  </a:lnTo>
                  <a:lnTo>
                    <a:pt x="833" y="843"/>
                  </a:lnTo>
                  <a:lnTo>
                    <a:pt x="838" y="851"/>
                  </a:lnTo>
                  <a:lnTo>
                    <a:pt x="840" y="855"/>
                  </a:lnTo>
                  <a:lnTo>
                    <a:pt x="838" y="856"/>
                  </a:lnTo>
                  <a:lnTo>
                    <a:pt x="838" y="860"/>
                  </a:lnTo>
                  <a:lnTo>
                    <a:pt x="838" y="862"/>
                  </a:lnTo>
                  <a:lnTo>
                    <a:pt x="838" y="866"/>
                  </a:lnTo>
                  <a:lnTo>
                    <a:pt x="838" y="868"/>
                  </a:lnTo>
                  <a:lnTo>
                    <a:pt x="838" y="870"/>
                  </a:lnTo>
                  <a:lnTo>
                    <a:pt x="840" y="875"/>
                  </a:lnTo>
                  <a:lnTo>
                    <a:pt x="840" y="879"/>
                  </a:lnTo>
                  <a:lnTo>
                    <a:pt x="840" y="881"/>
                  </a:lnTo>
                  <a:lnTo>
                    <a:pt x="840" y="885"/>
                  </a:lnTo>
                  <a:lnTo>
                    <a:pt x="840" y="887"/>
                  </a:lnTo>
                  <a:lnTo>
                    <a:pt x="838" y="892"/>
                  </a:lnTo>
                  <a:lnTo>
                    <a:pt x="838" y="894"/>
                  </a:lnTo>
                  <a:lnTo>
                    <a:pt x="838" y="898"/>
                  </a:lnTo>
                  <a:lnTo>
                    <a:pt x="837" y="900"/>
                  </a:lnTo>
                  <a:lnTo>
                    <a:pt x="837" y="904"/>
                  </a:lnTo>
                  <a:lnTo>
                    <a:pt x="837" y="906"/>
                  </a:lnTo>
                  <a:lnTo>
                    <a:pt x="837" y="909"/>
                  </a:lnTo>
                  <a:lnTo>
                    <a:pt x="825" y="936"/>
                  </a:lnTo>
                  <a:lnTo>
                    <a:pt x="821" y="953"/>
                  </a:lnTo>
                  <a:lnTo>
                    <a:pt x="831" y="968"/>
                  </a:lnTo>
                  <a:lnTo>
                    <a:pt x="825" y="978"/>
                  </a:lnTo>
                  <a:lnTo>
                    <a:pt x="825" y="980"/>
                  </a:lnTo>
                  <a:lnTo>
                    <a:pt x="827" y="983"/>
                  </a:lnTo>
                  <a:lnTo>
                    <a:pt x="825" y="985"/>
                  </a:lnTo>
                  <a:lnTo>
                    <a:pt x="825" y="987"/>
                  </a:lnTo>
                  <a:lnTo>
                    <a:pt x="825" y="993"/>
                  </a:lnTo>
                  <a:lnTo>
                    <a:pt x="812" y="1023"/>
                  </a:lnTo>
                  <a:lnTo>
                    <a:pt x="789" y="1048"/>
                  </a:lnTo>
                  <a:lnTo>
                    <a:pt x="787" y="1072"/>
                  </a:lnTo>
                  <a:lnTo>
                    <a:pt x="783" y="1072"/>
                  </a:lnTo>
                  <a:lnTo>
                    <a:pt x="782" y="1072"/>
                  </a:lnTo>
                  <a:lnTo>
                    <a:pt x="778" y="1078"/>
                  </a:lnTo>
                  <a:lnTo>
                    <a:pt x="782" y="1084"/>
                  </a:lnTo>
                  <a:lnTo>
                    <a:pt x="783" y="1080"/>
                  </a:lnTo>
                  <a:lnTo>
                    <a:pt x="783" y="1084"/>
                  </a:lnTo>
                  <a:lnTo>
                    <a:pt x="787" y="1084"/>
                  </a:lnTo>
                  <a:lnTo>
                    <a:pt x="787" y="1086"/>
                  </a:lnTo>
                  <a:lnTo>
                    <a:pt x="787" y="1090"/>
                  </a:lnTo>
                  <a:lnTo>
                    <a:pt x="782" y="1091"/>
                  </a:lnTo>
                  <a:lnTo>
                    <a:pt x="782" y="1099"/>
                  </a:lnTo>
                  <a:lnTo>
                    <a:pt x="787" y="1105"/>
                  </a:lnTo>
                  <a:lnTo>
                    <a:pt x="782" y="1105"/>
                  </a:lnTo>
                  <a:lnTo>
                    <a:pt x="778" y="1108"/>
                  </a:lnTo>
                  <a:lnTo>
                    <a:pt x="789" y="1122"/>
                  </a:lnTo>
                  <a:lnTo>
                    <a:pt x="787" y="1124"/>
                  </a:lnTo>
                  <a:lnTo>
                    <a:pt x="787" y="1127"/>
                  </a:lnTo>
                  <a:lnTo>
                    <a:pt x="783" y="1127"/>
                  </a:lnTo>
                  <a:lnTo>
                    <a:pt x="783" y="1129"/>
                  </a:lnTo>
                  <a:lnTo>
                    <a:pt x="783" y="1133"/>
                  </a:lnTo>
                  <a:lnTo>
                    <a:pt x="783" y="1135"/>
                  </a:lnTo>
                  <a:lnTo>
                    <a:pt x="783" y="1139"/>
                  </a:lnTo>
                  <a:lnTo>
                    <a:pt x="783" y="1141"/>
                  </a:lnTo>
                  <a:lnTo>
                    <a:pt x="778" y="1143"/>
                  </a:lnTo>
                  <a:lnTo>
                    <a:pt x="776" y="1143"/>
                  </a:lnTo>
                  <a:lnTo>
                    <a:pt x="776" y="1148"/>
                  </a:lnTo>
                  <a:lnTo>
                    <a:pt x="772" y="1152"/>
                  </a:lnTo>
                  <a:lnTo>
                    <a:pt x="772" y="1154"/>
                  </a:lnTo>
                  <a:lnTo>
                    <a:pt x="772" y="1163"/>
                  </a:lnTo>
                  <a:lnTo>
                    <a:pt x="766" y="1167"/>
                  </a:lnTo>
                  <a:lnTo>
                    <a:pt x="766" y="1165"/>
                  </a:lnTo>
                  <a:lnTo>
                    <a:pt x="763" y="1165"/>
                  </a:lnTo>
                  <a:lnTo>
                    <a:pt x="759" y="1165"/>
                  </a:lnTo>
                  <a:lnTo>
                    <a:pt x="757" y="1163"/>
                  </a:lnTo>
                  <a:lnTo>
                    <a:pt x="757" y="1158"/>
                  </a:lnTo>
                  <a:lnTo>
                    <a:pt x="753" y="1158"/>
                  </a:lnTo>
                  <a:lnTo>
                    <a:pt x="751" y="1160"/>
                  </a:lnTo>
                  <a:lnTo>
                    <a:pt x="747" y="1158"/>
                  </a:lnTo>
                  <a:lnTo>
                    <a:pt x="746" y="1160"/>
                  </a:lnTo>
                  <a:lnTo>
                    <a:pt x="742" y="1160"/>
                  </a:lnTo>
                  <a:lnTo>
                    <a:pt x="740" y="1158"/>
                  </a:lnTo>
                  <a:lnTo>
                    <a:pt x="738" y="1158"/>
                  </a:lnTo>
                  <a:lnTo>
                    <a:pt x="734" y="1158"/>
                  </a:lnTo>
                  <a:lnTo>
                    <a:pt x="734" y="1160"/>
                  </a:lnTo>
                  <a:lnTo>
                    <a:pt x="732" y="1163"/>
                  </a:lnTo>
                  <a:lnTo>
                    <a:pt x="732" y="1165"/>
                  </a:lnTo>
                  <a:lnTo>
                    <a:pt x="732" y="1167"/>
                  </a:lnTo>
                  <a:lnTo>
                    <a:pt x="729" y="1167"/>
                  </a:lnTo>
                  <a:lnTo>
                    <a:pt x="729" y="1171"/>
                  </a:lnTo>
                  <a:lnTo>
                    <a:pt x="729" y="1173"/>
                  </a:lnTo>
                  <a:lnTo>
                    <a:pt x="729" y="1177"/>
                  </a:lnTo>
                  <a:lnTo>
                    <a:pt x="729" y="1179"/>
                  </a:lnTo>
                  <a:lnTo>
                    <a:pt x="729" y="1182"/>
                  </a:lnTo>
                  <a:lnTo>
                    <a:pt x="727" y="1182"/>
                  </a:lnTo>
                  <a:lnTo>
                    <a:pt x="727" y="1184"/>
                  </a:lnTo>
                  <a:lnTo>
                    <a:pt x="729" y="1184"/>
                  </a:lnTo>
                  <a:lnTo>
                    <a:pt x="729" y="1186"/>
                  </a:lnTo>
                  <a:lnTo>
                    <a:pt x="729" y="1190"/>
                  </a:lnTo>
                  <a:lnTo>
                    <a:pt x="729" y="1192"/>
                  </a:lnTo>
                  <a:lnTo>
                    <a:pt x="729" y="1196"/>
                  </a:lnTo>
                  <a:lnTo>
                    <a:pt x="727" y="1196"/>
                  </a:lnTo>
                  <a:lnTo>
                    <a:pt x="727" y="1198"/>
                  </a:lnTo>
                  <a:lnTo>
                    <a:pt x="723" y="1201"/>
                  </a:lnTo>
                  <a:lnTo>
                    <a:pt x="723" y="1203"/>
                  </a:lnTo>
                  <a:lnTo>
                    <a:pt x="723" y="1207"/>
                  </a:lnTo>
                  <a:lnTo>
                    <a:pt x="721" y="1209"/>
                  </a:lnTo>
                  <a:lnTo>
                    <a:pt x="719" y="1211"/>
                  </a:lnTo>
                  <a:lnTo>
                    <a:pt x="719" y="1215"/>
                  </a:lnTo>
                  <a:lnTo>
                    <a:pt x="715" y="1216"/>
                  </a:lnTo>
                  <a:lnTo>
                    <a:pt x="713" y="1216"/>
                  </a:lnTo>
                  <a:lnTo>
                    <a:pt x="713" y="1220"/>
                  </a:lnTo>
                  <a:lnTo>
                    <a:pt x="710" y="1220"/>
                  </a:lnTo>
                  <a:lnTo>
                    <a:pt x="708" y="1220"/>
                  </a:lnTo>
                  <a:lnTo>
                    <a:pt x="708" y="1216"/>
                  </a:lnTo>
                  <a:lnTo>
                    <a:pt x="704" y="1216"/>
                  </a:lnTo>
                  <a:lnTo>
                    <a:pt x="702" y="1216"/>
                  </a:lnTo>
                  <a:lnTo>
                    <a:pt x="698" y="1216"/>
                  </a:lnTo>
                  <a:lnTo>
                    <a:pt x="696" y="1216"/>
                  </a:lnTo>
                  <a:lnTo>
                    <a:pt x="696" y="1220"/>
                  </a:lnTo>
                  <a:lnTo>
                    <a:pt x="694" y="1220"/>
                  </a:lnTo>
                  <a:lnTo>
                    <a:pt x="691" y="1220"/>
                  </a:lnTo>
                  <a:lnTo>
                    <a:pt x="691" y="1216"/>
                  </a:lnTo>
                  <a:lnTo>
                    <a:pt x="689" y="1220"/>
                  </a:lnTo>
                  <a:lnTo>
                    <a:pt x="689" y="1222"/>
                  </a:lnTo>
                  <a:lnTo>
                    <a:pt x="691" y="1222"/>
                  </a:lnTo>
                  <a:lnTo>
                    <a:pt x="689" y="1222"/>
                  </a:lnTo>
                  <a:lnTo>
                    <a:pt x="689" y="1226"/>
                  </a:lnTo>
                  <a:lnTo>
                    <a:pt x="685" y="1226"/>
                  </a:lnTo>
                  <a:lnTo>
                    <a:pt x="683" y="1226"/>
                  </a:lnTo>
                  <a:lnTo>
                    <a:pt x="679" y="1222"/>
                  </a:lnTo>
                  <a:lnTo>
                    <a:pt x="677" y="1222"/>
                  </a:lnTo>
                  <a:lnTo>
                    <a:pt x="677" y="1226"/>
                  </a:lnTo>
                  <a:lnTo>
                    <a:pt x="674" y="1226"/>
                  </a:lnTo>
                  <a:lnTo>
                    <a:pt x="674" y="1228"/>
                  </a:lnTo>
                  <a:lnTo>
                    <a:pt x="674" y="1232"/>
                  </a:lnTo>
                  <a:lnTo>
                    <a:pt x="674" y="1234"/>
                  </a:lnTo>
                  <a:lnTo>
                    <a:pt x="674" y="1235"/>
                  </a:lnTo>
                  <a:lnTo>
                    <a:pt x="672" y="1235"/>
                  </a:lnTo>
                  <a:lnTo>
                    <a:pt x="674" y="1235"/>
                  </a:lnTo>
                  <a:lnTo>
                    <a:pt x="672" y="1235"/>
                  </a:lnTo>
                  <a:lnTo>
                    <a:pt x="672" y="1239"/>
                  </a:lnTo>
                  <a:lnTo>
                    <a:pt x="672" y="1241"/>
                  </a:lnTo>
                  <a:lnTo>
                    <a:pt x="674" y="1241"/>
                  </a:lnTo>
                  <a:lnTo>
                    <a:pt x="677" y="1241"/>
                  </a:lnTo>
                  <a:lnTo>
                    <a:pt x="677" y="1239"/>
                  </a:lnTo>
                  <a:lnTo>
                    <a:pt x="677" y="1241"/>
                  </a:lnTo>
                  <a:lnTo>
                    <a:pt x="679" y="1241"/>
                  </a:lnTo>
                  <a:lnTo>
                    <a:pt x="683" y="1241"/>
                  </a:lnTo>
                  <a:lnTo>
                    <a:pt x="679" y="1245"/>
                  </a:lnTo>
                  <a:lnTo>
                    <a:pt x="677" y="1245"/>
                  </a:lnTo>
                  <a:lnTo>
                    <a:pt x="674" y="1245"/>
                  </a:lnTo>
                  <a:lnTo>
                    <a:pt x="672" y="1245"/>
                  </a:lnTo>
                  <a:lnTo>
                    <a:pt x="672" y="1247"/>
                  </a:lnTo>
                  <a:lnTo>
                    <a:pt x="672" y="1251"/>
                  </a:lnTo>
                  <a:lnTo>
                    <a:pt x="670" y="1251"/>
                  </a:lnTo>
                  <a:lnTo>
                    <a:pt x="666" y="1251"/>
                  </a:lnTo>
                  <a:lnTo>
                    <a:pt x="666" y="1247"/>
                  </a:lnTo>
                  <a:lnTo>
                    <a:pt x="670" y="1247"/>
                  </a:lnTo>
                  <a:lnTo>
                    <a:pt x="670" y="1245"/>
                  </a:lnTo>
                  <a:lnTo>
                    <a:pt x="666" y="1245"/>
                  </a:lnTo>
                  <a:lnTo>
                    <a:pt x="664" y="1245"/>
                  </a:lnTo>
                  <a:lnTo>
                    <a:pt x="660" y="1245"/>
                  </a:lnTo>
                  <a:lnTo>
                    <a:pt x="658" y="1241"/>
                  </a:lnTo>
                  <a:lnTo>
                    <a:pt x="658" y="1245"/>
                  </a:lnTo>
                  <a:lnTo>
                    <a:pt x="655" y="1245"/>
                  </a:lnTo>
                  <a:lnTo>
                    <a:pt x="655" y="1241"/>
                  </a:lnTo>
                  <a:lnTo>
                    <a:pt x="653" y="1241"/>
                  </a:lnTo>
                  <a:lnTo>
                    <a:pt x="653" y="1239"/>
                  </a:lnTo>
                  <a:lnTo>
                    <a:pt x="653" y="1241"/>
                  </a:lnTo>
                  <a:lnTo>
                    <a:pt x="649" y="1239"/>
                  </a:lnTo>
                  <a:lnTo>
                    <a:pt x="647" y="1239"/>
                  </a:lnTo>
                  <a:lnTo>
                    <a:pt x="645" y="1235"/>
                  </a:lnTo>
                  <a:lnTo>
                    <a:pt x="645" y="1234"/>
                  </a:lnTo>
                  <a:lnTo>
                    <a:pt x="641" y="1234"/>
                  </a:lnTo>
                  <a:lnTo>
                    <a:pt x="641" y="1232"/>
                  </a:lnTo>
                  <a:lnTo>
                    <a:pt x="639" y="1232"/>
                  </a:lnTo>
                  <a:lnTo>
                    <a:pt x="639" y="1228"/>
                  </a:lnTo>
                  <a:lnTo>
                    <a:pt x="630" y="1226"/>
                  </a:lnTo>
                  <a:lnTo>
                    <a:pt x="620" y="1222"/>
                  </a:lnTo>
                  <a:lnTo>
                    <a:pt x="609" y="1220"/>
                  </a:lnTo>
                  <a:lnTo>
                    <a:pt x="600" y="1232"/>
                  </a:lnTo>
                  <a:lnTo>
                    <a:pt x="584" y="1234"/>
                  </a:lnTo>
                  <a:lnTo>
                    <a:pt x="590" y="1241"/>
                  </a:lnTo>
                  <a:lnTo>
                    <a:pt x="590" y="1247"/>
                  </a:lnTo>
                  <a:lnTo>
                    <a:pt x="590" y="1252"/>
                  </a:lnTo>
                  <a:lnTo>
                    <a:pt x="592" y="1264"/>
                  </a:lnTo>
                  <a:lnTo>
                    <a:pt x="596" y="1264"/>
                  </a:lnTo>
                  <a:lnTo>
                    <a:pt x="600" y="1283"/>
                  </a:lnTo>
                  <a:lnTo>
                    <a:pt x="586" y="1289"/>
                  </a:lnTo>
                  <a:lnTo>
                    <a:pt x="575" y="1298"/>
                  </a:lnTo>
                  <a:lnTo>
                    <a:pt x="575" y="1302"/>
                  </a:lnTo>
                  <a:lnTo>
                    <a:pt x="567" y="1302"/>
                  </a:lnTo>
                  <a:lnTo>
                    <a:pt x="562" y="1304"/>
                  </a:lnTo>
                  <a:lnTo>
                    <a:pt x="562" y="1307"/>
                  </a:lnTo>
                  <a:lnTo>
                    <a:pt x="554" y="1307"/>
                  </a:lnTo>
                  <a:lnTo>
                    <a:pt x="550" y="1307"/>
                  </a:lnTo>
                  <a:lnTo>
                    <a:pt x="537" y="1319"/>
                  </a:lnTo>
                  <a:lnTo>
                    <a:pt x="529" y="1326"/>
                  </a:lnTo>
                  <a:lnTo>
                    <a:pt x="531" y="1332"/>
                  </a:lnTo>
                  <a:lnTo>
                    <a:pt x="518" y="1338"/>
                  </a:lnTo>
                  <a:lnTo>
                    <a:pt x="512" y="1326"/>
                  </a:lnTo>
                  <a:lnTo>
                    <a:pt x="493" y="1323"/>
                  </a:lnTo>
                  <a:lnTo>
                    <a:pt x="492" y="1328"/>
                  </a:lnTo>
                  <a:lnTo>
                    <a:pt x="492" y="1334"/>
                  </a:lnTo>
                  <a:lnTo>
                    <a:pt x="488" y="1340"/>
                  </a:lnTo>
                  <a:lnTo>
                    <a:pt x="486" y="1345"/>
                  </a:lnTo>
                  <a:lnTo>
                    <a:pt x="486" y="1347"/>
                  </a:lnTo>
                  <a:lnTo>
                    <a:pt x="482" y="1353"/>
                  </a:lnTo>
                  <a:lnTo>
                    <a:pt x="482" y="1357"/>
                  </a:lnTo>
                  <a:lnTo>
                    <a:pt x="480" y="1366"/>
                  </a:lnTo>
                  <a:lnTo>
                    <a:pt x="488" y="1469"/>
                  </a:lnTo>
                  <a:lnTo>
                    <a:pt x="480" y="1474"/>
                  </a:lnTo>
                  <a:lnTo>
                    <a:pt x="480" y="1484"/>
                  </a:lnTo>
                  <a:lnTo>
                    <a:pt x="473" y="1489"/>
                  </a:lnTo>
                  <a:lnTo>
                    <a:pt x="473" y="1495"/>
                  </a:lnTo>
                  <a:lnTo>
                    <a:pt x="467" y="1499"/>
                  </a:lnTo>
                  <a:lnTo>
                    <a:pt x="463" y="1506"/>
                  </a:lnTo>
                  <a:lnTo>
                    <a:pt x="463" y="1514"/>
                  </a:lnTo>
                  <a:lnTo>
                    <a:pt x="469" y="1527"/>
                  </a:lnTo>
                  <a:lnTo>
                    <a:pt x="469" y="1544"/>
                  </a:lnTo>
                  <a:lnTo>
                    <a:pt x="473" y="1550"/>
                  </a:lnTo>
                  <a:lnTo>
                    <a:pt x="469" y="1563"/>
                  </a:lnTo>
                  <a:lnTo>
                    <a:pt x="452" y="1580"/>
                  </a:lnTo>
                  <a:lnTo>
                    <a:pt x="442" y="1596"/>
                  </a:lnTo>
                  <a:lnTo>
                    <a:pt x="438" y="1607"/>
                  </a:lnTo>
                  <a:lnTo>
                    <a:pt x="433" y="1618"/>
                  </a:lnTo>
                  <a:lnTo>
                    <a:pt x="429" y="1626"/>
                  </a:lnTo>
                  <a:lnTo>
                    <a:pt x="423" y="1635"/>
                  </a:lnTo>
                  <a:lnTo>
                    <a:pt x="418" y="1637"/>
                  </a:lnTo>
                  <a:lnTo>
                    <a:pt x="408" y="1639"/>
                  </a:lnTo>
                  <a:lnTo>
                    <a:pt x="401" y="1643"/>
                  </a:lnTo>
                  <a:lnTo>
                    <a:pt x="401" y="1650"/>
                  </a:lnTo>
                  <a:lnTo>
                    <a:pt x="395" y="1660"/>
                  </a:lnTo>
                  <a:lnTo>
                    <a:pt x="395" y="1664"/>
                  </a:lnTo>
                  <a:lnTo>
                    <a:pt x="389" y="1669"/>
                  </a:lnTo>
                  <a:lnTo>
                    <a:pt x="389" y="1675"/>
                  </a:lnTo>
                  <a:lnTo>
                    <a:pt x="387" y="1681"/>
                  </a:lnTo>
                  <a:lnTo>
                    <a:pt x="383" y="1688"/>
                  </a:lnTo>
                  <a:lnTo>
                    <a:pt x="382" y="1692"/>
                  </a:lnTo>
                  <a:lnTo>
                    <a:pt x="368" y="1724"/>
                  </a:lnTo>
                  <a:lnTo>
                    <a:pt x="363" y="1728"/>
                  </a:lnTo>
                  <a:lnTo>
                    <a:pt x="359" y="1732"/>
                  </a:lnTo>
                  <a:lnTo>
                    <a:pt x="359" y="1736"/>
                  </a:lnTo>
                  <a:lnTo>
                    <a:pt x="363" y="1738"/>
                  </a:lnTo>
                  <a:lnTo>
                    <a:pt x="365" y="1741"/>
                  </a:lnTo>
                  <a:lnTo>
                    <a:pt x="363" y="1749"/>
                  </a:lnTo>
                  <a:lnTo>
                    <a:pt x="363" y="1755"/>
                  </a:lnTo>
                  <a:lnTo>
                    <a:pt x="363" y="1766"/>
                  </a:lnTo>
                  <a:lnTo>
                    <a:pt x="368" y="1772"/>
                  </a:lnTo>
                  <a:lnTo>
                    <a:pt x="363" y="1791"/>
                  </a:lnTo>
                  <a:lnTo>
                    <a:pt x="363" y="1800"/>
                  </a:lnTo>
                  <a:lnTo>
                    <a:pt x="370" y="1812"/>
                  </a:lnTo>
                  <a:lnTo>
                    <a:pt x="363" y="1823"/>
                  </a:lnTo>
                  <a:lnTo>
                    <a:pt x="344" y="1829"/>
                  </a:lnTo>
                  <a:lnTo>
                    <a:pt x="334" y="1836"/>
                  </a:lnTo>
                  <a:lnTo>
                    <a:pt x="334" y="1859"/>
                  </a:lnTo>
                  <a:lnTo>
                    <a:pt x="327" y="1861"/>
                  </a:lnTo>
                  <a:lnTo>
                    <a:pt x="325" y="1867"/>
                  </a:lnTo>
                  <a:lnTo>
                    <a:pt x="325" y="1878"/>
                  </a:lnTo>
                  <a:lnTo>
                    <a:pt x="319" y="1891"/>
                  </a:lnTo>
                  <a:lnTo>
                    <a:pt x="308" y="1893"/>
                  </a:lnTo>
                  <a:lnTo>
                    <a:pt x="300" y="1904"/>
                  </a:lnTo>
                  <a:lnTo>
                    <a:pt x="296" y="1904"/>
                  </a:lnTo>
                  <a:lnTo>
                    <a:pt x="291" y="1916"/>
                  </a:lnTo>
                  <a:lnTo>
                    <a:pt x="272" y="1885"/>
                  </a:lnTo>
                  <a:lnTo>
                    <a:pt x="270" y="1880"/>
                  </a:lnTo>
                  <a:lnTo>
                    <a:pt x="264" y="1872"/>
                  </a:lnTo>
                  <a:lnTo>
                    <a:pt x="258" y="1867"/>
                  </a:lnTo>
                  <a:lnTo>
                    <a:pt x="256" y="1861"/>
                  </a:lnTo>
                  <a:lnTo>
                    <a:pt x="251" y="1859"/>
                  </a:lnTo>
                  <a:lnTo>
                    <a:pt x="247" y="1855"/>
                  </a:lnTo>
                  <a:lnTo>
                    <a:pt x="247" y="1853"/>
                  </a:lnTo>
                  <a:lnTo>
                    <a:pt x="245" y="1849"/>
                  </a:lnTo>
                  <a:lnTo>
                    <a:pt x="241" y="1848"/>
                  </a:lnTo>
                  <a:lnTo>
                    <a:pt x="239" y="1842"/>
                  </a:lnTo>
                  <a:lnTo>
                    <a:pt x="234" y="1836"/>
                  </a:lnTo>
                  <a:lnTo>
                    <a:pt x="232" y="1834"/>
                  </a:lnTo>
                  <a:lnTo>
                    <a:pt x="228" y="1819"/>
                  </a:lnTo>
                  <a:lnTo>
                    <a:pt x="228" y="1815"/>
                  </a:lnTo>
                  <a:lnTo>
                    <a:pt x="228" y="1812"/>
                  </a:lnTo>
                  <a:lnTo>
                    <a:pt x="226" y="1806"/>
                  </a:lnTo>
                  <a:lnTo>
                    <a:pt x="226" y="1800"/>
                  </a:lnTo>
                  <a:lnTo>
                    <a:pt x="226" y="1796"/>
                  </a:lnTo>
                  <a:lnTo>
                    <a:pt x="228" y="1791"/>
                  </a:lnTo>
                  <a:lnTo>
                    <a:pt x="228" y="1787"/>
                  </a:lnTo>
                  <a:lnTo>
                    <a:pt x="228" y="1785"/>
                  </a:lnTo>
                  <a:lnTo>
                    <a:pt x="228" y="1781"/>
                  </a:lnTo>
                  <a:lnTo>
                    <a:pt x="228" y="1779"/>
                  </a:lnTo>
                  <a:lnTo>
                    <a:pt x="228" y="1776"/>
                  </a:lnTo>
                  <a:lnTo>
                    <a:pt x="228" y="1774"/>
                  </a:lnTo>
                  <a:lnTo>
                    <a:pt x="228" y="1772"/>
                  </a:lnTo>
                  <a:lnTo>
                    <a:pt x="228" y="1768"/>
                  </a:lnTo>
                  <a:lnTo>
                    <a:pt x="228" y="1766"/>
                  </a:lnTo>
                  <a:lnTo>
                    <a:pt x="228" y="1760"/>
                  </a:lnTo>
                  <a:lnTo>
                    <a:pt x="232" y="1747"/>
                  </a:lnTo>
                  <a:lnTo>
                    <a:pt x="232" y="1738"/>
                  </a:lnTo>
                  <a:lnTo>
                    <a:pt x="228" y="1730"/>
                  </a:lnTo>
                  <a:lnTo>
                    <a:pt x="228" y="1724"/>
                  </a:lnTo>
                  <a:lnTo>
                    <a:pt x="222" y="1707"/>
                  </a:lnTo>
                  <a:lnTo>
                    <a:pt x="222" y="1705"/>
                  </a:lnTo>
                  <a:lnTo>
                    <a:pt x="217" y="1698"/>
                  </a:lnTo>
                  <a:lnTo>
                    <a:pt x="215" y="1694"/>
                  </a:lnTo>
                  <a:lnTo>
                    <a:pt x="211" y="1688"/>
                  </a:lnTo>
                  <a:lnTo>
                    <a:pt x="201" y="1681"/>
                  </a:lnTo>
                  <a:lnTo>
                    <a:pt x="198" y="1681"/>
                  </a:lnTo>
                  <a:lnTo>
                    <a:pt x="196" y="1675"/>
                  </a:lnTo>
                  <a:lnTo>
                    <a:pt x="186" y="1669"/>
                  </a:lnTo>
                  <a:lnTo>
                    <a:pt x="184" y="1668"/>
                  </a:lnTo>
                  <a:lnTo>
                    <a:pt x="182" y="1662"/>
                  </a:lnTo>
                  <a:lnTo>
                    <a:pt x="179" y="1660"/>
                  </a:lnTo>
                  <a:lnTo>
                    <a:pt x="177" y="1654"/>
                  </a:lnTo>
                  <a:lnTo>
                    <a:pt x="171" y="1643"/>
                  </a:lnTo>
                  <a:lnTo>
                    <a:pt x="165" y="1637"/>
                  </a:lnTo>
                  <a:lnTo>
                    <a:pt x="165" y="1632"/>
                  </a:lnTo>
                  <a:lnTo>
                    <a:pt x="160" y="1626"/>
                  </a:lnTo>
                  <a:lnTo>
                    <a:pt x="152" y="1624"/>
                  </a:lnTo>
                  <a:lnTo>
                    <a:pt x="146" y="1620"/>
                  </a:lnTo>
                  <a:lnTo>
                    <a:pt x="141" y="1618"/>
                  </a:lnTo>
                  <a:lnTo>
                    <a:pt x="139" y="1616"/>
                  </a:lnTo>
                  <a:lnTo>
                    <a:pt x="128" y="1613"/>
                  </a:lnTo>
                  <a:lnTo>
                    <a:pt x="124" y="1613"/>
                  </a:lnTo>
                  <a:lnTo>
                    <a:pt x="118" y="1613"/>
                  </a:lnTo>
                  <a:lnTo>
                    <a:pt x="116" y="1613"/>
                  </a:lnTo>
                  <a:lnTo>
                    <a:pt x="114" y="1613"/>
                  </a:lnTo>
                  <a:lnTo>
                    <a:pt x="110" y="1616"/>
                  </a:lnTo>
                  <a:lnTo>
                    <a:pt x="109" y="1618"/>
                  </a:lnTo>
                  <a:lnTo>
                    <a:pt x="109" y="1620"/>
                  </a:lnTo>
                  <a:lnTo>
                    <a:pt x="105" y="1624"/>
                  </a:lnTo>
                  <a:lnTo>
                    <a:pt x="105" y="1630"/>
                  </a:lnTo>
                  <a:lnTo>
                    <a:pt x="105" y="1632"/>
                  </a:lnTo>
                  <a:lnTo>
                    <a:pt x="103" y="1637"/>
                  </a:lnTo>
                  <a:lnTo>
                    <a:pt x="103" y="1639"/>
                  </a:lnTo>
                  <a:lnTo>
                    <a:pt x="99" y="1643"/>
                  </a:lnTo>
                  <a:lnTo>
                    <a:pt x="93" y="1654"/>
                  </a:lnTo>
                  <a:lnTo>
                    <a:pt x="93" y="1660"/>
                  </a:lnTo>
                  <a:lnTo>
                    <a:pt x="91" y="1664"/>
                  </a:lnTo>
                  <a:lnTo>
                    <a:pt x="86" y="1668"/>
                  </a:lnTo>
                  <a:lnTo>
                    <a:pt x="84" y="1669"/>
                  </a:lnTo>
                  <a:lnTo>
                    <a:pt x="80" y="1668"/>
                  </a:lnTo>
                  <a:lnTo>
                    <a:pt x="78" y="1662"/>
                  </a:lnTo>
                  <a:lnTo>
                    <a:pt x="74" y="1662"/>
                  </a:lnTo>
                  <a:lnTo>
                    <a:pt x="73" y="1660"/>
                  </a:lnTo>
                  <a:lnTo>
                    <a:pt x="67" y="1654"/>
                  </a:lnTo>
                  <a:lnTo>
                    <a:pt x="67" y="1650"/>
                  </a:lnTo>
                  <a:lnTo>
                    <a:pt x="65" y="1649"/>
                  </a:lnTo>
                  <a:lnTo>
                    <a:pt x="61" y="1645"/>
                  </a:lnTo>
                  <a:lnTo>
                    <a:pt x="55" y="1639"/>
                  </a:lnTo>
                  <a:lnTo>
                    <a:pt x="54" y="1635"/>
                  </a:lnTo>
                  <a:lnTo>
                    <a:pt x="50" y="1632"/>
                  </a:lnTo>
                  <a:lnTo>
                    <a:pt x="48" y="1626"/>
                  </a:lnTo>
                  <a:lnTo>
                    <a:pt x="44" y="1620"/>
                  </a:lnTo>
                  <a:lnTo>
                    <a:pt x="40" y="1616"/>
                  </a:lnTo>
                  <a:lnTo>
                    <a:pt x="37" y="1611"/>
                  </a:lnTo>
                  <a:lnTo>
                    <a:pt x="35" y="1607"/>
                  </a:lnTo>
                  <a:lnTo>
                    <a:pt x="35" y="1601"/>
                  </a:lnTo>
                  <a:lnTo>
                    <a:pt x="29" y="1594"/>
                  </a:lnTo>
                  <a:lnTo>
                    <a:pt x="23" y="1588"/>
                  </a:lnTo>
                  <a:lnTo>
                    <a:pt x="18" y="1580"/>
                  </a:lnTo>
                  <a:lnTo>
                    <a:pt x="16" y="1575"/>
                  </a:lnTo>
                  <a:lnTo>
                    <a:pt x="16" y="1569"/>
                  </a:lnTo>
                  <a:lnTo>
                    <a:pt x="12" y="1567"/>
                  </a:lnTo>
                  <a:lnTo>
                    <a:pt x="10" y="1567"/>
                  </a:lnTo>
                  <a:lnTo>
                    <a:pt x="10" y="1563"/>
                  </a:lnTo>
                  <a:lnTo>
                    <a:pt x="6" y="1561"/>
                  </a:lnTo>
                  <a:lnTo>
                    <a:pt x="6" y="1556"/>
                  </a:lnTo>
                  <a:lnTo>
                    <a:pt x="4" y="1552"/>
                  </a:lnTo>
                  <a:lnTo>
                    <a:pt x="0" y="1552"/>
                  </a:lnTo>
                  <a:lnTo>
                    <a:pt x="0" y="1550"/>
                  </a:lnTo>
                  <a:lnTo>
                    <a:pt x="4" y="1548"/>
                  </a:lnTo>
                  <a:lnTo>
                    <a:pt x="6" y="1548"/>
                  </a:lnTo>
                  <a:lnTo>
                    <a:pt x="10" y="1548"/>
                  </a:lnTo>
                  <a:lnTo>
                    <a:pt x="10" y="1544"/>
                  </a:lnTo>
                  <a:lnTo>
                    <a:pt x="6" y="1544"/>
                  </a:lnTo>
                  <a:lnTo>
                    <a:pt x="4" y="1542"/>
                  </a:lnTo>
                  <a:lnTo>
                    <a:pt x="4" y="1539"/>
                  </a:lnTo>
                  <a:lnTo>
                    <a:pt x="6" y="1539"/>
                  </a:lnTo>
                  <a:lnTo>
                    <a:pt x="6" y="1537"/>
                  </a:lnTo>
                  <a:lnTo>
                    <a:pt x="10" y="1537"/>
                  </a:lnTo>
                  <a:lnTo>
                    <a:pt x="12" y="1533"/>
                  </a:lnTo>
                  <a:lnTo>
                    <a:pt x="12" y="1527"/>
                  </a:lnTo>
                  <a:lnTo>
                    <a:pt x="18" y="1525"/>
                  </a:lnTo>
                  <a:lnTo>
                    <a:pt x="19" y="1520"/>
                  </a:lnTo>
                  <a:lnTo>
                    <a:pt x="23" y="1518"/>
                  </a:lnTo>
                  <a:lnTo>
                    <a:pt x="25" y="1518"/>
                  </a:lnTo>
                  <a:lnTo>
                    <a:pt x="29" y="1512"/>
                  </a:lnTo>
                  <a:lnTo>
                    <a:pt x="35" y="1508"/>
                  </a:lnTo>
                  <a:lnTo>
                    <a:pt x="37" y="1506"/>
                  </a:lnTo>
                  <a:lnTo>
                    <a:pt x="42" y="1501"/>
                  </a:lnTo>
                  <a:lnTo>
                    <a:pt x="48" y="1495"/>
                  </a:lnTo>
                  <a:lnTo>
                    <a:pt x="50" y="1493"/>
                  </a:lnTo>
                  <a:lnTo>
                    <a:pt x="54" y="1489"/>
                  </a:lnTo>
                  <a:lnTo>
                    <a:pt x="59" y="1484"/>
                  </a:lnTo>
                  <a:lnTo>
                    <a:pt x="65" y="1482"/>
                  </a:lnTo>
                  <a:lnTo>
                    <a:pt x="67" y="1480"/>
                  </a:lnTo>
                  <a:lnTo>
                    <a:pt x="69" y="1476"/>
                  </a:lnTo>
                  <a:lnTo>
                    <a:pt x="74" y="1474"/>
                  </a:lnTo>
                  <a:lnTo>
                    <a:pt x="78" y="1469"/>
                  </a:lnTo>
                  <a:lnTo>
                    <a:pt x="84" y="1463"/>
                  </a:lnTo>
                  <a:lnTo>
                    <a:pt x="90" y="1459"/>
                  </a:lnTo>
                  <a:lnTo>
                    <a:pt x="91" y="1455"/>
                  </a:lnTo>
                  <a:lnTo>
                    <a:pt x="93" y="1451"/>
                  </a:lnTo>
                  <a:lnTo>
                    <a:pt x="99" y="1450"/>
                  </a:lnTo>
                  <a:lnTo>
                    <a:pt x="103" y="1444"/>
                  </a:lnTo>
                  <a:lnTo>
                    <a:pt x="109" y="1438"/>
                  </a:lnTo>
                  <a:lnTo>
                    <a:pt x="110" y="1433"/>
                  </a:lnTo>
                  <a:lnTo>
                    <a:pt x="114" y="1431"/>
                  </a:lnTo>
                  <a:lnTo>
                    <a:pt x="116" y="1425"/>
                  </a:lnTo>
                  <a:lnTo>
                    <a:pt x="118" y="1415"/>
                  </a:lnTo>
                  <a:lnTo>
                    <a:pt x="122" y="1412"/>
                  </a:lnTo>
                  <a:lnTo>
                    <a:pt x="124" y="1406"/>
                  </a:lnTo>
                  <a:lnTo>
                    <a:pt x="128" y="1400"/>
                  </a:lnTo>
                  <a:lnTo>
                    <a:pt x="129" y="1397"/>
                  </a:lnTo>
                  <a:lnTo>
                    <a:pt x="133" y="1391"/>
                  </a:lnTo>
                  <a:lnTo>
                    <a:pt x="135" y="1387"/>
                  </a:lnTo>
                  <a:lnTo>
                    <a:pt x="139" y="1381"/>
                  </a:lnTo>
                  <a:lnTo>
                    <a:pt x="139" y="1378"/>
                  </a:lnTo>
                  <a:lnTo>
                    <a:pt x="141" y="1376"/>
                  </a:lnTo>
                  <a:lnTo>
                    <a:pt x="148" y="1366"/>
                  </a:lnTo>
                  <a:lnTo>
                    <a:pt x="148" y="1364"/>
                  </a:lnTo>
                  <a:lnTo>
                    <a:pt x="152" y="1362"/>
                  </a:lnTo>
                  <a:lnTo>
                    <a:pt x="154" y="1359"/>
                  </a:lnTo>
                  <a:lnTo>
                    <a:pt x="158" y="1353"/>
                  </a:lnTo>
                  <a:lnTo>
                    <a:pt x="160" y="1347"/>
                  </a:lnTo>
                  <a:lnTo>
                    <a:pt x="160" y="1345"/>
                  </a:lnTo>
                  <a:lnTo>
                    <a:pt x="162" y="1340"/>
                  </a:lnTo>
                  <a:lnTo>
                    <a:pt x="167" y="1338"/>
                  </a:lnTo>
                  <a:lnTo>
                    <a:pt x="167" y="1334"/>
                  </a:lnTo>
                  <a:lnTo>
                    <a:pt x="173" y="1332"/>
                  </a:lnTo>
                  <a:lnTo>
                    <a:pt x="177" y="1328"/>
                  </a:lnTo>
                  <a:lnTo>
                    <a:pt x="179" y="1323"/>
                  </a:lnTo>
                  <a:lnTo>
                    <a:pt x="184" y="1321"/>
                  </a:lnTo>
                  <a:lnTo>
                    <a:pt x="186" y="1321"/>
                  </a:lnTo>
                  <a:lnTo>
                    <a:pt x="192" y="1319"/>
                  </a:lnTo>
                  <a:lnTo>
                    <a:pt x="198" y="1315"/>
                  </a:lnTo>
                  <a:lnTo>
                    <a:pt x="201" y="1315"/>
                  </a:lnTo>
                  <a:lnTo>
                    <a:pt x="207" y="1313"/>
                  </a:lnTo>
                  <a:lnTo>
                    <a:pt x="209" y="1313"/>
                  </a:lnTo>
                  <a:lnTo>
                    <a:pt x="211" y="1309"/>
                  </a:lnTo>
                  <a:lnTo>
                    <a:pt x="217" y="1304"/>
                  </a:lnTo>
                  <a:lnTo>
                    <a:pt x="222" y="1298"/>
                  </a:lnTo>
                  <a:lnTo>
                    <a:pt x="228" y="1296"/>
                  </a:lnTo>
                  <a:lnTo>
                    <a:pt x="236" y="1290"/>
                  </a:lnTo>
                  <a:lnTo>
                    <a:pt x="239" y="1285"/>
                  </a:lnTo>
                  <a:lnTo>
                    <a:pt x="241" y="1279"/>
                  </a:lnTo>
                  <a:lnTo>
                    <a:pt x="245" y="1271"/>
                  </a:lnTo>
                  <a:lnTo>
                    <a:pt x="241" y="1264"/>
                  </a:lnTo>
                  <a:lnTo>
                    <a:pt x="239" y="1260"/>
                  </a:lnTo>
                  <a:lnTo>
                    <a:pt x="239" y="1254"/>
                  </a:lnTo>
                  <a:lnTo>
                    <a:pt x="234" y="1245"/>
                  </a:lnTo>
                  <a:lnTo>
                    <a:pt x="234" y="1241"/>
                  </a:lnTo>
                  <a:lnTo>
                    <a:pt x="234" y="1239"/>
                  </a:lnTo>
                  <a:lnTo>
                    <a:pt x="236" y="1235"/>
                  </a:lnTo>
                  <a:lnTo>
                    <a:pt x="236" y="1232"/>
                  </a:lnTo>
                  <a:lnTo>
                    <a:pt x="236" y="1228"/>
                  </a:lnTo>
                  <a:lnTo>
                    <a:pt x="239" y="1222"/>
                  </a:lnTo>
                  <a:lnTo>
                    <a:pt x="239" y="1220"/>
                  </a:lnTo>
                  <a:lnTo>
                    <a:pt x="241" y="1216"/>
                  </a:lnTo>
                  <a:lnTo>
                    <a:pt x="245" y="1209"/>
                  </a:lnTo>
                  <a:lnTo>
                    <a:pt x="251" y="1201"/>
                  </a:lnTo>
                  <a:lnTo>
                    <a:pt x="253" y="1198"/>
                  </a:lnTo>
                  <a:lnTo>
                    <a:pt x="256" y="1190"/>
                  </a:lnTo>
                  <a:lnTo>
                    <a:pt x="260" y="1182"/>
                  </a:lnTo>
                  <a:lnTo>
                    <a:pt x="260" y="1177"/>
                  </a:lnTo>
                  <a:lnTo>
                    <a:pt x="260" y="1171"/>
                  </a:lnTo>
                  <a:lnTo>
                    <a:pt x="277" y="1135"/>
                  </a:lnTo>
                  <a:lnTo>
                    <a:pt x="285" y="1129"/>
                  </a:lnTo>
                  <a:lnTo>
                    <a:pt x="285" y="1127"/>
                  </a:lnTo>
                  <a:lnTo>
                    <a:pt x="294" y="1114"/>
                  </a:lnTo>
                  <a:lnTo>
                    <a:pt x="300" y="1108"/>
                  </a:lnTo>
                  <a:lnTo>
                    <a:pt x="300" y="1099"/>
                  </a:lnTo>
                  <a:lnTo>
                    <a:pt x="300" y="1095"/>
                  </a:lnTo>
                  <a:lnTo>
                    <a:pt x="302" y="1090"/>
                  </a:lnTo>
                  <a:lnTo>
                    <a:pt x="300" y="1084"/>
                  </a:lnTo>
                  <a:lnTo>
                    <a:pt x="300" y="1074"/>
                  </a:lnTo>
                  <a:lnTo>
                    <a:pt x="300" y="1072"/>
                  </a:lnTo>
                  <a:lnTo>
                    <a:pt x="296" y="1067"/>
                  </a:lnTo>
                  <a:lnTo>
                    <a:pt x="296" y="1061"/>
                  </a:lnTo>
                  <a:lnTo>
                    <a:pt x="291" y="1055"/>
                  </a:lnTo>
                  <a:lnTo>
                    <a:pt x="289" y="1048"/>
                  </a:lnTo>
                  <a:lnTo>
                    <a:pt x="285" y="1046"/>
                  </a:lnTo>
                  <a:lnTo>
                    <a:pt x="281" y="1036"/>
                  </a:lnTo>
                  <a:lnTo>
                    <a:pt x="275" y="1031"/>
                  </a:lnTo>
                  <a:lnTo>
                    <a:pt x="272" y="1029"/>
                  </a:lnTo>
                  <a:lnTo>
                    <a:pt x="270" y="1029"/>
                  </a:lnTo>
                  <a:lnTo>
                    <a:pt x="260" y="1029"/>
                  </a:lnTo>
                  <a:lnTo>
                    <a:pt x="258" y="1027"/>
                  </a:lnTo>
                  <a:lnTo>
                    <a:pt x="256" y="1027"/>
                  </a:lnTo>
                  <a:lnTo>
                    <a:pt x="247" y="1023"/>
                  </a:lnTo>
                  <a:lnTo>
                    <a:pt x="245" y="1023"/>
                  </a:lnTo>
                  <a:lnTo>
                    <a:pt x="241" y="1021"/>
                  </a:lnTo>
                  <a:lnTo>
                    <a:pt x="239" y="1021"/>
                  </a:lnTo>
                  <a:lnTo>
                    <a:pt x="234" y="1018"/>
                  </a:lnTo>
                  <a:lnTo>
                    <a:pt x="228" y="1016"/>
                  </a:lnTo>
                  <a:lnTo>
                    <a:pt x="222" y="1010"/>
                  </a:lnTo>
                  <a:lnTo>
                    <a:pt x="220" y="1006"/>
                  </a:lnTo>
                  <a:lnTo>
                    <a:pt x="220" y="1004"/>
                  </a:lnTo>
                  <a:lnTo>
                    <a:pt x="215" y="1004"/>
                  </a:lnTo>
                  <a:lnTo>
                    <a:pt x="211" y="1004"/>
                  </a:lnTo>
                  <a:lnTo>
                    <a:pt x="209" y="999"/>
                  </a:lnTo>
                  <a:lnTo>
                    <a:pt x="203" y="999"/>
                  </a:lnTo>
                  <a:lnTo>
                    <a:pt x="201" y="997"/>
                  </a:lnTo>
                  <a:lnTo>
                    <a:pt x="198" y="993"/>
                  </a:lnTo>
                  <a:lnTo>
                    <a:pt x="196" y="993"/>
                  </a:lnTo>
                  <a:lnTo>
                    <a:pt x="196" y="991"/>
                  </a:lnTo>
                  <a:lnTo>
                    <a:pt x="196" y="987"/>
                  </a:lnTo>
                  <a:lnTo>
                    <a:pt x="192" y="985"/>
                  </a:lnTo>
                  <a:lnTo>
                    <a:pt x="192" y="983"/>
                  </a:lnTo>
                  <a:lnTo>
                    <a:pt x="190" y="978"/>
                  </a:lnTo>
                  <a:lnTo>
                    <a:pt x="190" y="974"/>
                  </a:lnTo>
                  <a:lnTo>
                    <a:pt x="190" y="972"/>
                  </a:lnTo>
                  <a:lnTo>
                    <a:pt x="190" y="968"/>
                  </a:lnTo>
                  <a:lnTo>
                    <a:pt x="190" y="966"/>
                  </a:lnTo>
                  <a:lnTo>
                    <a:pt x="190" y="961"/>
                  </a:lnTo>
                  <a:lnTo>
                    <a:pt x="190" y="959"/>
                  </a:lnTo>
                  <a:lnTo>
                    <a:pt x="192" y="955"/>
                  </a:lnTo>
                  <a:lnTo>
                    <a:pt x="192" y="953"/>
                  </a:lnTo>
                  <a:lnTo>
                    <a:pt x="192" y="949"/>
                  </a:lnTo>
                  <a:lnTo>
                    <a:pt x="196" y="947"/>
                  </a:lnTo>
                  <a:lnTo>
                    <a:pt x="192" y="938"/>
                  </a:lnTo>
                  <a:lnTo>
                    <a:pt x="192" y="936"/>
                  </a:lnTo>
                  <a:lnTo>
                    <a:pt x="192" y="930"/>
                  </a:lnTo>
                  <a:lnTo>
                    <a:pt x="192" y="928"/>
                  </a:lnTo>
                  <a:lnTo>
                    <a:pt x="192" y="925"/>
                  </a:lnTo>
                  <a:lnTo>
                    <a:pt x="192" y="919"/>
                  </a:lnTo>
                  <a:lnTo>
                    <a:pt x="190" y="917"/>
                  </a:lnTo>
                  <a:lnTo>
                    <a:pt x="190" y="915"/>
                  </a:lnTo>
                  <a:lnTo>
                    <a:pt x="186" y="911"/>
                  </a:lnTo>
                  <a:lnTo>
                    <a:pt x="182" y="906"/>
                  </a:lnTo>
                  <a:lnTo>
                    <a:pt x="182" y="904"/>
                  </a:lnTo>
                  <a:lnTo>
                    <a:pt x="177" y="898"/>
                  </a:lnTo>
                  <a:lnTo>
                    <a:pt x="173" y="892"/>
                  </a:lnTo>
                  <a:lnTo>
                    <a:pt x="173" y="887"/>
                  </a:lnTo>
                  <a:lnTo>
                    <a:pt x="171" y="885"/>
                  </a:lnTo>
                  <a:lnTo>
                    <a:pt x="171" y="881"/>
                  </a:lnTo>
                  <a:lnTo>
                    <a:pt x="167" y="879"/>
                  </a:lnTo>
                  <a:lnTo>
                    <a:pt x="165" y="875"/>
                  </a:lnTo>
                  <a:lnTo>
                    <a:pt x="165" y="873"/>
                  </a:lnTo>
                  <a:lnTo>
                    <a:pt x="165" y="870"/>
                  </a:lnTo>
                  <a:lnTo>
                    <a:pt x="160" y="866"/>
                  </a:lnTo>
                  <a:lnTo>
                    <a:pt x="160" y="862"/>
                  </a:lnTo>
                  <a:lnTo>
                    <a:pt x="158" y="862"/>
                  </a:lnTo>
                  <a:lnTo>
                    <a:pt x="154" y="856"/>
                  </a:lnTo>
                  <a:lnTo>
                    <a:pt x="152" y="855"/>
                  </a:lnTo>
                  <a:lnTo>
                    <a:pt x="148" y="849"/>
                  </a:lnTo>
                  <a:lnTo>
                    <a:pt x="146" y="847"/>
                  </a:lnTo>
                  <a:lnTo>
                    <a:pt x="141" y="837"/>
                  </a:lnTo>
                  <a:lnTo>
                    <a:pt x="141" y="836"/>
                  </a:lnTo>
                  <a:lnTo>
                    <a:pt x="139" y="832"/>
                  </a:lnTo>
                  <a:lnTo>
                    <a:pt x="135" y="832"/>
                  </a:lnTo>
                  <a:lnTo>
                    <a:pt x="133" y="832"/>
                  </a:lnTo>
                  <a:lnTo>
                    <a:pt x="128" y="830"/>
                  </a:lnTo>
                  <a:lnTo>
                    <a:pt x="122" y="830"/>
                  </a:lnTo>
                  <a:lnTo>
                    <a:pt x="116" y="830"/>
                  </a:lnTo>
                  <a:lnTo>
                    <a:pt x="114" y="826"/>
                  </a:lnTo>
                  <a:lnTo>
                    <a:pt x="109" y="824"/>
                  </a:lnTo>
                  <a:lnTo>
                    <a:pt x="105" y="822"/>
                  </a:lnTo>
                  <a:lnTo>
                    <a:pt x="105" y="819"/>
                  </a:lnTo>
                  <a:lnTo>
                    <a:pt x="103" y="819"/>
                  </a:lnTo>
                  <a:lnTo>
                    <a:pt x="99" y="817"/>
                  </a:lnTo>
                  <a:lnTo>
                    <a:pt x="97" y="813"/>
                  </a:lnTo>
                  <a:lnTo>
                    <a:pt x="93" y="811"/>
                  </a:lnTo>
                  <a:lnTo>
                    <a:pt x="91" y="805"/>
                  </a:lnTo>
                  <a:lnTo>
                    <a:pt x="90" y="801"/>
                  </a:lnTo>
                  <a:lnTo>
                    <a:pt x="86" y="800"/>
                  </a:lnTo>
                  <a:lnTo>
                    <a:pt x="84" y="794"/>
                  </a:lnTo>
                  <a:lnTo>
                    <a:pt x="80" y="792"/>
                  </a:lnTo>
                  <a:lnTo>
                    <a:pt x="78" y="786"/>
                  </a:lnTo>
                  <a:lnTo>
                    <a:pt x="74" y="786"/>
                  </a:lnTo>
                  <a:lnTo>
                    <a:pt x="69" y="779"/>
                  </a:lnTo>
                  <a:lnTo>
                    <a:pt x="69" y="775"/>
                  </a:lnTo>
                  <a:lnTo>
                    <a:pt x="65" y="769"/>
                  </a:lnTo>
                  <a:lnTo>
                    <a:pt x="61" y="767"/>
                  </a:lnTo>
                  <a:lnTo>
                    <a:pt x="61" y="764"/>
                  </a:lnTo>
                  <a:lnTo>
                    <a:pt x="59" y="756"/>
                  </a:lnTo>
                  <a:lnTo>
                    <a:pt x="55" y="754"/>
                  </a:lnTo>
                  <a:lnTo>
                    <a:pt x="55" y="750"/>
                  </a:lnTo>
                  <a:lnTo>
                    <a:pt x="54" y="745"/>
                  </a:lnTo>
                  <a:lnTo>
                    <a:pt x="48" y="739"/>
                  </a:lnTo>
                  <a:lnTo>
                    <a:pt x="50" y="739"/>
                  </a:lnTo>
                  <a:lnTo>
                    <a:pt x="55" y="733"/>
                  </a:lnTo>
                  <a:lnTo>
                    <a:pt x="55" y="731"/>
                  </a:lnTo>
                  <a:lnTo>
                    <a:pt x="55" y="726"/>
                  </a:lnTo>
                  <a:lnTo>
                    <a:pt x="59" y="726"/>
                  </a:lnTo>
                  <a:lnTo>
                    <a:pt x="61" y="724"/>
                  </a:lnTo>
                  <a:lnTo>
                    <a:pt x="67" y="718"/>
                  </a:lnTo>
                  <a:lnTo>
                    <a:pt x="69" y="714"/>
                  </a:lnTo>
                  <a:lnTo>
                    <a:pt x="73" y="714"/>
                  </a:lnTo>
                  <a:lnTo>
                    <a:pt x="78" y="712"/>
                  </a:lnTo>
                  <a:lnTo>
                    <a:pt x="80" y="712"/>
                  </a:lnTo>
                  <a:lnTo>
                    <a:pt x="86" y="710"/>
                  </a:lnTo>
                  <a:lnTo>
                    <a:pt x="90" y="710"/>
                  </a:lnTo>
                  <a:lnTo>
                    <a:pt x="93" y="710"/>
                  </a:lnTo>
                  <a:lnTo>
                    <a:pt x="99" y="710"/>
                  </a:lnTo>
                  <a:lnTo>
                    <a:pt x="110" y="712"/>
                  </a:lnTo>
                  <a:lnTo>
                    <a:pt x="118" y="712"/>
                  </a:lnTo>
                  <a:lnTo>
                    <a:pt x="124" y="710"/>
                  </a:lnTo>
                  <a:lnTo>
                    <a:pt x="128" y="710"/>
                  </a:lnTo>
                  <a:lnTo>
                    <a:pt x="129" y="710"/>
                  </a:lnTo>
                  <a:lnTo>
                    <a:pt x="133" y="710"/>
                  </a:lnTo>
                  <a:lnTo>
                    <a:pt x="139" y="710"/>
                  </a:lnTo>
                  <a:lnTo>
                    <a:pt x="143" y="707"/>
                  </a:lnTo>
                  <a:lnTo>
                    <a:pt x="148" y="707"/>
                  </a:lnTo>
                  <a:lnTo>
                    <a:pt x="152" y="705"/>
                  </a:lnTo>
                  <a:lnTo>
                    <a:pt x="158" y="701"/>
                  </a:lnTo>
                  <a:lnTo>
                    <a:pt x="160" y="699"/>
                  </a:lnTo>
                  <a:lnTo>
                    <a:pt x="162" y="695"/>
                  </a:lnTo>
                  <a:lnTo>
                    <a:pt x="167" y="693"/>
                  </a:lnTo>
                  <a:lnTo>
                    <a:pt x="171" y="690"/>
                  </a:lnTo>
                  <a:lnTo>
                    <a:pt x="173" y="688"/>
                  </a:lnTo>
                  <a:lnTo>
                    <a:pt x="179" y="686"/>
                  </a:lnTo>
                  <a:lnTo>
                    <a:pt x="182" y="682"/>
                  </a:lnTo>
                  <a:lnTo>
                    <a:pt x="184" y="680"/>
                  </a:lnTo>
                  <a:lnTo>
                    <a:pt x="186" y="680"/>
                  </a:lnTo>
                  <a:lnTo>
                    <a:pt x="190" y="676"/>
                  </a:lnTo>
                  <a:lnTo>
                    <a:pt x="192" y="676"/>
                  </a:lnTo>
                  <a:lnTo>
                    <a:pt x="192" y="674"/>
                  </a:lnTo>
                  <a:lnTo>
                    <a:pt x="196" y="674"/>
                  </a:lnTo>
                  <a:lnTo>
                    <a:pt x="198" y="671"/>
                  </a:lnTo>
                  <a:lnTo>
                    <a:pt x="201" y="669"/>
                  </a:lnTo>
                  <a:lnTo>
                    <a:pt x="203" y="669"/>
                  </a:lnTo>
                  <a:lnTo>
                    <a:pt x="207" y="665"/>
                  </a:lnTo>
                  <a:lnTo>
                    <a:pt x="209" y="663"/>
                  </a:lnTo>
                  <a:lnTo>
                    <a:pt x="211" y="661"/>
                  </a:lnTo>
                  <a:lnTo>
                    <a:pt x="217" y="657"/>
                  </a:lnTo>
                  <a:lnTo>
                    <a:pt x="220" y="657"/>
                  </a:lnTo>
                  <a:lnTo>
                    <a:pt x="222" y="652"/>
                  </a:lnTo>
                  <a:lnTo>
                    <a:pt x="222" y="650"/>
                  </a:lnTo>
                  <a:lnTo>
                    <a:pt x="226" y="646"/>
                  </a:lnTo>
                  <a:lnTo>
                    <a:pt x="228" y="646"/>
                  </a:lnTo>
                  <a:lnTo>
                    <a:pt x="234" y="644"/>
                  </a:lnTo>
                  <a:lnTo>
                    <a:pt x="234" y="642"/>
                  </a:lnTo>
                  <a:lnTo>
                    <a:pt x="239" y="638"/>
                  </a:lnTo>
                  <a:lnTo>
                    <a:pt x="245" y="633"/>
                  </a:lnTo>
                  <a:lnTo>
                    <a:pt x="247" y="631"/>
                  </a:lnTo>
                  <a:lnTo>
                    <a:pt x="253" y="631"/>
                  </a:lnTo>
                  <a:lnTo>
                    <a:pt x="256" y="627"/>
                  </a:lnTo>
                  <a:lnTo>
                    <a:pt x="258" y="625"/>
                  </a:lnTo>
                  <a:lnTo>
                    <a:pt x="260" y="625"/>
                  </a:lnTo>
                  <a:lnTo>
                    <a:pt x="264" y="621"/>
                  </a:lnTo>
                  <a:lnTo>
                    <a:pt x="266" y="620"/>
                  </a:lnTo>
                  <a:lnTo>
                    <a:pt x="272" y="618"/>
                  </a:lnTo>
                  <a:lnTo>
                    <a:pt x="272" y="614"/>
                  </a:lnTo>
                  <a:lnTo>
                    <a:pt x="275" y="614"/>
                  </a:lnTo>
                  <a:lnTo>
                    <a:pt x="275" y="612"/>
                  </a:lnTo>
                  <a:lnTo>
                    <a:pt x="277" y="612"/>
                  </a:lnTo>
                  <a:lnTo>
                    <a:pt x="277" y="608"/>
                  </a:lnTo>
                  <a:lnTo>
                    <a:pt x="275" y="601"/>
                  </a:lnTo>
                  <a:lnTo>
                    <a:pt x="275" y="599"/>
                  </a:lnTo>
                  <a:lnTo>
                    <a:pt x="272" y="595"/>
                  </a:lnTo>
                  <a:lnTo>
                    <a:pt x="272" y="593"/>
                  </a:lnTo>
                  <a:lnTo>
                    <a:pt x="266" y="587"/>
                  </a:lnTo>
                  <a:lnTo>
                    <a:pt x="266" y="578"/>
                  </a:lnTo>
                  <a:lnTo>
                    <a:pt x="264" y="576"/>
                  </a:lnTo>
                  <a:lnTo>
                    <a:pt x="264" y="570"/>
                  </a:lnTo>
                  <a:lnTo>
                    <a:pt x="266" y="565"/>
                  </a:lnTo>
                  <a:lnTo>
                    <a:pt x="270" y="559"/>
                  </a:lnTo>
                  <a:lnTo>
                    <a:pt x="270" y="557"/>
                  </a:lnTo>
                  <a:lnTo>
                    <a:pt x="272" y="553"/>
                  </a:lnTo>
                  <a:lnTo>
                    <a:pt x="272" y="551"/>
                  </a:lnTo>
                  <a:lnTo>
                    <a:pt x="272" y="549"/>
                  </a:lnTo>
                  <a:lnTo>
                    <a:pt x="275" y="546"/>
                  </a:lnTo>
                  <a:lnTo>
                    <a:pt x="275" y="544"/>
                  </a:lnTo>
                  <a:lnTo>
                    <a:pt x="275" y="540"/>
                  </a:lnTo>
                  <a:lnTo>
                    <a:pt x="275" y="527"/>
                  </a:lnTo>
                  <a:lnTo>
                    <a:pt x="275" y="525"/>
                  </a:lnTo>
                  <a:lnTo>
                    <a:pt x="272" y="521"/>
                  </a:lnTo>
                  <a:lnTo>
                    <a:pt x="272" y="515"/>
                  </a:lnTo>
                  <a:lnTo>
                    <a:pt x="272" y="513"/>
                  </a:lnTo>
                  <a:lnTo>
                    <a:pt x="272" y="510"/>
                  </a:lnTo>
                  <a:lnTo>
                    <a:pt x="275" y="506"/>
                  </a:lnTo>
                  <a:lnTo>
                    <a:pt x="275" y="500"/>
                  </a:lnTo>
                  <a:lnTo>
                    <a:pt x="275" y="496"/>
                  </a:lnTo>
                  <a:lnTo>
                    <a:pt x="275" y="494"/>
                  </a:lnTo>
                  <a:lnTo>
                    <a:pt x="272" y="491"/>
                  </a:lnTo>
                  <a:lnTo>
                    <a:pt x="272" y="489"/>
                  </a:lnTo>
                  <a:lnTo>
                    <a:pt x="270" y="485"/>
                  </a:lnTo>
                  <a:lnTo>
                    <a:pt x="270" y="483"/>
                  </a:lnTo>
                  <a:lnTo>
                    <a:pt x="270" y="481"/>
                  </a:lnTo>
                  <a:lnTo>
                    <a:pt x="270" y="477"/>
                  </a:lnTo>
                  <a:lnTo>
                    <a:pt x="272" y="477"/>
                  </a:lnTo>
                  <a:lnTo>
                    <a:pt x="275" y="477"/>
                  </a:lnTo>
                  <a:lnTo>
                    <a:pt x="277" y="477"/>
                  </a:lnTo>
                  <a:lnTo>
                    <a:pt x="281" y="477"/>
                  </a:lnTo>
                  <a:lnTo>
                    <a:pt x="283" y="477"/>
                  </a:lnTo>
                  <a:lnTo>
                    <a:pt x="289" y="477"/>
                  </a:lnTo>
                  <a:lnTo>
                    <a:pt x="291" y="481"/>
                  </a:lnTo>
                  <a:lnTo>
                    <a:pt x="294" y="481"/>
                  </a:lnTo>
                  <a:lnTo>
                    <a:pt x="302" y="483"/>
                  </a:lnTo>
                  <a:lnTo>
                    <a:pt x="306" y="483"/>
                  </a:lnTo>
                  <a:lnTo>
                    <a:pt x="308" y="483"/>
                  </a:lnTo>
                  <a:lnTo>
                    <a:pt x="310" y="485"/>
                  </a:lnTo>
                  <a:lnTo>
                    <a:pt x="313" y="485"/>
                  </a:lnTo>
                  <a:lnTo>
                    <a:pt x="319" y="485"/>
                  </a:lnTo>
                  <a:lnTo>
                    <a:pt x="321" y="485"/>
                  </a:lnTo>
                  <a:lnTo>
                    <a:pt x="327" y="489"/>
                  </a:lnTo>
                  <a:lnTo>
                    <a:pt x="334" y="489"/>
                  </a:lnTo>
                  <a:lnTo>
                    <a:pt x="340" y="489"/>
                  </a:lnTo>
                  <a:lnTo>
                    <a:pt x="346" y="489"/>
                  </a:lnTo>
                  <a:lnTo>
                    <a:pt x="349" y="491"/>
                  </a:lnTo>
                  <a:lnTo>
                    <a:pt x="355" y="491"/>
                  </a:lnTo>
                  <a:lnTo>
                    <a:pt x="355" y="489"/>
                  </a:lnTo>
                  <a:lnTo>
                    <a:pt x="359" y="489"/>
                  </a:lnTo>
                  <a:lnTo>
                    <a:pt x="365" y="485"/>
                  </a:lnTo>
                  <a:lnTo>
                    <a:pt x="368" y="485"/>
                  </a:lnTo>
                  <a:lnTo>
                    <a:pt x="370" y="483"/>
                  </a:lnTo>
                  <a:lnTo>
                    <a:pt x="376" y="483"/>
                  </a:lnTo>
                  <a:lnTo>
                    <a:pt x="380" y="483"/>
                  </a:lnTo>
                  <a:lnTo>
                    <a:pt x="382" y="483"/>
                  </a:lnTo>
                  <a:lnTo>
                    <a:pt x="383" y="483"/>
                  </a:lnTo>
                  <a:lnTo>
                    <a:pt x="389" y="483"/>
                  </a:lnTo>
                  <a:lnTo>
                    <a:pt x="395" y="483"/>
                  </a:lnTo>
                  <a:lnTo>
                    <a:pt x="399" y="483"/>
                  </a:lnTo>
                  <a:lnTo>
                    <a:pt x="401" y="481"/>
                  </a:lnTo>
                  <a:lnTo>
                    <a:pt x="404" y="477"/>
                  </a:lnTo>
                  <a:lnTo>
                    <a:pt x="408" y="472"/>
                  </a:lnTo>
                  <a:lnTo>
                    <a:pt x="408" y="470"/>
                  </a:lnTo>
                  <a:lnTo>
                    <a:pt x="408" y="466"/>
                  </a:lnTo>
                  <a:lnTo>
                    <a:pt x="408" y="462"/>
                  </a:lnTo>
                  <a:lnTo>
                    <a:pt x="408" y="458"/>
                  </a:lnTo>
                  <a:lnTo>
                    <a:pt x="414" y="451"/>
                  </a:lnTo>
                  <a:lnTo>
                    <a:pt x="418" y="447"/>
                  </a:lnTo>
                  <a:lnTo>
                    <a:pt x="419" y="441"/>
                  </a:lnTo>
                  <a:lnTo>
                    <a:pt x="419" y="439"/>
                  </a:lnTo>
                  <a:lnTo>
                    <a:pt x="423" y="438"/>
                  </a:lnTo>
                  <a:lnTo>
                    <a:pt x="423" y="434"/>
                  </a:lnTo>
                  <a:lnTo>
                    <a:pt x="425" y="432"/>
                  </a:lnTo>
                  <a:lnTo>
                    <a:pt x="429" y="428"/>
                  </a:lnTo>
                  <a:lnTo>
                    <a:pt x="429" y="426"/>
                  </a:lnTo>
                  <a:lnTo>
                    <a:pt x="431" y="422"/>
                  </a:lnTo>
                  <a:lnTo>
                    <a:pt x="437" y="421"/>
                  </a:lnTo>
                  <a:lnTo>
                    <a:pt x="438" y="415"/>
                  </a:lnTo>
                  <a:lnTo>
                    <a:pt x="442" y="413"/>
                  </a:lnTo>
                  <a:lnTo>
                    <a:pt x="444" y="409"/>
                  </a:lnTo>
                  <a:lnTo>
                    <a:pt x="450" y="407"/>
                  </a:lnTo>
                  <a:lnTo>
                    <a:pt x="452" y="403"/>
                  </a:lnTo>
                  <a:lnTo>
                    <a:pt x="456" y="398"/>
                  </a:lnTo>
                  <a:lnTo>
                    <a:pt x="463" y="396"/>
                  </a:lnTo>
                  <a:lnTo>
                    <a:pt x="469" y="394"/>
                  </a:lnTo>
                  <a:lnTo>
                    <a:pt x="473" y="390"/>
                  </a:lnTo>
                  <a:lnTo>
                    <a:pt x="474" y="390"/>
                  </a:lnTo>
                  <a:lnTo>
                    <a:pt x="476" y="390"/>
                  </a:lnTo>
                  <a:lnTo>
                    <a:pt x="480" y="388"/>
                  </a:lnTo>
                  <a:lnTo>
                    <a:pt x="486" y="385"/>
                  </a:lnTo>
                  <a:lnTo>
                    <a:pt x="486" y="379"/>
                  </a:lnTo>
                  <a:lnTo>
                    <a:pt x="488" y="377"/>
                  </a:lnTo>
                  <a:lnTo>
                    <a:pt x="492" y="371"/>
                  </a:lnTo>
                  <a:lnTo>
                    <a:pt x="492" y="369"/>
                  </a:lnTo>
                  <a:lnTo>
                    <a:pt x="493" y="364"/>
                  </a:lnTo>
                  <a:lnTo>
                    <a:pt x="493" y="360"/>
                  </a:lnTo>
                  <a:lnTo>
                    <a:pt x="497" y="354"/>
                  </a:lnTo>
                  <a:lnTo>
                    <a:pt x="499" y="349"/>
                  </a:lnTo>
                  <a:lnTo>
                    <a:pt x="505" y="347"/>
                  </a:lnTo>
                  <a:lnTo>
                    <a:pt x="507" y="345"/>
                  </a:lnTo>
                  <a:lnTo>
                    <a:pt x="510" y="339"/>
                  </a:lnTo>
                  <a:lnTo>
                    <a:pt x="512" y="335"/>
                  </a:lnTo>
                  <a:lnTo>
                    <a:pt x="518" y="335"/>
                  </a:lnTo>
                  <a:lnTo>
                    <a:pt x="522" y="335"/>
                  </a:lnTo>
                  <a:lnTo>
                    <a:pt x="526" y="333"/>
                  </a:lnTo>
                  <a:lnTo>
                    <a:pt x="531" y="333"/>
                  </a:lnTo>
                  <a:lnTo>
                    <a:pt x="535" y="333"/>
                  </a:lnTo>
                  <a:lnTo>
                    <a:pt x="543" y="333"/>
                  </a:lnTo>
                  <a:lnTo>
                    <a:pt x="548" y="333"/>
                  </a:lnTo>
                  <a:lnTo>
                    <a:pt x="550" y="333"/>
                  </a:lnTo>
                  <a:lnTo>
                    <a:pt x="554" y="333"/>
                  </a:lnTo>
                  <a:lnTo>
                    <a:pt x="556" y="333"/>
                  </a:lnTo>
                  <a:lnTo>
                    <a:pt x="560" y="333"/>
                  </a:lnTo>
                  <a:lnTo>
                    <a:pt x="562" y="333"/>
                  </a:lnTo>
                  <a:lnTo>
                    <a:pt x="565" y="333"/>
                  </a:lnTo>
                  <a:lnTo>
                    <a:pt x="571" y="333"/>
                  </a:lnTo>
                  <a:lnTo>
                    <a:pt x="575" y="333"/>
                  </a:lnTo>
                  <a:lnTo>
                    <a:pt x="579" y="335"/>
                  </a:lnTo>
                  <a:lnTo>
                    <a:pt x="581" y="335"/>
                  </a:lnTo>
                  <a:lnTo>
                    <a:pt x="584" y="335"/>
                  </a:lnTo>
                  <a:lnTo>
                    <a:pt x="586" y="333"/>
                  </a:lnTo>
                  <a:lnTo>
                    <a:pt x="592" y="333"/>
                  </a:lnTo>
                  <a:lnTo>
                    <a:pt x="598" y="330"/>
                  </a:lnTo>
                  <a:lnTo>
                    <a:pt x="600" y="328"/>
                  </a:lnTo>
                  <a:lnTo>
                    <a:pt x="603" y="328"/>
                  </a:lnTo>
                  <a:lnTo>
                    <a:pt x="605" y="326"/>
                  </a:lnTo>
                  <a:lnTo>
                    <a:pt x="609" y="326"/>
                  </a:lnTo>
                  <a:lnTo>
                    <a:pt x="611" y="326"/>
                  </a:lnTo>
                  <a:lnTo>
                    <a:pt x="615" y="322"/>
                  </a:lnTo>
                  <a:lnTo>
                    <a:pt x="617" y="322"/>
                  </a:lnTo>
                  <a:lnTo>
                    <a:pt x="622" y="322"/>
                  </a:lnTo>
                  <a:lnTo>
                    <a:pt x="624" y="320"/>
                  </a:lnTo>
                  <a:lnTo>
                    <a:pt x="628" y="316"/>
                  </a:lnTo>
                  <a:lnTo>
                    <a:pt x="630" y="316"/>
                  </a:lnTo>
                  <a:lnTo>
                    <a:pt x="634" y="314"/>
                  </a:lnTo>
                  <a:lnTo>
                    <a:pt x="636" y="314"/>
                  </a:lnTo>
                  <a:lnTo>
                    <a:pt x="639" y="311"/>
                  </a:lnTo>
                  <a:lnTo>
                    <a:pt x="641" y="309"/>
                  </a:lnTo>
                  <a:lnTo>
                    <a:pt x="645" y="305"/>
                  </a:lnTo>
                  <a:lnTo>
                    <a:pt x="647" y="305"/>
                  </a:lnTo>
                  <a:lnTo>
                    <a:pt x="649" y="303"/>
                  </a:lnTo>
                  <a:lnTo>
                    <a:pt x="649" y="297"/>
                  </a:lnTo>
                  <a:lnTo>
                    <a:pt x="649" y="295"/>
                  </a:lnTo>
                  <a:lnTo>
                    <a:pt x="649" y="286"/>
                  </a:lnTo>
                  <a:lnTo>
                    <a:pt x="653" y="278"/>
                  </a:lnTo>
                  <a:lnTo>
                    <a:pt x="658" y="277"/>
                  </a:lnTo>
                  <a:lnTo>
                    <a:pt x="660" y="271"/>
                  </a:lnTo>
                  <a:lnTo>
                    <a:pt x="664" y="271"/>
                  </a:lnTo>
                  <a:lnTo>
                    <a:pt x="666" y="267"/>
                  </a:lnTo>
                  <a:lnTo>
                    <a:pt x="670" y="267"/>
                  </a:lnTo>
                  <a:lnTo>
                    <a:pt x="672" y="267"/>
                  </a:lnTo>
                  <a:lnTo>
                    <a:pt x="672" y="265"/>
                  </a:lnTo>
                  <a:lnTo>
                    <a:pt x="674" y="265"/>
                  </a:lnTo>
                  <a:lnTo>
                    <a:pt x="677" y="265"/>
                  </a:lnTo>
                  <a:lnTo>
                    <a:pt x="679" y="261"/>
                  </a:lnTo>
                  <a:lnTo>
                    <a:pt x="685" y="261"/>
                  </a:lnTo>
                  <a:lnTo>
                    <a:pt x="691" y="267"/>
                  </a:lnTo>
                  <a:lnTo>
                    <a:pt x="694" y="271"/>
                  </a:lnTo>
                  <a:lnTo>
                    <a:pt x="698" y="271"/>
                  </a:lnTo>
                  <a:lnTo>
                    <a:pt x="702" y="265"/>
                  </a:lnTo>
                  <a:lnTo>
                    <a:pt x="702" y="261"/>
                  </a:lnTo>
                  <a:lnTo>
                    <a:pt x="704" y="261"/>
                  </a:lnTo>
                  <a:lnTo>
                    <a:pt x="704" y="259"/>
                  </a:lnTo>
                  <a:lnTo>
                    <a:pt x="708" y="258"/>
                  </a:lnTo>
                  <a:lnTo>
                    <a:pt x="708" y="252"/>
                  </a:lnTo>
                  <a:lnTo>
                    <a:pt x="710" y="248"/>
                  </a:lnTo>
                  <a:lnTo>
                    <a:pt x="710" y="246"/>
                  </a:lnTo>
                  <a:lnTo>
                    <a:pt x="713" y="242"/>
                  </a:lnTo>
                  <a:lnTo>
                    <a:pt x="713" y="241"/>
                  </a:lnTo>
                  <a:lnTo>
                    <a:pt x="715" y="241"/>
                  </a:lnTo>
                  <a:lnTo>
                    <a:pt x="719" y="237"/>
                  </a:lnTo>
                  <a:lnTo>
                    <a:pt x="719" y="233"/>
                  </a:lnTo>
                  <a:lnTo>
                    <a:pt x="721" y="233"/>
                  </a:lnTo>
                  <a:lnTo>
                    <a:pt x="721" y="229"/>
                  </a:lnTo>
                  <a:lnTo>
                    <a:pt x="721" y="227"/>
                  </a:lnTo>
                  <a:lnTo>
                    <a:pt x="723" y="223"/>
                  </a:lnTo>
                  <a:lnTo>
                    <a:pt x="727" y="222"/>
                  </a:lnTo>
                  <a:lnTo>
                    <a:pt x="727" y="218"/>
                  </a:lnTo>
                  <a:lnTo>
                    <a:pt x="729" y="216"/>
                  </a:lnTo>
                  <a:lnTo>
                    <a:pt x="732" y="214"/>
                  </a:lnTo>
                  <a:lnTo>
                    <a:pt x="732" y="210"/>
                  </a:lnTo>
                  <a:lnTo>
                    <a:pt x="734" y="208"/>
                  </a:lnTo>
                  <a:lnTo>
                    <a:pt x="738" y="205"/>
                  </a:lnTo>
                  <a:lnTo>
                    <a:pt x="738" y="203"/>
                  </a:lnTo>
                  <a:lnTo>
                    <a:pt x="740" y="203"/>
                  </a:lnTo>
                  <a:lnTo>
                    <a:pt x="740" y="199"/>
                  </a:lnTo>
                  <a:lnTo>
                    <a:pt x="742" y="197"/>
                  </a:lnTo>
                  <a:lnTo>
                    <a:pt x="746" y="197"/>
                  </a:lnTo>
                  <a:lnTo>
                    <a:pt x="747" y="193"/>
                  </a:lnTo>
                  <a:lnTo>
                    <a:pt x="757" y="193"/>
                  </a:lnTo>
                  <a:lnTo>
                    <a:pt x="759" y="193"/>
                  </a:lnTo>
                  <a:lnTo>
                    <a:pt x="763" y="193"/>
                  </a:lnTo>
                  <a:lnTo>
                    <a:pt x="765" y="197"/>
                  </a:lnTo>
                  <a:lnTo>
                    <a:pt x="766" y="197"/>
                  </a:lnTo>
                  <a:lnTo>
                    <a:pt x="770" y="197"/>
                  </a:lnTo>
                  <a:lnTo>
                    <a:pt x="776" y="197"/>
                  </a:lnTo>
                  <a:lnTo>
                    <a:pt x="783" y="197"/>
                  </a:lnTo>
                  <a:lnTo>
                    <a:pt x="787" y="197"/>
                  </a:lnTo>
                  <a:lnTo>
                    <a:pt x="789" y="197"/>
                  </a:lnTo>
                  <a:lnTo>
                    <a:pt x="795" y="197"/>
                  </a:lnTo>
                  <a:lnTo>
                    <a:pt x="801" y="199"/>
                  </a:lnTo>
                  <a:lnTo>
                    <a:pt x="801" y="197"/>
                  </a:lnTo>
                  <a:lnTo>
                    <a:pt x="802" y="197"/>
                  </a:lnTo>
                  <a:lnTo>
                    <a:pt x="806" y="197"/>
                  </a:lnTo>
                  <a:lnTo>
                    <a:pt x="812" y="197"/>
                  </a:lnTo>
                  <a:lnTo>
                    <a:pt x="816" y="199"/>
                  </a:lnTo>
                  <a:lnTo>
                    <a:pt x="825" y="199"/>
                  </a:lnTo>
                  <a:lnTo>
                    <a:pt x="831" y="203"/>
                  </a:lnTo>
                  <a:lnTo>
                    <a:pt x="837" y="203"/>
                  </a:lnTo>
                  <a:lnTo>
                    <a:pt x="840" y="205"/>
                  </a:lnTo>
                  <a:lnTo>
                    <a:pt x="844" y="205"/>
                  </a:lnTo>
                  <a:lnTo>
                    <a:pt x="850" y="208"/>
                  </a:lnTo>
                  <a:lnTo>
                    <a:pt x="852" y="208"/>
                  </a:lnTo>
                  <a:lnTo>
                    <a:pt x="861" y="214"/>
                  </a:lnTo>
                  <a:lnTo>
                    <a:pt x="865" y="214"/>
                  </a:lnTo>
                  <a:lnTo>
                    <a:pt x="869" y="216"/>
                  </a:lnTo>
                  <a:lnTo>
                    <a:pt x="874" y="218"/>
                  </a:lnTo>
                  <a:lnTo>
                    <a:pt x="876" y="218"/>
                  </a:lnTo>
                  <a:lnTo>
                    <a:pt x="880" y="222"/>
                  </a:lnTo>
                  <a:lnTo>
                    <a:pt x="886" y="227"/>
                  </a:lnTo>
                  <a:lnTo>
                    <a:pt x="890" y="229"/>
                  </a:lnTo>
                  <a:lnTo>
                    <a:pt x="890" y="235"/>
                  </a:lnTo>
                  <a:lnTo>
                    <a:pt x="893" y="237"/>
                  </a:lnTo>
                  <a:lnTo>
                    <a:pt x="895" y="241"/>
                  </a:lnTo>
                  <a:lnTo>
                    <a:pt x="901" y="246"/>
                  </a:lnTo>
                  <a:lnTo>
                    <a:pt x="901" y="248"/>
                  </a:lnTo>
                  <a:lnTo>
                    <a:pt x="905" y="252"/>
                  </a:lnTo>
                  <a:lnTo>
                    <a:pt x="907" y="254"/>
                  </a:lnTo>
                  <a:lnTo>
                    <a:pt x="912" y="258"/>
                  </a:lnTo>
                  <a:lnTo>
                    <a:pt x="914" y="258"/>
                  </a:lnTo>
                  <a:lnTo>
                    <a:pt x="918" y="259"/>
                  </a:lnTo>
                  <a:lnTo>
                    <a:pt x="920" y="259"/>
                  </a:lnTo>
                  <a:lnTo>
                    <a:pt x="926" y="259"/>
                  </a:lnTo>
                  <a:lnTo>
                    <a:pt x="926" y="261"/>
                  </a:lnTo>
                  <a:lnTo>
                    <a:pt x="931" y="261"/>
                  </a:lnTo>
                  <a:lnTo>
                    <a:pt x="937" y="261"/>
                  </a:lnTo>
                  <a:lnTo>
                    <a:pt x="939" y="265"/>
                  </a:lnTo>
                  <a:lnTo>
                    <a:pt x="943" y="267"/>
                  </a:lnTo>
                  <a:lnTo>
                    <a:pt x="945" y="267"/>
                  </a:lnTo>
                  <a:lnTo>
                    <a:pt x="948" y="267"/>
                  </a:lnTo>
                  <a:lnTo>
                    <a:pt x="950" y="267"/>
                  </a:lnTo>
                  <a:lnTo>
                    <a:pt x="954" y="271"/>
                  </a:lnTo>
                  <a:lnTo>
                    <a:pt x="960" y="271"/>
                  </a:lnTo>
                  <a:lnTo>
                    <a:pt x="960" y="273"/>
                  </a:lnTo>
                  <a:lnTo>
                    <a:pt x="962" y="273"/>
                  </a:lnTo>
                  <a:lnTo>
                    <a:pt x="967" y="277"/>
                  </a:lnTo>
                  <a:lnTo>
                    <a:pt x="973" y="277"/>
                  </a:lnTo>
                  <a:lnTo>
                    <a:pt x="975" y="277"/>
                  </a:lnTo>
                  <a:lnTo>
                    <a:pt x="979" y="277"/>
                  </a:lnTo>
                  <a:lnTo>
                    <a:pt x="981" y="277"/>
                  </a:lnTo>
                  <a:lnTo>
                    <a:pt x="986" y="273"/>
                  </a:lnTo>
                  <a:lnTo>
                    <a:pt x="988" y="273"/>
                  </a:lnTo>
                  <a:lnTo>
                    <a:pt x="992" y="273"/>
                  </a:lnTo>
                  <a:lnTo>
                    <a:pt x="994" y="273"/>
                  </a:lnTo>
                  <a:lnTo>
                    <a:pt x="998" y="271"/>
                  </a:lnTo>
                  <a:lnTo>
                    <a:pt x="998" y="267"/>
                  </a:lnTo>
                  <a:lnTo>
                    <a:pt x="998" y="261"/>
                  </a:lnTo>
                  <a:lnTo>
                    <a:pt x="998" y="258"/>
                  </a:lnTo>
                  <a:lnTo>
                    <a:pt x="998" y="254"/>
                  </a:lnTo>
                  <a:lnTo>
                    <a:pt x="1000" y="248"/>
                  </a:lnTo>
                  <a:lnTo>
                    <a:pt x="1000" y="246"/>
                  </a:lnTo>
                  <a:lnTo>
                    <a:pt x="1000" y="242"/>
                  </a:lnTo>
                  <a:lnTo>
                    <a:pt x="1003" y="237"/>
                  </a:lnTo>
                  <a:lnTo>
                    <a:pt x="1003" y="235"/>
                  </a:lnTo>
                  <a:lnTo>
                    <a:pt x="1003" y="229"/>
                  </a:lnTo>
                  <a:lnTo>
                    <a:pt x="1005" y="227"/>
                  </a:lnTo>
                  <a:lnTo>
                    <a:pt x="1005" y="222"/>
                  </a:lnTo>
                  <a:lnTo>
                    <a:pt x="1007" y="216"/>
                  </a:lnTo>
                  <a:lnTo>
                    <a:pt x="1007" y="210"/>
                  </a:lnTo>
                  <a:lnTo>
                    <a:pt x="1011" y="208"/>
                  </a:lnTo>
                  <a:lnTo>
                    <a:pt x="1011" y="203"/>
                  </a:lnTo>
                  <a:lnTo>
                    <a:pt x="1013" y="193"/>
                  </a:lnTo>
                  <a:lnTo>
                    <a:pt x="1013" y="191"/>
                  </a:lnTo>
                  <a:lnTo>
                    <a:pt x="1017" y="189"/>
                  </a:lnTo>
                  <a:lnTo>
                    <a:pt x="1019" y="184"/>
                  </a:lnTo>
                  <a:lnTo>
                    <a:pt x="1022" y="178"/>
                  </a:lnTo>
                  <a:lnTo>
                    <a:pt x="1022" y="174"/>
                  </a:lnTo>
                  <a:lnTo>
                    <a:pt x="1024" y="172"/>
                  </a:lnTo>
                  <a:lnTo>
                    <a:pt x="1028" y="167"/>
                  </a:lnTo>
                  <a:lnTo>
                    <a:pt x="1030" y="161"/>
                  </a:lnTo>
                  <a:lnTo>
                    <a:pt x="1030" y="155"/>
                  </a:lnTo>
                  <a:lnTo>
                    <a:pt x="1032" y="153"/>
                  </a:lnTo>
                  <a:lnTo>
                    <a:pt x="1032" y="148"/>
                  </a:lnTo>
                  <a:lnTo>
                    <a:pt x="1036" y="146"/>
                  </a:lnTo>
                  <a:lnTo>
                    <a:pt x="1038" y="142"/>
                  </a:lnTo>
                  <a:lnTo>
                    <a:pt x="1041" y="136"/>
                  </a:lnTo>
                  <a:lnTo>
                    <a:pt x="1043" y="134"/>
                  </a:lnTo>
                  <a:lnTo>
                    <a:pt x="1047" y="131"/>
                  </a:lnTo>
                  <a:lnTo>
                    <a:pt x="1047" y="129"/>
                  </a:lnTo>
                  <a:lnTo>
                    <a:pt x="1047" y="125"/>
                  </a:lnTo>
                  <a:lnTo>
                    <a:pt x="1049" y="123"/>
                  </a:lnTo>
                  <a:lnTo>
                    <a:pt x="1053" y="121"/>
                  </a:lnTo>
                  <a:lnTo>
                    <a:pt x="1053" y="117"/>
                  </a:lnTo>
                  <a:lnTo>
                    <a:pt x="1053" y="115"/>
                  </a:lnTo>
                  <a:lnTo>
                    <a:pt x="1055" y="112"/>
                  </a:lnTo>
                  <a:lnTo>
                    <a:pt x="1055" y="104"/>
                  </a:lnTo>
                  <a:lnTo>
                    <a:pt x="1055" y="100"/>
                  </a:lnTo>
                  <a:lnTo>
                    <a:pt x="1057" y="96"/>
                  </a:lnTo>
                  <a:lnTo>
                    <a:pt x="1057" y="91"/>
                  </a:lnTo>
                  <a:lnTo>
                    <a:pt x="1060" y="85"/>
                  </a:lnTo>
                  <a:lnTo>
                    <a:pt x="1062" y="79"/>
                  </a:lnTo>
                  <a:lnTo>
                    <a:pt x="1062" y="74"/>
                  </a:lnTo>
                  <a:lnTo>
                    <a:pt x="1062" y="72"/>
                  </a:lnTo>
                  <a:lnTo>
                    <a:pt x="1062" y="68"/>
                  </a:lnTo>
                  <a:lnTo>
                    <a:pt x="1062" y="66"/>
                  </a:lnTo>
                  <a:lnTo>
                    <a:pt x="1062" y="62"/>
                  </a:lnTo>
                  <a:lnTo>
                    <a:pt x="1062" y="60"/>
                  </a:lnTo>
                  <a:lnTo>
                    <a:pt x="1062" y="57"/>
                  </a:lnTo>
                  <a:lnTo>
                    <a:pt x="1062" y="53"/>
                  </a:lnTo>
                  <a:lnTo>
                    <a:pt x="1062" y="49"/>
                  </a:lnTo>
                  <a:lnTo>
                    <a:pt x="1062" y="47"/>
                  </a:lnTo>
                  <a:lnTo>
                    <a:pt x="1062" y="43"/>
                  </a:lnTo>
                  <a:lnTo>
                    <a:pt x="1062" y="42"/>
                  </a:lnTo>
                  <a:lnTo>
                    <a:pt x="1062" y="38"/>
                  </a:lnTo>
                  <a:lnTo>
                    <a:pt x="1062" y="36"/>
                  </a:lnTo>
                  <a:lnTo>
                    <a:pt x="1062" y="36"/>
                  </a:lnTo>
                  <a:close/>
                </a:path>
              </a:pathLst>
            </a:custGeom>
            <a:solidFill>
              <a:schemeClr val="tx2">
                <a:lumMod val="75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2085" y="1754"/>
              <a:ext cx="735" cy="936"/>
            </a:xfrm>
            <a:custGeom>
              <a:avLst/>
              <a:gdLst>
                <a:gd name="T0" fmla="*/ 252 w 735"/>
                <a:gd name="T1" fmla="*/ 850 h 936"/>
                <a:gd name="T2" fmla="*/ 252 w 735"/>
                <a:gd name="T3" fmla="*/ 799 h 936"/>
                <a:gd name="T4" fmla="*/ 212 w 735"/>
                <a:gd name="T5" fmla="*/ 727 h 936"/>
                <a:gd name="T6" fmla="*/ 159 w 735"/>
                <a:gd name="T7" fmla="*/ 689 h 936"/>
                <a:gd name="T8" fmla="*/ 113 w 735"/>
                <a:gd name="T9" fmla="*/ 644 h 936"/>
                <a:gd name="T10" fmla="*/ 167 w 735"/>
                <a:gd name="T11" fmla="*/ 638 h 936"/>
                <a:gd name="T12" fmla="*/ 185 w 735"/>
                <a:gd name="T13" fmla="*/ 595 h 936"/>
                <a:gd name="T14" fmla="*/ 187 w 735"/>
                <a:gd name="T15" fmla="*/ 532 h 936"/>
                <a:gd name="T16" fmla="*/ 191 w 735"/>
                <a:gd name="T17" fmla="*/ 475 h 936"/>
                <a:gd name="T18" fmla="*/ 113 w 735"/>
                <a:gd name="T19" fmla="*/ 430 h 936"/>
                <a:gd name="T20" fmla="*/ 39 w 735"/>
                <a:gd name="T21" fmla="*/ 384 h 936"/>
                <a:gd name="T22" fmla="*/ 0 w 735"/>
                <a:gd name="T23" fmla="*/ 339 h 936"/>
                <a:gd name="T24" fmla="*/ 36 w 735"/>
                <a:gd name="T25" fmla="*/ 280 h 936"/>
                <a:gd name="T26" fmla="*/ 60 w 735"/>
                <a:gd name="T27" fmla="*/ 223 h 936"/>
                <a:gd name="T28" fmla="*/ 87 w 735"/>
                <a:gd name="T29" fmla="*/ 221 h 936"/>
                <a:gd name="T30" fmla="*/ 93 w 735"/>
                <a:gd name="T31" fmla="*/ 155 h 936"/>
                <a:gd name="T32" fmla="*/ 153 w 735"/>
                <a:gd name="T33" fmla="*/ 104 h 936"/>
                <a:gd name="T34" fmla="*/ 199 w 735"/>
                <a:gd name="T35" fmla="*/ 128 h 936"/>
                <a:gd name="T36" fmla="*/ 254 w 735"/>
                <a:gd name="T37" fmla="*/ 68 h 936"/>
                <a:gd name="T38" fmla="*/ 282 w 735"/>
                <a:gd name="T39" fmla="*/ 7 h 936"/>
                <a:gd name="T40" fmla="*/ 311 w 735"/>
                <a:gd name="T41" fmla="*/ 0 h 936"/>
                <a:gd name="T42" fmla="*/ 333 w 735"/>
                <a:gd name="T43" fmla="*/ 11 h 936"/>
                <a:gd name="T44" fmla="*/ 354 w 735"/>
                <a:gd name="T45" fmla="*/ 18 h 936"/>
                <a:gd name="T46" fmla="*/ 383 w 735"/>
                <a:gd name="T47" fmla="*/ 26 h 936"/>
                <a:gd name="T48" fmla="*/ 407 w 735"/>
                <a:gd name="T49" fmla="*/ 37 h 936"/>
                <a:gd name="T50" fmla="*/ 428 w 735"/>
                <a:gd name="T51" fmla="*/ 32 h 936"/>
                <a:gd name="T52" fmla="*/ 449 w 735"/>
                <a:gd name="T53" fmla="*/ 43 h 936"/>
                <a:gd name="T54" fmla="*/ 458 w 735"/>
                <a:gd name="T55" fmla="*/ 68 h 936"/>
                <a:gd name="T56" fmla="*/ 474 w 735"/>
                <a:gd name="T57" fmla="*/ 94 h 936"/>
                <a:gd name="T58" fmla="*/ 487 w 735"/>
                <a:gd name="T59" fmla="*/ 113 h 936"/>
                <a:gd name="T60" fmla="*/ 502 w 735"/>
                <a:gd name="T61" fmla="*/ 130 h 936"/>
                <a:gd name="T62" fmla="*/ 527 w 735"/>
                <a:gd name="T63" fmla="*/ 155 h 936"/>
                <a:gd name="T64" fmla="*/ 555 w 735"/>
                <a:gd name="T65" fmla="*/ 187 h 936"/>
                <a:gd name="T66" fmla="*/ 557 w 735"/>
                <a:gd name="T67" fmla="*/ 223 h 936"/>
                <a:gd name="T68" fmla="*/ 563 w 735"/>
                <a:gd name="T69" fmla="*/ 255 h 936"/>
                <a:gd name="T70" fmla="*/ 561 w 735"/>
                <a:gd name="T71" fmla="*/ 280 h 936"/>
                <a:gd name="T72" fmla="*/ 551 w 735"/>
                <a:gd name="T73" fmla="*/ 322 h 936"/>
                <a:gd name="T74" fmla="*/ 551 w 735"/>
                <a:gd name="T75" fmla="*/ 367 h 936"/>
                <a:gd name="T76" fmla="*/ 561 w 735"/>
                <a:gd name="T77" fmla="*/ 396 h 936"/>
                <a:gd name="T78" fmla="*/ 599 w 735"/>
                <a:gd name="T79" fmla="*/ 377 h 936"/>
                <a:gd name="T80" fmla="*/ 618 w 735"/>
                <a:gd name="T81" fmla="*/ 390 h 936"/>
                <a:gd name="T82" fmla="*/ 618 w 735"/>
                <a:gd name="T83" fmla="*/ 435 h 936"/>
                <a:gd name="T84" fmla="*/ 616 w 735"/>
                <a:gd name="T85" fmla="*/ 477 h 936"/>
                <a:gd name="T86" fmla="*/ 567 w 735"/>
                <a:gd name="T87" fmla="*/ 540 h 936"/>
                <a:gd name="T88" fmla="*/ 629 w 735"/>
                <a:gd name="T89" fmla="*/ 600 h 936"/>
                <a:gd name="T90" fmla="*/ 690 w 735"/>
                <a:gd name="T91" fmla="*/ 632 h 936"/>
                <a:gd name="T92" fmla="*/ 728 w 735"/>
                <a:gd name="T93" fmla="*/ 670 h 936"/>
                <a:gd name="T94" fmla="*/ 733 w 735"/>
                <a:gd name="T95" fmla="*/ 699 h 936"/>
                <a:gd name="T96" fmla="*/ 733 w 735"/>
                <a:gd name="T97" fmla="*/ 739 h 936"/>
                <a:gd name="T98" fmla="*/ 724 w 735"/>
                <a:gd name="T99" fmla="*/ 771 h 936"/>
                <a:gd name="T100" fmla="*/ 733 w 735"/>
                <a:gd name="T101" fmla="*/ 807 h 936"/>
                <a:gd name="T102" fmla="*/ 705 w 735"/>
                <a:gd name="T103" fmla="*/ 824 h 936"/>
                <a:gd name="T104" fmla="*/ 678 w 735"/>
                <a:gd name="T105" fmla="*/ 850 h 936"/>
                <a:gd name="T106" fmla="*/ 650 w 735"/>
                <a:gd name="T107" fmla="*/ 867 h 936"/>
                <a:gd name="T108" fmla="*/ 625 w 735"/>
                <a:gd name="T109" fmla="*/ 886 h 936"/>
                <a:gd name="T110" fmla="*/ 587 w 735"/>
                <a:gd name="T111" fmla="*/ 903 h 936"/>
                <a:gd name="T112" fmla="*/ 538 w 735"/>
                <a:gd name="T113" fmla="*/ 905 h 936"/>
                <a:gd name="T114" fmla="*/ 513 w 735"/>
                <a:gd name="T115" fmla="*/ 926 h 936"/>
                <a:gd name="T116" fmla="*/ 474 w 735"/>
                <a:gd name="T117" fmla="*/ 936 h 936"/>
                <a:gd name="T118" fmla="*/ 426 w 735"/>
                <a:gd name="T119" fmla="*/ 936 h 936"/>
                <a:gd name="T120" fmla="*/ 379 w 735"/>
                <a:gd name="T121" fmla="*/ 930 h 936"/>
                <a:gd name="T122" fmla="*/ 330 w 735"/>
                <a:gd name="T123" fmla="*/ 932 h 936"/>
                <a:gd name="T124" fmla="*/ 276 w 735"/>
                <a:gd name="T125" fmla="*/ 93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5" h="936">
                  <a:moveTo>
                    <a:pt x="265" y="907"/>
                  </a:moveTo>
                  <a:lnTo>
                    <a:pt x="265" y="903"/>
                  </a:lnTo>
                  <a:lnTo>
                    <a:pt x="261" y="898"/>
                  </a:lnTo>
                  <a:lnTo>
                    <a:pt x="261" y="892"/>
                  </a:lnTo>
                  <a:lnTo>
                    <a:pt x="258" y="881"/>
                  </a:lnTo>
                  <a:lnTo>
                    <a:pt x="258" y="875"/>
                  </a:lnTo>
                  <a:lnTo>
                    <a:pt x="254" y="862"/>
                  </a:lnTo>
                  <a:lnTo>
                    <a:pt x="252" y="856"/>
                  </a:lnTo>
                  <a:lnTo>
                    <a:pt x="252" y="850"/>
                  </a:lnTo>
                  <a:lnTo>
                    <a:pt x="252" y="845"/>
                  </a:lnTo>
                  <a:lnTo>
                    <a:pt x="252" y="839"/>
                  </a:lnTo>
                  <a:lnTo>
                    <a:pt x="252" y="835"/>
                  </a:lnTo>
                  <a:lnTo>
                    <a:pt x="252" y="826"/>
                  </a:lnTo>
                  <a:lnTo>
                    <a:pt x="252" y="820"/>
                  </a:lnTo>
                  <a:lnTo>
                    <a:pt x="252" y="814"/>
                  </a:lnTo>
                  <a:lnTo>
                    <a:pt x="252" y="811"/>
                  </a:lnTo>
                  <a:lnTo>
                    <a:pt x="254" y="801"/>
                  </a:lnTo>
                  <a:lnTo>
                    <a:pt x="252" y="799"/>
                  </a:lnTo>
                  <a:lnTo>
                    <a:pt x="248" y="786"/>
                  </a:lnTo>
                  <a:lnTo>
                    <a:pt x="248" y="775"/>
                  </a:lnTo>
                  <a:lnTo>
                    <a:pt x="248" y="769"/>
                  </a:lnTo>
                  <a:lnTo>
                    <a:pt x="246" y="763"/>
                  </a:lnTo>
                  <a:lnTo>
                    <a:pt x="246" y="758"/>
                  </a:lnTo>
                  <a:lnTo>
                    <a:pt x="242" y="746"/>
                  </a:lnTo>
                  <a:lnTo>
                    <a:pt x="240" y="742"/>
                  </a:lnTo>
                  <a:lnTo>
                    <a:pt x="229" y="737"/>
                  </a:lnTo>
                  <a:lnTo>
                    <a:pt x="212" y="727"/>
                  </a:lnTo>
                  <a:lnTo>
                    <a:pt x="208" y="723"/>
                  </a:lnTo>
                  <a:lnTo>
                    <a:pt x="203" y="720"/>
                  </a:lnTo>
                  <a:lnTo>
                    <a:pt x="193" y="714"/>
                  </a:lnTo>
                  <a:lnTo>
                    <a:pt x="185" y="712"/>
                  </a:lnTo>
                  <a:lnTo>
                    <a:pt x="180" y="706"/>
                  </a:lnTo>
                  <a:lnTo>
                    <a:pt x="174" y="701"/>
                  </a:lnTo>
                  <a:lnTo>
                    <a:pt x="168" y="695"/>
                  </a:lnTo>
                  <a:lnTo>
                    <a:pt x="167" y="693"/>
                  </a:lnTo>
                  <a:lnTo>
                    <a:pt x="159" y="689"/>
                  </a:lnTo>
                  <a:lnTo>
                    <a:pt x="153" y="684"/>
                  </a:lnTo>
                  <a:lnTo>
                    <a:pt x="148" y="682"/>
                  </a:lnTo>
                  <a:lnTo>
                    <a:pt x="142" y="676"/>
                  </a:lnTo>
                  <a:lnTo>
                    <a:pt x="134" y="674"/>
                  </a:lnTo>
                  <a:lnTo>
                    <a:pt x="129" y="669"/>
                  </a:lnTo>
                  <a:lnTo>
                    <a:pt x="117" y="659"/>
                  </a:lnTo>
                  <a:lnTo>
                    <a:pt x="113" y="657"/>
                  </a:lnTo>
                  <a:lnTo>
                    <a:pt x="112" y="651"/>
                  </a:lnTo>
                  <a:lnTo>
                    <a:pt x="113" y="644"/>
                  </a:lnTo>
                  <a:lnTo>
                    <a:pt x="119" y="634"/>
                  </a:lnTo>
                  <a:lnTo>
                    <a:pt x="129" y="634"/>
                  </a:lnTo>
                  <a:lnTo>
                    <a:pt x="136" y="634"/>
                  </a:lnTo>
                  <a:lnTo>
                    <a:pt x="142" y="634"/>
                  </a:lnTo>
                  <a:lnTo>
                    <a:pt x="144" y="634"/>
                  </a:lnTo>
                  <a:lnTo>
                    <a:pt x="153" y="634"/>
                  </a:lnTo>
                  <a:lnTo>
                    <a:pt x="155" y="634"/>
                  </a:lnTo>
                  <a:lnTo>
                    <a:pt x="161" y="634"/>
                  </a:lnTo>
                  <a:lnTo>
                    <a:pt x="167" y="638"/>
                  </a:lnTo>
                  <a:lnTo>
                    <a:pt x="172" y="638"/>
                  </a:lnTo>
                  <a:lnTo>
                    <a:pt x="174" y="634"/>
                  </a:lnTo>
                  <a:lnTo>
                    <a:pt x="178" y="631"/>
                  </a:lnTo>
                  <a:lnTo>
                    <a:pt x="180" y="627"/>
                  </a:lnTo>
                  <a:lnTo>
                    <a:pt x="184" y="619"/>
                  </a:lnTo>
                  <a:lnTo>
                    <a:pt x="184" y="610"/>
                  </a:lnTo>
                  <a:lnTo>
                    <a:pt x="184" y="606"/>
                  </a:lnTo>
                  <a:lnTo>
                    <a:pt x="184" y="600"/>
                  </a:lnTo>
                  <a:lnTo>
                    <a:pt x="185" y="595"/>
                  </a:lnTo>
                  <a:lnTo>
                    <a:pt x="187" y="591"/>
                  </a:lnTo>
                  <a:lnTo>
                    <a:pt x="191" y="587"/>
                  </a:lnTo>
                  <a:lnTo>
                    <a:pt x="193" y="581"/>
                  </a:lnTo>
                  <a:lnTo>
                    <a:pt x="199" y="576"/>
                  </a:lnTo>
                  <a:lnTo>
                    <a:pt x="203" y="570"/>
                  </a:lnTo>
                  <a:lnTo>
                    <a:pt x="197" y="553"/>
                  </a:lnTo>
                  <a:lnTo>
                    <a:pt x="187" y="545"/>
                  </a:lnTo>
                  <a:lnTo>
                    <a:pt x="185" y="540"/>
                  </a:lnTo>
                  <a:lnTo>
                    <a:pt x="187" y="532"/>
                  </a:lnTo>
                  <a:lnTo>
                    <a:pt x="187" y="526"/>
                  </a:lnTo>
                  <a:lnTo>
                    <a:pt x="187" y="521"/>
                  </a:lnTo>
                  <a:lnTo>
                    <a:pt x="191" y="515"/>
                  </a:lnTo>
                  <a:lnTo>
                    <a:pt x="191" y="509"/>
                  </a:lnTo>
                  <a:lnTo>
                    <a:pt x="191" y="502"/>
                  </a:lnTo>
                  <a:lnTo>
                    <a:pt x="191" y="494"/>
                  </a:lnTo>
                  <a:lnTo>
                    <a:pt x="191" y="485"/>
                  </a:lnTo>
                  <a:lnTo>
                    <a:pt x="191" y="483"/>
                  </a:lnTo>
                  <a:lnTo>
                    <a:pt x="191" y="475"/>
                  </a:lnTo>
                  <a:lnTo>
                    <a:pt x="184" y="460"/>
                  </a:lnTo>
                  <a:lnTo>
                    <a:pt x="174" y="454"/>
                  </a:lnTo>
                  <a:lnTo>
                    <a:pt x="167" y="451"/>
                  </a:lnTo>
                  <a:lnTo>
                    <a:pt x="161" y="447"/>
                  </a:lnTo>
                  <a:lnTo>
                    <a:pt x="155" y="441"/>
                  </a:lnTo>
                  <a:lnTo>
                    <a:pt x="144" y="439"/>
                  </a:lnTo>
                  <a:lnTo>
                    <a:pt x="134" y="439"/>
                  </a:lnTo>
                  <a:lnTo>
                    <a:pt x="123" y="434"/>
                  </a:lnTo>
                  <a:lnTo>
                    <a:pt x="113" y="430"/>
                  </a:lnTo>
                  <a:lnTo>
                    <a:pt x="98" y="430"/>
                  </a:lnTo>
                  <a:lnTo>
                    <a:pt x="87" y="428"/>
                  </a:lnTo>
                  <a:lnTo>
                    <a:pt x="76" y="426"/>
                  </a:lnTo>
                  <a:lnTo>
                    <a:pt x="60" y="415"/>
                  </a:lnTo>
                  <a:lnTo>
                    <a:pt x="55" y="411"/>
                  </a:lnTo>
                  <a:lnTo>
                    <a:pt x="49" y="403"/>
                  </a:lnTo>
                  <a:lnTo>
                    <a:pt x="43" y="398"/>
                  </a:lnTo>
                  <a:lnTo>
                    <a:pt x="39" y="390"/>
                  </a:lnTo>
                  <a:lnTo>
                    <a:pt x="39" y="384"/>
                  </a:lnTo>
                  <a:lnTo>
                    <a:pt x="38" y="377"/>
                  </a:lnTo>
                  <a:lnTo>
                    <a:pt x="36" y="367"/>
                  </a:lnTo>
                  <a:lnTo>
                    <a:pt x="30" y="361"/>
                  </a:lnTo>
                  <a:lnTo>
                    <a:pt x="26" y="358"/>
                  </a:lnTo>
                  <a:lnTo>
                    <a:pt x="21" y="352"/>
                  </a:lnTo>
                  <a:lnTo>
                    <a:pt x="19" y="348"/>
                  </a:lnTo>
                  <a:lnTo>
                    <a:pt x="11" y="346"/>
                  </a:lnTo>
                  <a:lnTo>
                    <a:pt x="2" y="341"/>
                  </a:lnTo>
                  <a:lnTo>
                    <a:pt x="0" y="339"/>
                  </a:lnTo>
                  <a:lnTo>
                    <a:pt x="0" y="335"/>
                  </a:lnTo>
                  <a:lnTo>
                    <a:pt x="2" y="329"/>
                  </a:lnTo>
                  <a:lnTo>
                    <a:pt x="11" y="316"/>
                  </a:lnTo>
                  <a:lnTo>
                    <a:pt x="13" y="310"/>
                  </a:lnTo>
                  <a:lnTo>
                    <a:pt x="19" y="303"/>
                  </a:lnTo>
                  <a:lnTo>
                    <a:pt x="26" y="291"/>
                  </a:lnTo>
                  <a:lnTo>
                    <a:pt x="32" y="286"/>
                  </a:lnTo>
                  <a:lnTo>
                    <a:pt x="32" y="284"/>
                  </a:lnTo>
                  <a:lnTo>
                    <a:pt x="36" y="280"/>
                  </a:lnTo>
                  <a:lnTo>
                    <a:pt x="39" y="274"/>
                  </a:lnTo>
                  <a:lnTo>
                    <a:pt x="39" y="267"/>
                  </a:lnTo>
                  <a:lnTo>
                    <a:pt x="43" y="255"/>
                  </a:lnTo>
                  <a:lnTo>
                    <a:pt x="45" y="248"/>
                  </a:lnTo>
                  <a:lnTo>
                    <a:pt x="49" y="240"/>
                  </a:lnTo>
                  <a:lnTo>
                    <a:pt x="51" y="235"/>
                  </a:lnTo>
                  <a:lnTo>
                    <a:pt x="55" y="225"/>
                  </a:lnTo>
                  <a:lnTo>
                    <a:pt x="55" y="223"/>
                  </a:lnTo>
                  <a:lnTo>
                    <a:pt x="60" y="223"/>
                  </a:lnTo>
                  <a:lnTo>
                    <a:pt x="62" y="223"/>
                  </a:lnTo>
                  <a:lnTo>
                    <a:pt x="64" y="225"/>
                  </a:lnTo>
                  <a:lnTo>
                    <a:pt x="70" y="231"/>
                  </a:lnTo>
                  <a:lnTo>
                    <a:pt x="70" y="235"/>
                  </a:lnTo>
                  <a:lnTo>
                    <a:pt x="76" y="240"/>
                  </a:lnTo>
                  <a:lnTo>
                    <a:pt x="81" y="242"/>
                  </a:lnTo>
                  <a:lnTo>
                    <a:pt x="89" y="240"/>
                  </a:lnTo>
                  <a:lnTo>
                    <a:pt x="89" y="229"/>
                  </a:lnTo>
                  <a:lnTo>
                    <a:pt x="87" y="221"/>
                  </a:lnTo>
                  <a:lnTo>
                    <a:pt x="85" y="216"/>
                  </a:lnTo>
                  <a:lnTo>
                    <a:pt x="81" y="212"/>
                  </a:lnTo>
                  <a:lnTo>
                    <a:pt x="74" y="204"/>
                  </a:lnTo>
                  <a:lnTo>
                    <a:pt x="68" y="185"/>
                  </a:lnTo>
                  <a:lnTo>
                    <a:pt x="70" y="174"/>
                  </a:lnTo>
                  <a:lnTo>
                    <a:pt x="76" y="168"/>
                  </a:lnTo>
                  <a:lnTo>
                    <a:pt x="81" y="163"/>
                  </a:lnTo>
                  <a:lnTo>
                    <a:pt x="87" y="157"/>
                  </a:lnTo>
                  <a:lnTo>
                    <a:pt x="93" y="155"/>
                  </a:lnTo>
                  <a:lnTo>
                    <a:pt x="98" y="155"/>
                  </a:lnTo>
                  <a:lnTo>
                    <a:pt x="104" y="155"/>
                  </a:lnTo>
                  <a:lnTo>
                    <a:pt x="106" y="149"/>
                  </a:lnTo>
                  <a:lnTo>
                    <a:pt x="113" y="144"/>
                  </a:lnTo>
                  <a:lnTo>
                    <a:pt x="119" y="134"/>
                  </a:lnTo>
                  <a:lnTo>
                    <a:pt x="125" y="125"/>
                  </a:lnTo>
                  <a:lnTo>
                    <a:pt x="130" y="119"/>
                  </a:lnTo>
                  <a:lnTo>
                    <a:pt x="136" y="113"/>
                  </a:lnTo>
                  <a:lnTo>
                    <a:pt x="153" y="104"/>
                  </a:lnTo>
                  <a:lnTo>
                    <a:pt x="155" y="104"/>
                  </a:lnTo>
                  <a:lnTo>
                    <a:pt x="161" y="104"/>
                  </a:lnTo>
                  <a:lnTo>
                    <a:pt x="168" y="106"/>
                  </a:lnTo>
                  <a:lnTo>
                    <a:pt x="174" y="109"/>
                  </a:lnTo>
                  <a:lnTo>
                    <a:pt x="178" y="111"/>
                  </a:lnTo>
                  <a:lnTo>
                    <a:pt x="185" y="119"/>
                  </a:lnTo>
                  <a:lnTo>
                    <a:pt x="187" y="123"/>
                  </a:lnTo>
                  <a:lnTo>
                    <a:pt x="193" y="128"/>
                  </a:lnTo>
                  <a:lnTo>
                    <a:pt x="199" y="128"/>
                  </a:lnTo>
                  <a:lnTo>
                    <a:pt x="208" y="123"/>
                  </a:lnTo>
                  <a:lnTo>
                    <a:pt x="210" y="117"/>
                  </a:lnTo>
                  <a:lnTo>
                    <a:pt x="212" y="109"/>
                  </a:lnTo>
                  <a:lnTo>
                    <a:pt x="223" y="94"/>
                  </a:lnTo>
                  <a:lnTo>
                    <a:pt x="227" y="87"/>
                  </a:lnTo>
                  <a:lnTo>
                    <a:pt x="237" y="81"/>
                  </a:lnTo>
                  <a:lnTo>
                    <a:pt x="246" y="75"/>
                  </a:lnTo>
                  <a:lnTo>
                    <a:pt x="252" y="68"/>
                  </a:lnTo>
                  <a:lnTo>
                    <a:pt x="254" y="68"/>
                  </a:lnTo>
                  <a:lnTo>
                    <a:pt x="261" y="60"/>
                  </a:lnTo>
                  <a:lnTo>
                    <a:pt x="271" y="49"/>
                  </a:lnTo>
                  <a:lnTo>
                    <a:pt x="278" y="41"/>
                  </a:lnTo>
                  <a:lnTo>
                    <a:pt x="286" y="26"/>
                  </a:lnTo>
                  <a:lnTo>
                    <a:pt x="290" y="18"/>
                  </a:lnTo>
                  <a:lnTo>
                    <a:pt x="292" y="13"/>
                  </a:lnTo>
                  <a:lnTo>
                    <a:pt x="290" y="11"/>
                  </a:lnTo>
                  <a:lnTo>
                    <a:pt x="284" y="11"/>
                  </a:lnTo>
                  <a:lnTo>
                    <a:pt x="282" y="7"/>
                  </a:lnTo>
                  <a:lnTo>
                    <a:pt x="286" y="7"/>
                  </a:lnTo>
                  <a:lnTo>
                    <a:pt x="290" y="7"/>
                  </a:lnTo>
                  <a:lnTo>
                    <a:pt x="295" y="7"/>
                  </a:lnTo>
                  <a:lnTo>
                    <a:pt x="295" y="5"/>
                  </a:lnTo>
                  <a:lnTo>
                    <a:pt x="297" y="1"/>
                  </a:lnTo>
                  <a:lnTo>
                    <a:pt x="301" y="1"/>
                  </a:lnTo>
                  <a:lnTo>
                    <a:pt x="307" y="1"/>
                  </a:lnTo>
                  <a:lnTo>
                    <a:pt x="309" y="1"/>
                  </a:lnTo>
                  <a:lnTo>
                    <a:pt x="311" y="0"/>
                  </a:lnTo>
                  <a:lnTo>
                    <a:pt x="314" y="0"/>
                  </a:lnTo>
                  <a:lnTo>
                    <a:pt x="316" y="0"/>
                  </a:lnTo>
                  <a:lnTo>
                    <a:pt x="320" y="0"/>
                  </a:lnTo>
                  <a:lnTo>
                    <a:pt x="322" y="1"/>
                  </a:lnTo>
                  <a:lnTo>
                    <a:pt x="326" y="1"/>
                  </a:lnTo>
                  <a:lnTo>
                    <a:pt x="326" y="5"/>
                  </a:lnTo>
                  <a:lnTo>
                    <a:pt x="328" y="7"/>
                  </a:lnTo>
                  <a:lnTo>
                    <a:pt x="330" y="7"/>
                  </a:lnTo>
                  <a:lnTo>
                    <a:pt x="333" y="11"/>
                  </a:lnTo>
                  <a:lnTo>
                    <a:pt x="335" y="11"/>
                  </a:lnTo>
                  <a:lnTo>
                    <a:pt x="339" y="13"/>
                  </a:lnTo>
                  <a:lnTo>
                    <a:pt x="341" y="13"/>
                  </a:lnTo>
                  <a:lnTo>
                    <a:pt x="345" y="17"/>
                  </a:lnTo>
                  <a:lnTo>
                    <a:pt x="347" y="18"/>
                  </a:lnTo>
                  <a:lnTo>
                    <a:pt x="350" y="17"/>
                  </a:lnTo>
                  <a:lnTo>
                    <a:pt x="352" y="17"/>
                  </a:lnTo>
                  <a:lnTo>
                    <a:pt x="352" y="18"/>
                  </a:lnTo>
                  <a:lnTo>
                    <a:pt x="354" y="18"/>
                  </a:lnTo>
                  <a:lnTo>
                    <a:pt x="358" y="22"/>
                  </a:lnTo>
                  <a:lnTo>
                    <a:pt x="360" y="24"/>
                  </a:lnTo>
                  <a:lnTo>
                    <a:pt x="364" y="24"/>
                  </a:lnTo>
                  <a:lnTo>
                    <a:pt x="366" y="24"/>
                  </a:lnTo>
                  <a:lnTo>
                    <a:pt x="369" y="24"/>
                  </a:lnTo>
                  <a:lnTo>
                    <a:pt x="371" y="24"/>
                  </a:lnTo>
                  <a:lnTo>
                    <a:pt x="375" y="24"/>
                  </a:lnTo>
                  <a:lnTo>
                    <a:pt x="377" y="26"/>
                  </a:lnTo>
                  <a:lnTo>
                    <a:pt x="383" y="26"/>
                  </a:lnTo>
                  <a:lnTo>
                    <a:pt x="385" y="26"/>
                  </a:lnTo>
                  <a:lnTo>
                    <a:pt x="388" y="26"/>
                  </a:lnTo>
                  <a:lnTo>
                    <a:pt x="390" y="30"/>
                  </a:lnTo>
                  <a:lnTo>
                    <a:pt x="394" y="32"/>
                  </a:lnTo>
                  <a:lnTo>
                    <a:pt x="396" y="32"/>
                  </a:lnTo>
                  <a:lnTo>
                    <a:pt x="400" y="36"/>
                  </a:lnTo>
                  <a:lnTo>
                    <a:pt x="402" y="36"/>
                  </a:lnTo>
                  <a:lnTo>
                    <a:pt x="404" y="37"/>
                  </a:lnTo>
                  <a:lnTo>
                    <a:pt x="407" y="37"/>
                  </a:lnTo>
                  <a:lnTo>
                    <a:pt x="409" y="37"/>
                  </a:lnTo>
                  <a:lnTo>
                    <a:pt x="413" y="37"/>
                  </a:lnTo>
                  <a:lnTo>
                    <a:pt x="415" y="37"/>
                  </a:lnTo>
                  <a:lnTo>
                    <a:pt x="419" y="37"/>
                  </a:lnTo>
                  <a:lnTo>
                    <a:pt x="424" y="37"/>
                  </a:lnTo>
                  <a:lnTo>
                    <a:pt x="424" y="36"/>
                  </a:lnTo>
                  <a:lnTo>
                    <a:pt x="426" y="36"/>
                  </a:lnTo>
                  <a:lnTo>
                    <a:pt x="426" y="32"/>
                  </a:lnTo>
                  <a:lnTo>
                    <a:pt x="428" y="32"/>
                  </a:lnTo>
                  <a:lnTo>
                    <a:pt x="432" y="32"/>
                  </a:lnTo>
                  <a:lnTo>
                    <a:pt x="434" y="32"/>
                  </a:lnTo>
                  <a:lnTo>
                    <a:pt x="438" y="32"/>
                  </a:lnTo>
                  <a:lnTo>
                    <a:pt x="440" y="32"/>
                  </a:lnTo>
                  <a:lnTo>
                    <a:pt x="440" y="36"/>
                  </a:lnTo>
                  <a:lnTo>
                    <a:pt x="443" y="36"/>
                  </a:lnTo>
                  <a:lnTo>
                    <a:pt x="443" y="37"/>
                  </a:lnTo>
                  <a:lnTo>
                    <a:pt x="445" y="41"/>
                  </a:lnTo>
                  <a:lnTo>
                    <a:pt x="449" y="43"/>
                  </a:lnTo>
                  <a:lnTo>
                    <a:pt x="449" y="45"/>
                  </a:lnTo>
                  <a:lnTo>
                    <a:pt x="449" y="49"/>
                  </a:lnTo>
                  <a:lnTo>
                    <a:pt x="451" y="51"/>
                  </a:lnTo>
                  <a:lnTo>
                    <a:pt x="451" y="54"/>
                  </a:lnTo>
                  <a:lnTo>
                    <a:pt x="453" y="56"/>
                  </a:lnTo>
                  <a:lnTo>
                    <a:pt x="453" y="60"/>
                  </a:lnTo>
                  <a:lnTo>
                    <a:pt x="457" y="62"/>
                  </a:lnTo>
                  <a:lnTo>
                    <a:pt x="457" y="66"/>
                  </a:lnTo>
                  <a:lnTo>
                    <a:pt x="458" y="68"/>
                  </a:lnTo>
                  <a:lnTo>
                    <a:pt x="458" y="70"/>
                  </a:lnTo>
                  <a:lnTo>
                    <a:pt x="462" y="73"/>
                  </a:lnTo>
                  <a:lnTo>
                    <a:pt x="462" y="75"/>
                  </a:lnTo>
                  <a:lnTo>
                    <a:pt x="464" y="79"/>
                  </a:lnTo>
                  <a:lnTo>
                    <a:pt x="464" y="81"/>
                  </a:lnTo>
                  <a:lnTo>
                    <a:pt x="468" y="87"/>
                  </a:lnTo>
                  <a:lnTo>
                    <a:pt x="470" y="90"/>
                  </a:lnTo>
                  <a:lnTo>
                    <a:pt x="470" y="92"/>
                  </a:lnTo>
                  <a:lnTo>
                    <a:pt x="474" y="94"/>
                  </a:lnTo>
                  <a:lnTo>
                    <a:pt x="474" y="98"/>
                  </a:lnTo>
                  <a:lnTo>
                    <a:pt x="476" y="100"/>
                  </a:lnTo>
                  <a:lnTo>
                    <a:pt x="477" y="104"/>
                  </a:lnTo>
                  <a:lnTo>
                    <a:pt x="481" y="106"/>
                  </a:lnTo>
                  <a:lnTo>
                    <a:pt x="481" y="109"/>
                  </a:lnTo>
                  <a:lnTo>
                    <a:pt x="483" y="109"/>
                  </a:lnTo>
                  <a:lnTo>
                    <a:pt x="483" y="111"/>
                  </a:lnTo>
                  <a:lnTo>
                    <a:pt x="487" y="111"/>
                  </a:lnTo>
                  <a:lnTo>
                    <a:pt x="487" y="113"/>
                  </a:lnTo>
                  <a:lnTo>
                    <a:pt x="489" y="113"/>
                  </a:lnTo>
                  <a:lnTo>
                    <a:pt x="489" y="117"/>
                  </a:lnTo>
                  <a:lnTo>
                    <a:pt x="493" y="117"/>
                  </a:lnTo>
                  <a:lnTo>
                    <a:pt x="493" y="119"/>
                  </a:lnTo>
                  <a:lnTo>
                    <a:pt x="495" y="123"/>
                  </a:lnTo>
                  <a:lnTo>
                    <a:pt x="498" y="123"/>
                  </a:lnTo>
                  <a:lnTo>
                    <a:pt x="500" y="125"/>
                  </a:lnTo>
                  <a:lnTo>
                    <a:pt x="502" y="128"/>
                  </a:lnTo>
                  <a:lnTo>
                    <a:pt x="502" y="130"/>
                  </a:lnTo>
                  <a:lnTo>
                    <a:pt x="506" y="130"/>
                  </a:lnTo>
                  <a:lnTo>
                    <a:pt x="506" y="134"/>
                  </a:lnTo>
                  <a:lnTo>
                    <a:pt x="508" y="136"/>
                  </a:lnTo>
                  <a:lnTo>
                    <a:pt x="512" y="136"/>
                  </a:lnTo>
                  <a:lnTo>
                    <a:pt x="513" y="138"/>
                  </a:lnTo>
                  <a:lnTo>
                    <a:pt x="517" y="142"/>
                  </a:lnTo>
                  <a:lnTo>
                    <a:pt x="519" y="144"/>
                  </a:lnTo>
                  <a:lnTo>
                    <a:pt x="523" y="147"/>
                  </a:lnTo>
                  <a:lnTo>
                    <a:pt x="527" y="155"/>
                  </a:lnTo>
                  <a:lnTo>
                    <a:pt x="531" y="157"/>
                  </a:lnTo>
                  <a:lnTo>
                    <a:pt x="536" y="163"/>
                  </a:lnTo>
                  <a:lnTo>
                    <a:pt x="538" y="168"/>
                  </a:lnTo>
                  <a:lnTo>
                    <a:pt x="542" y="172"/>
                  </a:lnTo>
                  <a:lnTo>
                    <a:pt x="548" y="178"/>
                  </a:lnTo>
                  <a:lnTo>
                    <a:pt x="549" y="180"/>
                  </a:lnTo>
                  <a:lnTo>
                    <a:pt x="551" y="181"/>
                  </a:lnTo>
                  <a:lnTo>
                    <a:pt x="551" y="185"/>
                  </a:lnTo>
                  <a:lnTo>
                    <a:pt x="555" y="187"/>
                  </a:lnTo>
                  <a:lnTo>
                    <a:pt x="555" y="191"/>
                  </a:lnTo>
                  <a:lnTo>
                    <a:pt x="557" y="197"/>
                  </a:lnTo>
                  <a:lnTo>
                    <a:pt x="561" y="199"/>
                  </a:lnTo>
                  <a:lnTo>
                    <a:pt x="561" y="202"/>
                  </a:lnTo>
                  <a:lnTo>
                    <a:pt x="561" y="206"/>
                  </a:lnTo>
                  <a:lnTo>
                    <a:pt x="561" y="210"/>
                  </a:lnTo>
                  <a:lnTo>
                    <a:pt x="561" y="216"/>
                  </a:lnTo>
                  <a:lnTo>
                    <a:pt x="561" y="221"/>
                  </a:lnTo>
                  <a:lnTo>
                    <a:pt x="557" y="223"/>
                  </a:lnTo>
                  <a:lnTo>
                    <a:pt x="561" y="225"/>
                  </a:lnTo>
                  <a:lnTo>
                    <a:pt x="561" y="229"/>
                  </a:lnTo>
                  <a:lnTo>
                    <a:pt x="561" y="231"/>
                  </a:lnTo>
                  <a:lnTo>
                    <a:pt x="561" y="235"/>
                  </a:lnTo>
                  <a:lnTo>
                    <a:pt x="563" y="236"/>
                  </a:lnTo>
                  <a:lnTo>
                    <a:pt x="567" y="246"/>
                  </a:lnTo>
                  <a:lnTo>
                    <a:pt x="567" y="250"/>
                  </a:lnTo>
                  <a:lnTo>
                    <a:pt x="563" y="253"/>
                  </a:lnTo>
                  <a:lnTo>
                    <a:pt x="563" y="255"/>
                  </a:lnTo>
                  <a:lnTo>
                    <a:pt x="563" y="259"/>
                  </a:lnTo>
                  <a:lnTo>
                    <a:pt x="563" y="261"/>
                  </a:lnTo>
                  <a:lnTo>
                    <a:pt x="563" y="265"/>
                  </a:lnTo>
                  <a:lnTo>
                    <a:pt x="561" y="267"/>
                  </a:lnTo>
                  <a:lnTo>
                    <a:pt x="561" y="271"/>
                  </a:lnTo>
                  <a:lnTo>
                    <a:pt x="561" y="272"/>
                  </a:lnTo>
                  <a:lnTo>
                    <a:pt x="561" y="274"/>
                  </a:lnTo>
                  <a:lnTo>
                    <a:pt x="561" y="278"/>
                  </a:lnTo>
                  <a:lnTo>
                    <a:pt x="561" y="280"/>
                  </a:lnTo>
                  <a:lnTo>
                    <a:pt x="561" y="284"/>
                  </a:lnTo>
                  <a:lnTo>
                    <a:pt x="557" y="286"/>
                  </a:lnTo>
                  <a:lnTo>
                    <a:pt x="557" y="293"/>
                  </a:lnTo>
                  <a:lnTo>
                    <a:pt x="555" y="297"/>
                  </a:lnTo>
                  <a:lnTo>
                    <a:pt x="555" y="299"/>
                  </a:lnTo>
                  <a:lnTo>
                    <a:pt x="555" y="303"/>
                  </a:lnTo>
                  <a:lnTo>
                    <a:pt x="551" y="308"/>
                  </a:lnTo>
                  <a:lnTo>
                    <a:pt x="551" y="314"/>
                  </a:lnTo>
                  <a:lnTo>
                    <a:pt x="551" y="322"/>
                  </a:lnTo>
                  <a:lnTo>
                    <a:pt x="551" y="327"/>
                  </a:lnTo>
                  <a:lnTo>
                    <a:pt x="551" y="333"/>
                  </a:lnTo>
                  <a:lnTo>
                    <a:pt x="555" y="341"/>
                  </a:lnTo>
                  <a:lnTo>
                    <a:pt x="557" y="346"/>
                  </a:lnTo>
                  <a:lnTo>
                    <a:pt x="555" y="358"/>
                  </a:lnTo>
                  <a:lnTo>
                    <a:pt x="555" y="360"/>
                  </a:lnTo>
                  <a:lnTo>
                    <a:pt x="555" y="361"/>
                  </a:lnTo>
                  <a:lnTo>
                    <a:pt x="555" y="365"/>
                  </a:lnTo>
                  <a:lnTo>
                    <a:pt x="551" y="367"/>
                  </a:lnTo>
                  <a:lnTo>
                    <a:pt x="551" y="371"/>
                  </a:lnTo>
                  <a:lnTo>
                    <a:pt x="551" y="373"/>
                  </a:lnTo>
                  <a:lnTo>
                    <a:pt x="551" y="377"/>
                  </a:lnTo>
                  <a:lnTo>
                    <a:pt x="551" y="379"/>
                  </a:lnTo>
                  <a:lnTo>
                    <a:pt x="551" y="384"/>
                  </a:lnTo>
                  <a:lnTo>
                    <a:pt x="551" y="390"/>
                  </a:lnTo>
                  <a:lnTo>
                    <a:pt x="551" y="392"/>
                  </a:lnTo>
                  <a:lnTo>
                    <a:pt x="555" y="392"/>
                  </a:lnTo>
                  <a:lnTo>
                    <a:pt x="561" y="396"/>
                  </a:lnTo>
                  <a:lnTo>
                    <a:pt x="563" y="392"/>
                  </a:lnTo>
                  <a:lnTo>
                    <a:pt x="563" y="390"/>
                  </a:lnTo>
                  <a:lnTo>
                    <a:pt x="568" y="386"/>
                  </a:lnTo>
                  <a:lnTo>
                    <a:pt x="572" y="384"/>
                  </a:lnTo>
                  <a:lnTo>
                    <a:pt x="576" y="382"/>
                  </a:lnTo>
                  <a:lnTo>
                    <a:pt x="582" y="382"/>
                  </a:lnTo>
                  <a:lnTo>
                    <a:pt x="587" y="382"/>
                  </a:lnTo>
                  <a:lnTo>
                    <a:pt x="593" y="379"/>
                  </a:lnTo>
                  <a:lnTo>
                    <a:pt x="599" y="377"/>
                  </a:lnTo>
                  <a:lnTo>
                    <a:pt x="604" y="377"/>
                  </a:lnTo>
                  <a:lnTo>
                    <a:pt x="610" y="373"/>
                  </a:lnTo>
                  <a:lnTo>
                    <a:pt x="612" y="373"/>
                  </a:lnTo>
                  <a:lnTo>
                    <a:pt x="616" y="373"/>
                  </a:lnTo>
                  <a:lnTo>
                    <a:pt x="618" y="373"/>
                  </a:lnTo>
                  <a:lnTo>
                    <a:pt x="618" y="377"/>
                  </a:lnTo>
                  <a:lnTo>
                    <a:pt x="618" y="384"/>
                  </a:lnTo>
                  <a:lnTo>
                    <a:pt x="618" y="386"/>
                  </a:lnTo>
                  <a:lnTo>
                    <a:pt x="618" y="390"/>
                  </a:lnTo>
                  <a:lnTo>
                    <a:pt x="618" y="392"/>
                  </a:lnTo>
                  <a:lnTo>
                    <a:pt x="618" y="398"/>
                  </a:lnTo>
                  <a:lnTo>
                    <a:pt x="620" y="403"/>
                  </a:lnTo>
                  <a:lnTo>
                    <a:pt x="623" y="407"/>
                  </a:lnTo>
                  <a:lnTo>
                    <a:pt x="623" y="415"/>
                  </a:lnTo>
                  <a:lnTo>
                    <a:pt x="623" y="420"/>
                  </a:lnTo>
                  <a:lnTo>
                    <a:pt x="620" y="426"/>
                  </a:lnTo>
                  <a:lnTo>
                    <a:pt x="618" y="430"/>
                  </a:lnTo>
                  <a:lnTo>
                    <a:pt x="618" y="435"/>
                  </a:lnTo>
                  <a:lnTo>
                    <a:pt x="618" y="441"/>
                  </a:lnTo>
                  <a:lnTo>
                    <a:pt x="618" y="445"/>
                  </a:lnTo>
                  <a:lnTo>
                    <a:pt x="618" y="451"/>
                  </a:lnTo>
                  <a:lnTo>
                    <a:pt x="618" y="452"/>
                  </a:lnTo>
                  <a:lnTo>
                    <a:pt x="616" y="458"/>
                  </a:lnTo>
                  <a:lnTo>
                    <a:pt x="616" y="464"/>
                  </a:lnTo>
                  <a:lnTo>
                    <a:pt x="618" y="470"/>
                  </a:lnTo>
                  <a:lnTo>
                    <a:pt x="616" y="475"/>
                  </a:lnTo>
                  <a:lnTo>
                    <a:pt x="616" y="477"/>
                  </a:lnTo>
                  <a:lnTo>
                    <a:pt x="616" y="483"/>
                  </a:lnTo>
                  <a:lnTo>
                    <a:pt x="616" y="485"/>
                  </a:lnTo>
                  <a:lnTo>
                    <a:pt x="610" y="494"/>
                  </a:lnTo>
                  <a:lnTo>
                    <a:pt x="599" y="507"/>
                  </a:lnTo>
                  <a:lnTo>
                    <a:pt x="580" y="515"/>
                  </a:lnTo>
                  <a:lnTo>
                    <a:pt x="568" y="523"/>
                  </a:lnTo>
                  <a:lnTo>
                    <a:pt x="563" y="528"/>
                  </a:lnTo>
                  <a:lnTo>
                    <a:pt x="563" y="538"/>
                  </a:lnTo>
                  <a:lnTo>
                    <a:pt x="567" y="540"/>
                  </a:lnTo>
                  <a:lnTo>
                    <a:pt x="568" y="542"/>
                  </a:lnTo>
                  <a:lnTo>
                    <a:pt x="576" y="551"/>
                  </a:lnTo>
                  <a:lnTo>
                    <a:pt x="582" y="557"/>
                  </a:lnTo>
                  <a:lnTo>
                    <a:pt x="587" y="564"/>
                  </a:lnTo>
                  <a:lnTo>
                    <a:pt x="591" y="576"/>
                  </a:lnTo>
                  <a:lnTo>
                    <a:pt x="597" y="589"/>
                  </a:lnTo>
                  <a:lnTo>
                    <a:pt x="606" y="591"/>
                  </a:lnTo>
                  <a:lnTo>
                    <a:pt x="618" y="596"/>
                  </a:lnTo>
                  <a:lnTo>
                    <a:pt x="629" y="600"/>
                  </a:lnTo>
                  <a:lnTo>
                    <a:pt x="637" y="602"/>
                  </a:lnTo>
                  <a:lnTo>
                    <a:pt x="640" y="602"/>
                  </a:lnTo>
                  <a:lnTo>
                    <a:pt x="650" y="606"/>
                  </a:lnTo>
                  <a:lnTo>
                    <a:pt x="661" y="608"/>
                  </a:lnTo>
                  <a:lnTo>
                    <a:pt x="673" y="608"/>
                  </a:lnTo>
                  <a:lnTo>
                    <a:pt x="675" y="614"/>
                  </a:lnTo>
                  <a:lnTo>
                    <a:pt x="680" y="621"/>
                  </a:lnTo>
                  <a:lnTo>
                    <a:pt x="684" y="625"/>
                  </a:lnTo>
                  <a:lnTo>
                    <a:pt x="690" y="632"/>
                  </a:lnTo>
                  <a:lnTo>
                    <a:pt x="703" y="646"/>
                  </a:lnTo>
                  <a:lnTo>
                    <a:pt x="709" y="650"/>
                  </a:lnTo>
                  <a:lnTo>
                    <a:pt x="711" y="655"/>
                  </a:lnTo>
                  <a:lnTo>
                    <a:pt x="714" y="659"/>
                  </a:lnTo>
                  <a:lnTo>
                    <a:pt x="716" y="663"/>
                  </a:lnTo>
                  <a:lnTo>
                    <a:pt x="718" y="669"/>
                  </a:lnTo>
                  <a:lnTo>
                    <a:pt x="722" y="670"/>
                  </a:lnTo>
                  <a:lnTo>
                    <a:pt x="724" y="670"/>
                  </a:lnTo>
                  <a:lnTo>
                    <a:pt x="728" y="670"/>
                  </a:lnTo>
                  <a:lnTo>
                    <a:pt x="728" y="674"/>
                  </a:lnTo>
                  <a:lnTo>
                    <a:pt x="728" y="676"/>
                  </a:lnTo>
                  <a:lnTo>
                    <a:pt x="728" y="678"/>
                  </a:lnTo>
                  <a:lnTo>
                    <a:pt x="730" y="682"/>
                  </a:lnTo>
                  <a:lnTo>
                    <a:pt x="730" y="684"/>
                  </a:lnTo>
                  <a:lnTo>
                    <a:pt x="733" y="687"/>
                  </a:lnTo>
                  <a:lnTo>
                    <a:pt x="733" y="689"/>
                  </a:lnTo>
                  <a:lnTo>
                    <a:pt x="733" y="693"/>
                  </a:lnTo>
                  <a:lnTo>
                    <a:pt x="733" y="699"/>
                  </a:lnTo>
                  <a:lnTo>
                    <a:pt x="730" y="703"/>
                  </a:lnTo>
                  <a:lnTo>
                    <a:pt x="730" y="706"/>
                  </a:lnTo>
                  <a:lnTo>
                    <a:pt x="730" y="708"/>
                  </a:lnTo>
                  <a:lnTo>
                    <a:pt x="730" y="714"/>
                  </a:lnTo>
                  <a:lnTo>
                    <a:pt x="733" y="718"/>
                  </a:lnTo>
                  <a:lnTo>
                    <a:pt x="733" y="720"/>
                  </a:lnTo>
                  <a:lnTo>
                    <a:pt x="733" y="733"/>
                  </a:lnTo>
                  <a:lnTo>
                    <a:pt x="733" y="737"/>
                  </a:lnTo>
                  <a:lnTo>
                    <a:pt x="733" y="739"/>
                  </a:lnTo>
                  <a:lnTo>
                    <a:pt x="730" y="742"/>
                  </a:lnTo>
                  <a:lnTo>
                    <a:pt x="730" y="744"/>
                  </a:lnTo>
                  <a:lnTo>
                    <a:pt x="730" y="746"/>
                  </a:lnTo>
                  <a:lnTo>
                    <a:pt x="728" y="750"/>
                  </a:lnTo>
                  <a:lnTo>
                    <a:pt x="728" y="752"/>
                  </a:lnTo>
                  <a:lnTo>
                    <a:pt x="724" y="758"/>
                  </a:lnTo>
                  <a:lnTo>
                    <a:pt x="722" y="763"/>
                  </a:lnTo>
                  <a:lnTo>
                    <a:pt x="722" y="769"/>
                  </a:lnTo>
                  <a:lnTo>
                    <a:pt x="724" y="771"/>
                  </a:lnTo>
                  <a:lnTo>
                    <a:pt x="724" y="780"/>
                  </a:lnTo>
                  <a:lnTo>
                    <a:pt x="730" y="786"/>
                  </a:lnTo>
                  <a:lnTo>
                    <a:pt x="730" y="788"/>
                  </a:lnTo>
                  <a:lnTo>
                    <a:pt x="733" y="792"/>
                  </a:lnTo>
                  <a:lnTo>
                    <a:pt x="733" y="794"/>
                  </a:lnTo>
                  <a:lnTo>
                    <a:pt x="735" y="801"/>
                  </a:lnTo>
                  <a:lnTo>
                    <a:pt x="735" y="805"/>
                  </a:lnTo>
                  <a:lnTo>
                    <a:pt x="733" y="805"/>
                  </a:lnTo>
                  <a:lnTo>
                    <a:pt x="733" y="807"/>
                  </a:lnTo>
                  <a:lnTo>
                    <a:pt x="730" y="807"/>
                  </a:lnTo>
                  <a:lnTo>
                    <a:pt x="730" y="811"/>
                  </a:lnTo>
                  <a:lnTo>
                    <a:pt x="724" y="813"/>
                  </a:lnTo>
                  <a:lnTo>
                    <a:pt x="722" y="814"/>
                  </a:lnTo>
                  <a:lnTo>
                    <a:pt x="718" y="818"/>
                  </a:lnTo>
                  <a:lnTo>
                    <a:pt x="716" y="818"/>
                  </a:lnTo>
                  <a:lnTo>
                    <a:pt x="714" y="820"/>
                  </a:lnTo>
                  <a:lnTo>
                    <a:pt x="711" y="824"/>
                  </a:lnTo>
                  <a:lnTo>
                    <a:pt x="705" y="824"/>
                  </a:lnTo>
                  <a:lnTo>
                    <a:pt x="703" y="826"/>
                  </a:lnTo>
                  <a:lnTo>
                    <a:pt x="697" y="831"/>
                  </a:lnTo>
                  <a:lnTo>
                    <a:pt x="692" y="835"/>
                  </a:lnTo>
                  <a:lnTo>
                    <a:pt x="692" y="837"/>
                  </a:lnTo>
                  <a:lnTo>
                    <a:pt x="686" y="839"/>
                  </a:lnTo>
                  <a:lnTo>
                    <a:pt x="684" y="839"/>
                  </a:lnTo>
                  <a:lnTo>
                    <a:pt x="680" y="843"/>
                  </a:lnTo>
                  <a:lnTo>
                    <a:pt x="680" y="845"/>
                  </a:lnTo>
                  <a:lnTo>
                    <a:pt x="678" y="850"/>
                  </a:lnTo>
                  <a:lnTo>
                    <a:pt x="675" y="850"/>
                  </a:lnTo>
                  <a:lnTo>
                    <a:pt x="669" y="854"/>
                  </a:lnTo>
                  <a:lnTo>
                    <a:pt x="667" y="856"/>
                  </a:lnTo>
                  <a:lnTo>
                    <a:pt x="665" y="858"/>
                  </a:lnTo>
                  <a:lnTo>
                    <a:pt x="661" y="862"/>
                  </a:lnTo>
                  <a:lnTo>
                    <a:pt x="659" y="862"/>
                  </a:lnTo>
                  <a:lnTo>
                    <a:pt x="656" y="864"/>
                  </a:lnTo>
                  <a:lnTo>
                    <a:pt x="654" y="867"/>
                  </a:lnTo>
                  <a:lnTo>
                    <a:pt x="650" y="867"/>
                  </a:lnTo>
                  <a:lnTo>
                    <a:pt x="650" y="869"/>
                  </a:lnTo>
                  <a:lnTo>
                    <a:pt x="648" y="869"/>
                  </a:lnTo>
                  <a:lnTo>
                    <a:pt x="644" y="873"/>
                  </a:lnTo>
                  <a:lnTo>
                    <a:pt x="642" y="873"/>
                  </a:lnTo>
                  <a:lnTo>
                    <a:pt x="640" y="875"/>
                  </a:lnTo>
                  <a:lnTo>
                    <a:pt x="637" y="879"/>
                  </a:lnTo>
                  <a:lnTo>
                    <a:pt x="631" y="881"/>
                  </a:lnTo>
                  <a:lnTo>
                    <a:pt x="629" y="883"/>
                  </a:lnTo>
                  <a:lnTo>
                    <a:pt x="625" y="886"/>
                  </a:lnTo>
                  <a:lnTo>
                    <a:pt x="620" y="888"/>
                  </a:lnTo>
                  <a:lnTo>
                    <a:pt x="618" y="892"/>
                  </a:lnTo>
                  <a:lnTo>
                    <a:pt x="616" y="894"/>
                  </a:lnTo>
                  <a:lnTo>
                    <a:pt x="610" y="898"/>
                  </a:lnTo>
                  <a:lnTo>
                    <a:pt x="606" y="900"/>
                  </a:lnTo>
                  <a:lnTo>
                    <a:pt x="601" y="900"/>
                  </a:lnTo>
                  <a:lnTo>
                    <a:pt x="597" y="903"/>
                  </a:lnTo>
                  <a:lnTo>
                    <a:pt x="591" y="903"/>
                  </a:lnTo>
                  <a:lnTo>
                    <a:pt x="587" y="903"/>
                  </a:lnTo>
                  <a:lnTo>
                    <a:pt x="586" y="903"/>
                  </a:lnTo>
                  <a:lnTo>
                    <a:pt x="582" y="903"/>
                  </a:lnTo>
                  <a:lnTo>
                    <a:pt x="576" y="905"/>
                  </a:lnTo>
                  <a:lnTo>
                    <a:pt x="568" y="905"/>
                  </a:lnTo>
                  <a:lnTo>
                    <a:pt x="557" y="903"/>
                  </a:lnTo>
                  <a:lnTo>
                    <a:pt x="551" y="903"/>
                  </a:lnTo>
                  <a:lnTo>
                    <a:pt x="548" y="903"/>
                  </a:lnTo>
                  <a:lnTo>
                    <a:pt x="544" y="903"/>
                  </a:lnTo>
                  <a:lnTo>
                    <a:pt x="538" y="905"/>
                  </a:lnTo>
                  <a:lnTo>
                    <a:pt x="536" y="905"/>
                  </a:lnTo>
                  <a:lnTo>
                    <a:pt x="531" y="907"/>
                  </a:lnTo>
                  <a:lnTo>
                    <a:pt x="527" y="907"/>
                  </a:lnTo>
                  <a:lnTo>
                    <a:pt x="525" y="911"/>
                  </a:lnTo>
                  <a:lnTo>
                    <a:pt x="519" y="917"/>
                  </a:lnTo>
                  <a:lnTo>
                    <a:pt x="517" y="919"/>
                  </a:lnTo>
                  <a:lnTo>
                    <a:pt x="513" y="919"/>
                  </a:lnTo>
                  <a:lnTo>
                    <a:pt x="513" y="924"/>
                  </a:lnTo>
                  <a:lnTo>
                    <a:pt x="513" y="926"/>
                  </a:lnTo>
                  <a:lnTo>
                    <a:pt x="508" y="932"/>
                  </a:lnTo>
                  <a:lnTo>
                    <a:pt x="506" y="932"/>
                  </a:lnTo>
                  <a:lnTo>
                    <a:pt x="506" y="936"/>
                  </a:lnTo>
                  <a:lnTo>
                    <a:pt x="502" y="936"/>
                  </a:lnTo>
                  <a:lnTo>
                    <a:pt x="495" y="936"/>
                  </a:lnTo>
                  <a:lnTo>
                    <a:pt x="487" y="936"/>
                  </a:lnTo>
                  <a:lnTo>
                    <a:pt x="481" y="936"/>
                  </a:lnTo>
                  <a:lnTo>
                    <a:pt x="477" y="936"/>
                  </a:lnTo>
                  <a:lnTo>
                    <a:pt x="474" y="936"/>
                  </a:lnTo>
                  <a:lnTo>
                    <a:pt x="468" y="936"/>
                  </a:lnTo>
                  <a:lnTo>
                    <a:pt x="462" y="936"/>
                  </a:lnTo>
                  <a:lnTo>
                    <a:pt x="458" y="936"/>
                  </a:lnTo>
                  <a:lnTo>
                    <a:pt x="453" y="936"/>
                  </a:lnTo>
                  <a:lnTo>
                    <a:pt x="449" y="936"/>
                  </a:lnTo>
                  <a:lnTo>
                    <a:pt x="443" y="936"/>
                  </a:lnTo>
                  <a:lnTo>
                    <a:pt x="438" y="936"/>
                  </a:lnTo>
                  <a:lnTo>
                    <a:pt x="434" y="936"/>
                  </a:lnTo>
                  <a:lnTo>
                    <a:pt x="426" y="936"/>
                  </a:lnTo>
                  <a:lnTo>
                    <a:pt x="424" y="936"/>
                  </a:lnTo>
                  <a:lnTo>
                    <a:pt x="421" y="936"/>
                  </a:lnTo>
                  <a:lnTo>
                    <a:pt x="415" y="932"/>
                  </a:lnTo>
                  <a:lnTo>
                    <a:pt x="407" y="926"/>
                  </a:lnTo>
                  <a:lnTo>
                    <a:pt x="400" y="924"/>
                  </a:lnTo>
                  <a:lnTo>
                    <a:pt x="396" y="924"/>
                  </a:lnTo>
                  <a:lnTo>
                    <a:pt x="390" y="924"/>
                  </a:lnTo>
                  <a:lnTo>
                    <a:pt x="385" y="926"/>
                  </a:lnTo>
                  <a:lnTo>
                    <a:pt x="379" y="930"/>
                  </a:lnTo>
                  <a:lnTo>
                    <a:pt x="375" y="930"/>
                  </a:lnTo>
                  <a:lnTo>
                    <a:pt x="369" y="932"/>
                  </a:lnTo>
                  <a:lnTo>
                    <a:pt x="364" y="932"/>
                  </a:lnTo>
                  <a:lnTo>
                    <a:pt x="358" y="932"/>
                  </a:lnTo>
                  <a:lnTo>
                    <a:pt x="352" y="932"/>
                  </a:lnTo>
                  <a:lnTo>
                    <a:pt x="347" y="932"/>
                  </a:lnTo>
                  <a:lnTo>
                    <a:pt x="341" y="932"/>
                  </a:lnTo>
                  <a:lnTo>
                    <a:pt x="335" y="932"/>
                  </a:lnTo>
                  <a:lnTo>
                    <a:pt x="330" y="932"/>
                  </a:lnTo>
                  <a:lnTo>
                    <a:pt x="326" y="932"/>
                  </a:lnTo>
                  <a:lnTo>
                    <a:pt x="322" y="932"/>
                  </a:lnTo>
                  <a:lnTo>
                    <a:pt x="316" y="932"/>
                  </a:lnTo>
                  <a:lnTo>
                    <a:pt x="311" y="932"/>
                  </a:lnTo>
                  <a:lnTo>
                    <a:pt x="297" y="936"/>
                  </a:lnTo>
                  <a:lnTo>
                    <a:pt x="292" y="936"/>
                  </a:lnTo>
                  <a:lnTo>
                    <a:pt x="290" y="932"/>
                  </a:lnTo>
                  <a:lnTo>
                    <a:pt x="284" y="932"/>
                  </a:lnTo>
                  <a:lnTo>
                    <a:pt x="276" y="930"/>
                  </a:lnTo>
                  <a:lnTo>
                    <a:pt x="271" y="924"/>
                  </a:lnTo>
                  <a:lnTo>
                    <a:pt x="267" y="922"/>
                  </a:lnTo>
                  <a:lnTo>
                    <a:pt x="267" y="919"/>
                  </a:lnTo>
                  <a:lnTo>
                    <a:pt x="265" y="913"/>
                  </a:lnTo>
                  <a:lnTo>
                    <a:pt x="265" y="911"/>
                  </a:lnTo>
                  <a:lnTo>
                    <a:pt x="265" y="907"/>
                  </a:lnTo>
                  <a:lnTo>
                    <a:pt x="265" y="907"/>
                  </a:lnTo>
                  <a:close/>
                </a:path>
              </a:pathLst>
            </a:custGeom>
            <a:solidFill>
              <a:schemeClr val="tx2">
                <a:lumMod val="75000"/>
              </a:schemeClr>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Freeform 9"/>
            <p:cNvSpPr>
              <a:spLocks/>
            </p:cNvSpPr>
            <p:nvPr/>
          </p:nvSpPr>
          <p:spPr bwMode="auto">
            <a:xfrm>
              <a:off x="1158" y="1113"/>
              <a:ext cx="1219" cy="1601"/>
            </a:xfrm>
            <a:custGeom>
              <a:avLst/>
              <a:gdLst>
                <a:gd name="T0" fmla="*/ 858 w 1219"/>
                <a:gd name="T1" fmla="*/ 1535 h 1601"/>
                <a:gd name="T2" fmla="*/ 750 w 1219"/>
                <a:gd name="T3" fmla="*/ 1497 h 1601"/>
                <a:gd name="T4" fmla="*/ 661 w 1219"/>
                <a:gd name="T5" fmla="*/ 1499 h 1601"/>
                <a:gd name="T6" fmla="*/ 491 w 1219"/>
                <a:gd name="T7" fmla="*/ 1590 h 1601"/>
                <a:gd name="T8" fmla="*/ 377 w 1219"/>
                <a:gd name="T9" fmla="*/ 1601 h 1601"/>
                <a:gd name="T10" fmla="*/ 305 w 1219"/>
                <a:gd name="T11" fmla="*/ 1535 h 1601"/>
                <a:gd name="T12" fmla="*/ 237 w 1219"/>
                <a:gd name="T13" fmla="*/ 1480 h 1601"/>
                <a:gd name="T14" fmla="*/ 286 w 1219"/>
                <a:gd name="T15" fmla="*/ 1421 h 1601"/>
                <a:gd name="T16" fmla="*/ 278 w 1219"/>
                <a:gd name="T17" fmla="*/ 1325 h 1601"/>
                <a:gd name="T18" fmla="*/ 170 w 1219"/>
                <a:gd name="T19" fmla="*/ 1328 h 1601"/>
                <a:gd name="T20" fmla="*/ 130 w 1219"/>
                <a:gd name="T21" fmla="*/ 1262 h 1601"/>
                <a:gd name="T22" fmla="*/ 119 w 1219"/>
                <a:gd name="T23" fmla="*/ 1173 h 1601"/>
                <a:gd name="T24" fmla="*/ 19 w 1219"/>
                <a:gd name="T25" fmla="*/ 1111 h 1601"/>
                <a:gd name="T26" fmla="*/ 53 w 1219"/>
                <a:gd name="T27" fmla="*/ 1001 h 1601"/>
                <a:gd name="T28" fmla="*/ 19 w 1219"/>
                <a:gd name="T29" fmla="*/ 872 h 1601"/>
                <a:gd name="T30" fmla="*/ 56 w 1219"/>
                <a:gd name="T31" fmla="*/ 754 h 1601"/>
                <a:gd name="T32" fmla="*/ 136 w 1219"/>
                <a:gd name="T33" fmla="*/ 701 h 1601"/>
                <a:gd name="T34" fmla="*/ 220 w 1219"/>
                <a:gd name="T35" fmla="*/ 633 h 1601"/>
                <a:gd name="T36" fmla="*/ 377 w 1219"/>
                <a:gd name="T37" fmla="*/ 642 h 1601"/>
                <a:gd name="T38" fmla="*/ 447 w 1219"/>
                <a:gd name="T39" fmla="*/ 635 h 1601"/>
                <a:gd name="T40" fmla="*/ 510 w 1219"/>
                <a:gd name="T41" fmla="*/ 671 h 1601"/>
                <a:gd name="T42" fmla="*/ 582 w 1219"/>
                <a:gd name="T43" fmla="*/ 663 h 1601"/>
                <a:gd name="T44" fmla="*/ 612 w 1219"/>
                <a:gd name="T45" fmla="*/ 731 h 1601"/>
                <a:gd name="T46" fmla="*/ 614 w 1219"/>
                <a:gd name="T47" fmla="*/ 809 h 1601"/>
                <a:gd name="T48" fmla="*/ 692 w 1219"/>
                <a:gd name="T49" fmla="*/ 815 h 1601"/>
                <a:gd name="T50" fmla="*/ 766 w 1219"/>
                <a:gd name="T51" fmla="*/ 838 h 1601"/>
                <a:gd name="T52" fmla="*/ 756 w 1219"/>
                <a:gd name="T53" fmla="*/ 783 h 1601"/>
                <a:gd name="T54" fmla="*/ 824 w 1219"/>
                <a:gd name="T55" fmla="*/ 745 h 1601"/>
                <a:gd name="T56" fmla="*/ 866 w 1219"/>
                <a:gd name="T57" fmla="*/ 697 h 1601"/>
                <a:gd name="T58" fmla="*/ 779 w 1219"/>
                <a:gd name="T59" fmla="*/ 686 h 1601"/>
                <a:gd name="T60" fmla="*/ 686 w 1219"/>
                <a:gd name="T61" fmla="*/ 671 h 1601"/>
                <a:gd name="T62" fmla="*/ 633 w 1219"/>
                <a:gd name="T63" fmla="*/ 627 h 1601"/>
                <a:gd name="T64" fmla="*/ 612 w 1219"/>
                <a:gd name="T65" fmla="*/ 559 h 1601"/>
                <a:gd name="T66" fmla="*/ 559 w 1219"/>
                <a:gd name="T67" fmla="*/ 542 h 1601"/>
                <a:gd name="T68" fmla="*/ 582 w 1219"/>
                <a:gd name="T69" fmla="*/ 468 h 1601"/>
                <a:gd name="T70" fmla="*/ 546 w 1219"/>
                <a:gd name="T71" fmla="*/ 411 h 1601"/>
                <a:gd name="T72" fmla="*/ 475 w 1219"/>
                <a:gd name="T73" fmla="*/ 404 h 1601"/>
                <a:gd name="T74" fmla="*/ 513 w 1219"/>
                <a:gd name="T75" fmla="*/ 335 h 1601"/>
                <a:gd name="T76" fmla="*/ 595 w 1219"/>
                <a:gd name="T77" fmla="*/ 307 h 1601"/>
                <a:gd name="T78" fmla="*/ 680 w 1219"/>
                <a:gd name="T79" fmla="*/ 286 h 1601"/>
                <a:gd name="T80" fmla="*/ 747 w 1219"/>
                <a:gd name="T81" fmla="*/ 256 h 1601"/>
                <a:gd name="T82" fmla="*/ 766 w 1219"/>
                <a:gd name="T83" fmla="*/ 188 h 1601"/>
                <a:gd name="T84" fmla="*/ 803 w 1219"/>
                <a:gd name="T85" fmla="*/ 102 h 1601"/>
                <a:gd name="T86" fmla="*/ 834 w 1219"/>
                <a:gd name="T87" fmla="*/ 34 h 1601"/>
                <a:gd name="T88" fmla="*/ 904 w 1219"/>
                <a:gd name="T89" fmla="*/ 49 h 1601"/>
                <a:gd name="T90" fmla="*/ 989 w 1219"/>
                <a:gd name="T91" fmla="*/ 6 h 1601"/>
                <a:gd name="T92" fmla="*/ 1061 w 1219"/>
                <a:gd name="T93" fmla="*/ 38 h 1601"/>
                <a:gd name="T94" fmla="*/ 1075 w 1219"/>
                <a:gd name="T95" fmla="*/ 186 h 1601"/>
                <a:gd name="T96" fmla="*/ 1090 w 1219"/>
                <a:gd name="T97" fmla="*/ 267 h 1601"/>
                <a:gd name="T98" fmla="*/ 1105 w 1219"/>
                <a:gd name="T99" fmla="*/ 343 h 1601"/>
                <a:gd name="T100" fmla="*/ 1145 w 1219"/>
                <a:gd name="T101" fmla="*/ 409 h 1601"/>
                <a:gd name="T102" fmla="*/ 1167 w 1219"/>
                <a:gd name="T103" fmla="*/ 481 h 1601"/>
                <a:gd name="T104" fmla="*/ 1173 w 1219"/>
                <a:gd name="T105" fmla="*/ 555 h 1601"/>
                <a:gd name="T106" fmla="*/ 1135 w 1219"/>
                <a:gd name="T107" fmla="*/ 623 h 1601"/>
                <a:gd name="T108" fmla="*/ 1217 w 1219"/>
                <a:gd name="T109" fmla="*/ 652 h 1601"/>
                <a:gd name="T110" fmla="*/ 1046 w 1219"/>
                <a:gd name="T111" fmla="*/ 775 h 1601"/>
                <a:gd name="T112" fmla="*/ 970 w 1219"/>
                <a:gd name="T113" fmla="*/ 896 h 1601"/>
                <a:gd name="T114" fmla="*/ 1025 w 1219"/>
                <a:gd name="T115" fmla="*/ 1071 h 1601"/>
                <a:gd name="T116" fmla="*/ 1111 w 1219"/>
                <a:gd name="T117" fmla="*/ 1241 h 1601"/>
                <a:gd name="T118" fmla="*/ 1101 w 1219"/>
                <a:gd name="T119" fmla="*/ 1342 h 1601"/>
                <a:gd name="T120" fmla="*/ 1188 w 1219"/>
                <a:gd name="T121" fmla="*/ 1533 h 1601"/>
                <a:gd name="T122" fmla="*/ 1075 w 1219"/>
                <a:gd name="T123" fmla="*/ 1554 h 1601"/>
                <a:gd name="T124" fmla="*/ 970 w 1219"/>
                <a:gd name="T125" fmla="*/ 1579 h 1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9" h="1601">
                  <a:moveTo>
                    <a:pt x="948" y="1596"/>
                  </a:moveTo>
                  <a:lnTo>
                    <a:pt x="946" y="1596"/>
                  </a:lnTo>
                  <a:lnTo>
                    <a:pt x="946" y="1592"/>
                  </a:lnTo>
                  <a:lnTo>
                    <a:pt x="944" y="1590"/>
                  </a:lnTo>
                  <a:lnTo>
                    <a:pt x="944" y="1588"/>
                  </a:lnTo>
                  <a:lnTo>
                    <a:pt x="940" y="1588"/>
                  </a:lnTo>
                  <a:lnTo>
                    <a:pt x="938" y="1582"/>
                  </a:lnTo>
                  <a:lnTo>
                    <a:pt x="934" y="1579"/>
                  </a:lnTo>
                  <a:lnTo>
                    <a:pt x="934" y="1573"/>
                  </a:lnTo>
                  <a:lnTo>
                    <a:pt x="932" y="1571"/>
                  </a:lnTo>
                  <a:lnTo>
                    <a:pt x="929" y="1571"/>
                  </a:lnTo>
                  <a:lnTo>
                    <a:pt x="921" y="1567"/>
                  </a:lnTo>
                  <a:lnTo>
                    <a:pt x="919" y="1565"/>
                  </a:lnTo>
                  <a:lnTo>
                    <a:pt x="915" y="1563"/>
                  </a:lnTo>
                  <a:lnTo>
                    <a:pt x="913" y="1563"/>
                  </a:lnTo>
                  <a:lnTo>
                    <a:pt x="908" y="1560"/>
                  </a:lnTo>
                  <a:lnTo>
                    <a:pt x="902" y="1558"/>
                  </a:lnTo>
                  <a:lnTo>
                    <a:pt x="898" y="1558"/>
                  </a:lnTo>
                  <a:lnTo>
                    <a:pt x="896" y="1558"/>
                  </a:lnTo>
                  <a:lnTo>
                    <a:pt x="891" y="1554"/>
                  </a:lnTo>
                  <a:lnTo>
                    <a:pt x="889" y="1552"/>
                  </a:lnTo>
                  <a:lnTo>
                    <a:pt x="885" y="1552"/>
                  </a:lnTo>
                  <a:lnTo>
                    <a:pt x="883" y="1552"/>
                  </a:lnTo>
                  <a:lnTo>
                    <a:pt x="877" y="1548"/>
                  </a:lnTo>
                  <a:lnTo>
                    <a:pt x="872" y="1546"/>
                  </a:lnTo>
                  <a:lnTo>
                    <a:pt x="870" y="1544"/>
                  </a:lnTo>
                  <a:lnTo>
                    <a:pt x="866" y="1544"/>
                  </a:lnTo>
                  <a:lnTo>
                    <a:pt x="860" y="1541"/>
                  </a:lnTo>
                  <a:lnTo>
                    <a:pt x="858" y="1535"/>
                  </a:lnTo>
                  <a:lnTo>
                    <a:pt x="855" y="1535"/>
                  </a:lnTo>
                  <a:lnTo>
                    <a:pt x="855" y="1533"/>
                  </a:lnTo>
                  <a:lnTo>
                    <a:pt x="847" y="1527"/>
                  </a:lnTo>
                  <a:lnTo>
                    <a:pt x="841" y="1524"/>
                  </a:lnTo>
                  <a:lnTo>
                    <a:pt x="834" y="1522"/>
                  </a:lnTo>
                  <a:lnTo>
                    <a:pt x="828" y="1516"/>
                  </a:lnTo>
                  <a:lnTo>
                    <a:pt x="822" y="1514"/>
                  </a:lnTo>
                  <a:lnTo>
                    <a:pt x="821" y="1514"/>
                  </a:lnTo>
                  <a:lnTo>
                    <a:pt x="817" y="1514"/>
                  </a:lnTo>
                  <a:lnTo>
                    <a:pt x="815" y="1510"/>
                  </a:lnTo>
                  <a:lnTo>
                    <a:pt x="811" y="1510"/>
                  </a:lnTo>
                  <a:lnTo>
                    <a:pt x="805" y="1514"/>
                  </a:lnTo>
                  <a:lnTo>
                    <a:pt x="803" y="1514"/>
                  </a:lnTo>
                  <a:lnTo>
                    <a:pt x="796" y="1516"/>
                  </a:lnTo>
                  <a:lnTo>
                    <a:pt x="792" y="1516"/>
                  </a:lnTo>
                  <a:lnTo>
                    <a:pt x="786" y="1516"/>
                  </a:lnTo>
                  <a:lnTo>
                    <a:pt x="781" y="1516"/>
                  </a:lnTo>
                  <a:lnTo>
                    <a:pt x="779" y="1520"/>
                  </a:lnTo>
                  <a:lnTo>
                    <a:pt x="773" y="1520"/>
                  </a:lnTo>
                  <a:lnTo>
                    <a:pt x="771" y="1520"/>
                  </a:lnTo>
                  <a:lnTo>
                    <a:pt x="771" y="1522"/>
                  </a:lnTo>
                  <a:lnTo>
                    <a:pt x="766" y="1520"/>
                  </a:lnTo>
                  <a:lnTo>
                    <a:pt x="762" y="1522"/>
                  </a:lnTo>
                  <a:lnTo>
                    <a:pt x="760" y="1522"/>
                  </a:lnTo>
                  <a:lnTo>
                    <a:pt x="760" y="1516"/>
                  </a:lnTo>
                  <a:lnTo>
                    <a:pt x="760" y="1514"/>
                  </a:lnTo>
                  <a:lnTo>
                    <a:pt x="754" y="1508"/>
                  </a:lnTo>
                  <a:lnTo>
                    <a:pt x="750" y="1503"/>
                  </a:lnTo>
                  <a:lnTo>
                    <a:pt x="750" y="1497"/>
                  </a:lnTo>
                  <a:lnTo>
                    <a:pt x="750" y="1495"/>
                  </a:lnTo>
                  <a:lnTo>
                    <a:pt x="748" y="1491"/>
                  </a:lnTo>
                  <a:lnTo>
                    <a:pt x="747" y="1491"/>
                  </a:lnTo>
                  <a:lnTo>
                    <a:pt x="743" y="1484"/>
                  </a:lnTo>
                  <a:lnTo>
                    <a:pt x="737" y="1480"/>
                  </a:lnTo>
                  <a:lnTo>
                    <a:pt x="735" y="1478"/>
                  </a:lnTo>
                  <a:lnTo>
                    <a:pt x="726" y="1472"/>
                  </a:lnTo>
                  <a:lnTo>
                    <a:pt x="724" y="1472"/>
                  </a:lnTo>
                  <a:lnTo>
                    <a:pt x="722" y="1471"/>
                  </a:lnTo>
                  <a:lnTo>
                    <a:pt x="718" y="1471"/>
                  </a:lnTo>
                  <a:lnTo>
                    <a:pt x="716" y="1467"/>
                  </a:lnTo>
                  <a:lnTo>
                    <a:pt x="707" y="1465"/>
                  </a:lnTo>
                  <a:lnTo>
                    <a:pt x="705" y="1465"/>
                  </a:lnTo>
                  <a:lnTo>
                    <a:pt x="701" y="1465"/>
                  </a:lnTo>
                  <a:lnTo>
                    <a:pt x="697" y="1461"/>
                  </a:lnTo>
                  <a:lnTo>
                    <a:pt x="686" y="1459"/>
                  </a:lnTo>
                  <a:lnTo>
                    <a:pt x="682" y="1459"/>
                  </a:lnTo>
                  <a:lnTo>
                    <a:pt x="680" y="1459"/>
                  </a:lnTo>
                  <a:lnTo>
                    <a:pt x="676" y="1459"/>
                  </a:lnTo>
                  <a:lnTo>
                    <a:pt x="675" y="1459"/>
                  </a:lnTo>
                  <a:lnTo>
                    <a:pt x="673" y="1459"/>
                  </a:lnTo>
                  <a:lnTo>
                    <a:pt x="667" y="1459"/>
                  </a:lnTo>
                  <a:lnTo>
                    <a:pt x="656" y="1455"/>
                  </a:lnTo>
                  <a:lnTo>
                    <a:pt x="656" y="1459"/>
                  </a:lnTo>
                  <a:lnTo>
                    <a:pt x="654" y="1465"/>
                  </a:lnTo>
                  <a:lnTo>
                    <a:pt x="654" y="1471"/>
                  </a:lnTo>
                  <a:lnTo>
                    <a:pt x="654" y="1480"/>
                  </a:lnTo>
                  <a:lnTo>
                    <a:pt x="657" y="1490"/>
                  </a:lnTo>
                  <a:lnTo>
                    <a:pt x="661" y="1499"/>
                  </a:lnTo>
                  <a:lnTo>
                    <a:pt x="667" y="1514"/>
                  </a:lnTo>
                  <a:lnTo>
                    <a:pt x="669" y="1524"/>
                  </a:lnTo>
                  <a:lnTo>
                    <a:pt x="669" y="1527"/>
                  </a:lnTo>
                  <a:lnTo>
                    <a:pt x="663" y="1535"/>
                  </a:lnTo>
                  <a:lnTo>
                    <a:pt x="654" y="1541"/>
                  </a:lnTo>
                  <a:lnTo>
                    <a:pt x="644" y="1544"/>
                  </a:lnTo>
                  <a:lnTo>
                    <a:pt x="629" y="1544"/>
                  </a:lnTo>
                  <a:lnTo>
                    <a:pt x="625" y="1541"/>
                  </a:lnTo>
                  <a:lnTo>
                    <a:pt x="612" y="1544"/>
                  </a:lnTo>
                  <a:lnTo>
                    <a:pt x="595" y="1544"/>
                  </a:lnTo>
                  <a:lnTo>
                    <a:pt x="589" y="1546"/>
                  </a:lnTo>
                  <a:lnTo>
                    <a:pt x="576" y="1552"/>
                  </a:lnTo>
                  <a:lnTo>
                    <a:pt x="574" y="1554"/>
                  </a:lnTo>
                  <a:lnTo>
                    <a:pt x="565" y="1565"/>
                  </a:lnTo>
                  <a:lnTo>
                    <a:pt x="559" y="1571"/>
                  </a:lnTo>
                  <a:lnTo>
                    <a:pt x="557" y="1571"/>
                  </a:lnTo>
                  <a:lnTo>
                    <a:pt x="557" y="1573"/>
                  </a:lnTo>
                  <a:lnTo>
                    <a:pt x="546" y="1577"/>
                  </a:lnTo>
                  <a:lnTo>
                    <a:pt x="540" y="1579"/>
                  </a:lnTo>
                  <a:lnTo>
                    <a:pt x="538" y="1582"/>
                  </a:lnTo>
                  <a:lnTo>
                    <a:pt x="532" y="1584"/>
                  </a:lnTo>
                  <a:lnTo>
                    <a:pt x="521" y="1588"/>
                  </a:lnTo>
                  <a:lnTo>
                    <a:pt x="515" y="1588"/>
                  </a:lnTo>
                  <a:lnTo>
                    <a:pt x="510" y="1590"/>
                  </a:lnTo>
                  <a:lnTo>
                    <a:pt x="508" y="1590"/>
                  </a:lnTo>
                  <a:lnTo>
                    <a:pt x="506" y="1590"/>
                  </a:lnTo>
                  <a:lnTo>
                    <a:pt x="500" y="1592"/>
                  </a:lnTo>
                  <a:lnTo>
                    <a:pt x="494" y="1592"/>
                  </a:lnTo>
                  <a:lnTo>
                    <a:pt x="491" y="1590"/>
                  </a:lnTo>
                  <a:lnTo>
                    <a:pt x="489" y="1590"/>
                  </a:lnTo>
                  <a:lnTo>
                    <a:pt x="485" y="1588"/>
                  </a:lnTo>
                  <a:lnTo>
                    <a:pt x="477" y="1590"/>
                  </a:lnTo>
                  <a:lnTo>
                    <a:pt x="475" y="1592"/>
                  </a:lnTo>
                  <a:lnTo>
                    <a:pt x="472" y="1592"/>
                  </a:lnTo>
                  <a:lnTo>
                    <a:pt x="466" y="1592"/>
                  </a:lnTo>
                  <a:lnTo>
                    <a:pt x="458" y="1596"/>
                  </a:lnTo>
                  <a:lnTo>
                    <a:pt x="453" y="1596"/>
                  </a:lnTo>
                  <a:lnTo>
                    <a:pt x="447" y="1598"/>
                  </a:lnTo>
                  <a:lnTo>
                    <a:pt x="441" y="1598"/>
                  </a:lnTo>
                  <a:lnTo>
                    <a:pt x="439" y="1598"/>
                  </a:lnTo>
                  <a:lnTo>
                    <a:pt x="436" y="1598"/>
                  </a:lnTo>
                  <a:lnTo>
                    <a:pt x="432" y="1596"/>
                  </a:lnTo>
                  <a:lnTo>
                    <a:pt x="426" y="1592"/>
                  </a:lnTo>
                  <a:lnTo>
                    <a:pt x="422" y="1590"/>
                  </a:lnTo>
                  <a:lnTo>
                    <a:pt x="422" y="1584"/>
                  </a:lnTo>
                  <a:lnTo>
                    <a:pt x="417" y="1582"/>
                  </a:lnTo>
                  <a:lnTo>
                    <a:pt x="411" y="1579"/>
                  </a:lnTo>
                  <a:lnTo>
                    <a:pt x="409" y="1582"/>
                  </a:lnTo>
                  <a:lnTo>
                    <a:pt x="403" y="1584"/>
                  </a:lnTo>
                  <a:lnTo>
                    <a:pt x="398" y="1590"/>
                  </a:lnTo>
                  <a:lnTo>
                    <a:pt x="398" y="1592"/>
                  </a:lnTo>
                  <a:lnTo>
                    <a:pt x="396" y="1596"/>
                  </a:lnTo>
                  <a:lnTo>
                    <a:pt x="396" y="1598"/>
                  </a:lnTo>
                  <a:lnTo>
                    <a:pt x="392" y="1598"/>
                  </a:lnTo>
                  <a:lnTo>
                    <a:pt x="386" y="1601"/>
                  </a:lnTo>
                  <a:lnTo>
                    <a:pt x="384" y="1601"/>
                  </a:lnTo>
                  <a:lnTo>
                    <a:pt x="379" y="1601"/>
                  </a:lnTo>
                  <a:lnTo>
                    <a:pt x="377" y="1601"/>
                  </a:lnTo>
                  <a:lnTo>
                    <a:pt x="371" y="1601"/>
                  </a:lnTo>
                  <a:lnTo>
                    <a:pt x="367" y="1601"/>
                  </a:lnTo>
                  <a:lnTo>
                    <a:pt x="365" y="1601"/>
                  </a:lnTo>
                  <a:lnTo>
                    <a:pt x="364" y="1598"/>
                  </a:lnTo>
                  <a:lnTo>
                    <a:pt x="360" y="1598"/>
                  </a:lnTo>
                  <a:lnTo>
                    <a:pt x="358" y="1596"/>
                  </a:lnTo>
                  <a:lnTo>
                    <a:pt x="358" y="1592"/>
                  </a:lnTo>
                  <a:lnTo>
                    <a:pt x="358" y="1590"/>
                  </a:lnTo>
                  <a:lnTo>
                    <a:pt x="354" y="1588"/>
                  </a:lnTo>
                  <a:lnTo>
                    <a:pt x="354" y="1584"/>
                  </a:lnTo>
                  <a:lnTo>
                    <a:pt x="354" y="1582"/>
                  </a:lnTo>
                  <a:lnTo>
                    <a:pt x="352" y="1577"/>
                  </a:lnTo>
                  <a:lnTo>
                    <a:pt x="348" y="1573"/>
                  </a:lnTo>
                  <a:lnTo>
                    <a:pt x="339" y="1567"/>
                  </a:lnTo>
                  <a:lnTo>
                    <a:pt x="335" y="1565"/>
                  </a:lnTo>
                  <a:lnTo>
                    <a:pt x="333" y="1563"/>
                  </a:lnTo>
                  <a:lnTo>
                    <a:pt x="329" y="1563"/>
                  </a:lnTo>
                  <a:lnTo>
                    <a:pt x="328" y="1560"/>
                  </a:lnTo>
                  <a:lnTo>
                    <a:pt x="324" y="1560"/>
                  </a:lnTo>
                  <a:lnTo>
                    <a:pt x="322" y="1560"/>
                  </a:lnTo>
                  <a:lnTo>
                    <a:pt x="322" y="1554"/>
                  </a:lnTo>
                  <a:lnTo>
                    <a:pt x="318" y="1552"/>
                  </a:lnTo>
                  <a:lnTo>
                    <a:pt x="316" y="1548"/>
                  </a:lnTo>
                  <a:lnTo>
                    <a:pt x="314" y="1548"/>
                  </a:lnTo>
                  <a:lnTo>
                    <a:pt x="314" y="1546"/>
                  </a:lnTo>
                  <a:lnTo>
                    <a:pt x="314" y="1544"/>
                  </a:lnTo>
                  <a:lnTo>
                    <a:pt x="314" y="1539"/>
                  </a:lnTo>
                  <a:lnTo>
                    <a:pt x="311" y="1535"/>
                  </a:lnTo>
                  <a:lnTo>
                    <a:pt x="305" y="1535"/>
                  </a:lnTo>
                  <a:lnTo>
                    <a:pt x="299" y="1535"/>
                  </a:lnTo>
                  <a:lnTo>
                    <a:pt x="297" y="1533"/>
                  </a:lnTo>
                  <a:lnTo>
                    <a:pt x="293" y="1529"/>
                  </a:lnTo>
                  <a:lnTo>
                    <a:pt x="293" y="1527"/>
                  </a:lnTo>
                  <a:lnTo>
                    <a:pt x="293" y="1524"/>
                  </a:lnTo>
                  <a:lnTo>
                    <a:pt x="293" y="1522"/>
                  </a:lnTo>
                  <a:lnTo>
                    <a:pt x="297" y="1516"/>
                  </a:lnTo>
                  <a:lnTo>
                    <a:pt x="299" y="1508"/>
                  </a:lnTo>
                  <a:lnTo>
                    <a:pt x="297" y="1508"/>
                  </a:lnTo>
                  <a:lnTo>
                    <a:pt x="297" y="1505"/>
                  </a:lnTo>
                  <a:lnTo>
                    <a:pt x="297" y="1499"/>
                  </a:lnTo>
                  <a:lnTo>
                    <a:pt x="293" y="1495"/>
                  </a:lnTo>
                  <a:lnTo>
                    <a:pt x="292" y="1490"/>
                  </a:lnTo>
                  <a:lnTo>
                    <a:pt x="290" y="1486"/>
                  </a:lnTo>
                  <a:lnTo>
                    <a:pt x="286" y="1486"/>
                  </a:lnTo>
                  <a:lnTo>
                    <a:pt x="280" y="1490"/>
                  </a:lnTo>
                  <a:lnTo>
                    <a:pt x="280" y="1491"/>
                  </a:lnTo>
                  <a:lnTo>
                    <a:pt x="274" y="1495"/>
                  </a:lnTo>
                  <a:lnTo>
                    <a:pt x="274" y="1497"/>
                  </a:lnTo>
                  <a:lnTo>
                    <a:pt x="273" y="1497"/>
                  </a:lnTo>
                  <a:lnTo>
                    <a:pt x="267" y="1499"/>
                  </a:lnTo>
                  <a:lnTo>
                    <a:pt x="267" y="1497"/>
                  </a:lnTo>
                  <a:lnTo>
                    <a:pt x="256" y="1495"/>
                  </a:lnTo>
                  <a:lnTo>
                    <a:pt x="250" y="1491"/>
                  </a:lnTo>
                  <a:lnTo>
                    <a:pt x="248" y="1491"/>
                  </a:lnTo>
                  <a:lnTo>
                    <a:pt x="244" y="1486"/>
                  </a:lnTo>
                  <a:lnTo>
                    <a:pt x="242" y="1486"/>
                  </a:lnTo>
                  <a:lnTo>
                    <a:pt x="240" y="1484"/>
                  </a:lnTo>
                  <a:lnTo>
                    <a:pt x="237" y="1480"/>
                  </a:lnTo>
                  <a:lnTo>
                    <a:pt x="235" y="1478"/>
                  </a:lnTo>
                  <a:lnTo>
                    <a:pt x="231" y="1478"/>
                  </a:lnTo>
                  <a:lnTo>
                    <a:pt x="229" y="1476"/>
                  </a:lnTo>
                  <a:lnTo>
                    <a:pt x="223" y="1472"/>
                  </a:lnTo>
                  <a:lnTo>
                    <a:pt x="223" y="1471"/>
                  </a:lnTo>
                  <a:lnTo>
                    <a:pt x="223" y="1467"/>
                  </a:lnTo>
                  <a:lnTo>
                    <a:pt x="225" y="1465"/>
                  </a:lnTo>
                  <a:lnTo>
                    <a:pt x="229" y="1465"/>
                  </a:lnTo>
                  <a:lnTo>
                    <a:pt x="231" y="1465"/>
                  </a:lnTo>
                  <a:lnTo>
                    <a:pt x="231" y="1461"/>
                  </a:lnTo>
                  <a:lnTo>
                    <a:pt x="235" y="1461"/>
                  </a:lnTo>
                  <a:lnTo>
                    <a:pt x="240" y="1459"/>
                  </a:lnTo>
                  <a:lnTo>
                    <a:pt x="242" y="1459"/>
                  </a:lnTo>
                  <a:lnTo>
                    <a:pt x="248" y="1455"/>
                  </a:lnTo>
                  <a:lnTo>
                    <a:pt x="250" y="1454"/>
                  </a:lnTo>
                  <a:lnTo>
                    <a:pt x="254" y="1454"/>
                  </a:lnTo>
                  <a:lnTo>
                    <a:pt x="256" y="1452"/>
                  </a:lnTo>
                  <a:lnTo>
                    <a:pt x="259" y="1452"/>
                  </a:lnTo>
                  <a:lnTo>
                    <a:pt x="261" y="1448"/>
                  </a:lnTo>
                  <a:lnTo>
                    <a:pt x="265" y="1446"/>
                  </a:lnTo>
                  <a:lnTo>
                    <a:pt x="267" y="1446"/>
                  </a:lnTo>
                  <a:lnTo>
                    <a:pt x="269" y="1442"/>
                  </a:lnTo>
                  <a:lnTo>
                    <a:pt x="273" y="1440"/>
                  </a:lnTo>
                  <a:lnTo>
                    <a:pt x="278" y="1436"/>
                  </a:lnTo>
                  <a:lnTo>
                    <a:pt x="278" y="1435"/>
                  </a:lnTo>
                  <a:lnTo>
                    <a:pt x="280" y="1433"/>
                  </a:lnTo>
                  <a:lnTo>
                    <a:pt x="284" y="1427"/>
                  </a:lnTo>
                  <a:lnTo>
                    <a:pt x="286" y="1423"/>
                  </a:lnTo>
                  <a:lnTo>
                    <a:pt x="286" y="1421"/>
                  </a:lnTo>
                  <a:lnTo>
                    <a:pt x="290" y="1416"/>
                  </a:lnTo>
                  <a:lnTo>
                    <a:pt x="290" y="1412"/>
                  </a:lnTo>
                  <a:lnTo>
                    <a:pt x="290" y="1410"/>
                  </a:lnTo>
                  <a:lnTo>
                    <a:pt x="290" y="1408"/>
                  </a:lnTo>
                  <a:lnTo>
                    <a:pt x="292" y="1404"/>
                  </a:lnTo>
                  <a:lnTo>
                    <a:pt x="293" y="1399"/>
                  </a:lnTo>
                  <a:lnTo>
                    <a:pt x="297" y="1397"/>
                  </a:lnTo>
                  <a:lnTo>
                    <a:pt x="297" y="1393"/>
                  </a:lnTo>
                  <a:lnTo>
                    <a:pt x="297" y="1387"/>
                  </a:lnTo>
                  <a:lnTo>
                    <a:pt x="297" y="1385"/>
                  </a:lnTo>
                  <a:lnTo>
                    <a:pt x="297" y="1383"/>
                  </a:lnTo>
                  <a:lnTo>
                    <a:pt x="293" y="1380"/>
                  </a:lnTo>
                  <a:lnTo>
                    <a:pt x="293" y="1378"/>
                  </a:lnTo>
                  <a:lnTo>
                    <a:pt x="293" y="1374"/>
                  </a:lnTo>
                  <a:lnTo>
                    <a:pt x="293" y="1372"/>
                  </a:lnTo>
                  <a:lnTo>
                    <a:pt x="292" y="1366"/>
                  </a:lnTo>
                  <a:lnTo>
                    <a:pt x="292" y="1364"/>
                  </a:lnTo>
                  <a:lnTo>
                    <a:pt x="292" y="1361"/>
                  </a:lnTo>
                  <a:lnTo>
                    <a:pt x="290" y="1359"/>
                  </a:lnTo>
                  <a:lnTo>
                    <a:pt x="286" y="1355"/>
                  </a:lnTo>
                  <a:lnTo>
                    <a:pt x="286" y="1353"/>
                  </a:lnTo>
                  <a:lnTo>
                    <a:pt x="284" y="1349"/>
                  </a:lnTo>
                  <a:lnTo>
                    <a:pt x="284" y="1347"/>
                  </a:lnTo>
                  <a:lnTo>
                    <a:pt x="284" y="1342"/>
                  </a:lnTo>
                  <a:lnTo>
                    <a:pt x="284" y="1340"/>
                  </a:lnTo>
                  <a:lnTo>
                    <a:pt x="280" y="1336"/>
                  </a:lnTo>
                  <a:lnTo>
                    <a:pt x="280" y="1330"/>
                  </a:lnTo>
                  <a:lnTo>
                    <a:pt x="278" y="1328"/>
                  </a:lnTo>
                  <a:lnTo>
                    <a:pt x="278" y="1325"/>
                  </a:lnTo>
                  <a:lnTo>
                    <a:pt x="274" y="1323"/>
                  </a:lnTo>
                  <a:lnTo>
                    <a:pt x="274" y="1319"/>
                  </a:lnTo>
                  <a:lnTo>
                    <a:pt x="269" y="1317"/>
                  </a:lnTo>
                  <a:lnTo>
                    <a:pt x="261" y="1311"/>
                  </a:lnTo>
                  <a:lnTo>
                    <a:pt x="259" y="1311"/>
                  </a:lnTo>
                  <a:lnTo>
                    <a:pt x="256" y="1311"/>
                  </a:lnTo>
                  <a:lnTo>
                    <a:pt x="250" y="1311"/>
                  </a:lnTo>
                  <a:lnTo>
                    <a:pt x="248" y="1311"/>
                  </a:lnTo>
                  <a:lnTo>
                    <a:pt x="244" y="1311"/>
                  </a:lnTo>
                  <a:lnTo>
                    <a:pt x="237" y="1311"/>
                  </a:lnTo>
                  <a:lnTo>
                    <a:pt x="235" y="1311"/>
                  </a:lnTo>
                  <a:lnTo>
                    <a:pt x="229" y="1311"/>
                  </a:lnTo>
                  <a:lnTo>
                    <a:pt x="225" y="1315"/>
                  </a:lnTo>
                  <a:lnTo>
                    <a:pt x="223" y="1315"/>
                  </a:lnTo>
                  <a:lnTo>
                    <a:pt x="220" y="1315"/>
                  </a:lnTo>
                  <a:lnTo>
                    <a:pt x="218" y="1315"/>
                  </a:lnTo>
                  <a:lnTo>
                    <a:pt x="216" y="1315"/>
                  </a:lnTo>
                  <a:lnTo>
                    <a:pt x="212" y="1315"/>
                  </a:lnTo>
                  <a:lnTo>
                    <a:pt x="210" y="1315"/>
                  </a:lnTo>
                  <a:lnTo>
                    <a:pt x="204" y="1317"/>
                  </a:lnTo>
                  <a:lnTo>
                    <a:pt x="201" y="1317"/>
                  </a:lnTo>
                  <a:lnTo>
                    <a:pt x="199" y="1319"/>
                  </a:lnTo>
                  <a:lnTo>
                    <a:pt x="191" y="1323"/>
                  </a:lnTo>
                  <a:lnTo>
                    <a:pt x="187" y="1323"/>
                  </a:lnTo>
                  <a:lnTo>
                    <a:pt x="182" y="1325"/>
                  </a:lnTo>
                  <a:lnTo>
                    <a:pt x="180" y="1325"/>
                  </a:lnTo>
                  <a:lnTo>
                    <a:pt x="176" y="1325"/>
                  </a:lnTo>
                  <a:lnTo>
                    <a:pt x="174" y="1325"/>
                  </a:lnTo>
                  <a:lnTo>
                    <a:pt x="170" y="1328"/>
                  </a:lnTo>
                  <a:lnTo>
                    <a:pt x="168" y="1328"/>
                  </a:lnTo>
                  <a:lnTo>
                    <a:pt x="166" y="1328"/>
                  </a:lnTo>
                  <a:lnTo>
                    <a:pt x="161" y="1328"/>
                  </a:lnTo>
                  <a:lnTo>
                    <a:pt x="157" y="1328"/>
                  </a:lnTo>
                  <a:lnTo>
                    <a:pt x="155" y="1328"/>
                  </a:lnTo>
                  <a:lnTo>
                    <a:pt x="149" y="1328"/>
                  </a:lnTo>
                  <a:lnTo>
                    <a:pt x="146" y="1330"/>
                  </a:lnTo>
                  <a:lnTo>
                    <a:pt x="142" y="1330"/>
                  </a:lnTo>
                  <a:lnTo>
                    <a:pt x="138" y="1330"/>
                  </a:lnTo>
                  <a:lnTo>
                    <a:pt x="136" y="1330"/>
                  </a:lnTo>
                  <a:lnTo>
                    <a:pt x="130" y="1330"/>
                  </a:lnTo>
                  <a:lnTo>
                    <a:pt x="125" y="1328"/>
                  </a:lnTo>
                  <a:lnTo>
                    <a:pt x="119" y="1323"/>
                  </a:lnTo>
                  <a:lnTo>
                    <a:pt x="119" y="1317"/>
                  </a:lnTo>
                  <a:lnTo>
                    <a:pt x="121" y="1311"/>
                  </a:lnTo>
                  <a:lnTo>
                    <a:pt x="121" y="1310"/>
                  </a:lnTo>
                  <a:lnTo>
                    <a:pt x="121" y="1304"/>
                  </a:lnTo>
                  <a:lnTo>
                    <a:pt x="121" y="1298"/>
                  </a:lnTo>
                  <a:lnTo>
                    <a:pt x="125" y="1296"/>
                  </a:lnTo>
                  <a:lnTo>
                    <a:pt x="125" y="1292"/>
                  </a:lnTo>
                  <a:lnTo>
                    <a:pt x="121" y="1291"/>
                  </a:lnTo>
                  <a:lnTo>
                    <a:pt x="125" y="1287"/>
                  </a:lnTo>
                  <a:lnTo>
                    <a:pt x="125" y="1281"/>
                  </a:lnTo>
                  <a:lnTo>
                    <a:pt x="125" y="1279"/>
                  </a:lnTo>
                  <a:lnTo>
                    <a:pt x="127" y="1275"/>
                  </a:lnTo>
                  <a:lnTo>
                    <a:pt x="127" y="1272"/>
                  </a:lnTo>
                  <a:lnTo>
                    <a:pt x="127" y="1268"/>
                  </a:lnTo>
                  <a:lnTo>
                    <a:pt x="127" y="1266"/>
                  </a:lnTo>
                  <a:lnTo>
                    <a:pt x="130" y="1262"/>
                  </a:lnTo>
                  <a:lnTo>
                    <a:pt x="127" y="1260"/>
                  </a:lnTo>
                  <a:lnTo>
                    <a:pt x="127" y="1256"/>
                  </a:lnTo>
                  <a:lnTo>
                    <a:pt x="127" y="1255"/>
                  </a:lnTo>
                  <a:lnTo>
                    <a:pt x="130" y="1251"/>
                  </a:lnTo>
                  <a:lnTo>
                    <a:pt x="130" y="1247"/>
                  </a:lnTo>
                  <a:lnTo>
                    <a:pt x="130" y="1241"/>
                  </a:lnTo>
                  <a:lnTo>
                    <a:pt x="130" y="1237"/>
                  </a:lnTo>
                  <a:lnTo>
                    <a:pt x="130" y="1236"/>
                  </a:lnTo>
                  <a:lnTo>
                    <a:pt x="125" y="1232"/>
                  </a:lnTo>
                  <a:lnTo>
                    <a:pt x="121" y="1232"/>
                  </a:lnTo>
                  <a:lnTo>
                    <a:pt x="117" y="1230"/>
                  </a:lnTo>
                  <a:lnTo>
                    <a:pt x="113" y="1228"/>
                  </a:lnTo>
                  <a:lnTo>
                    <a:pt x="111" y="1228"/>
                  </a:lnTo>
                  <a:lnTo>
                    <a:pt x="111" y="1224"/>
                  </a:lnTo>
                  <a:lnTo>
                    <a:pt x="106" y="1222"/>
                  </a:lnTo>
                  <a:lnTo>
                    <a:pt x="106" y="1219"/>
                  </a:lnTo>
                  <a:lnTo>
                    <a:pt x="106" y="1217"/>
                  </a:lnTo>
                  <a:lnTo>
                    <a:pt x="106" y="1207"/>
                  </a:lnTo>
                  <a:lnTo>
                    <a:pt x="106" y="1205"/>
                  </a:lnTo>
                  <a:lnTo>
                    <a:pt x="108" y="1205"/>
                  </a:lnTo>
                  <a:lnTo>
                    <a:pt x="108" y="1203"/>
                  </a:lnTo>
                  <a:lnTo>
                    <a:pt x="108" y="1200"/>
                  </a:lnTo>
                  <a:lnTo>
                    <a:pt x="108" y="1198"/>
                  </a:lnTo>
                  <a:lnTo>
                    <a:pt x="108" y="1194"/>
                  </a:lnTo>
                  <a:lnTo>
                    <a:pt x="111" y="1192"/>
                  </a:lnTo>
                  <a:lnTo>
                    <a:pt x="113" y="1188"/>
                  </a:lnTo>
                  <a:lnTo>
                    <a:pt x="119" y="1183"/>
                  </a:lnTo>
                  <a:lnTo>
                    <a:pt x="119" y="1181"/>
                  </a:lnTo>
                  <a:lnTo>
                    <a:pt x="119" y="1173"/>
                  </a:lnTo>
                  <a:lnTo>
                    <a:pt x="117" y="1169"/>
                  </a:lnTo>
                  <a:lnTo>
                    <a:pt x="117" y="1167"/>
                  </a:lnTo>
                  <a:lnTo>
                    <a:pt x="113" y="1162"/>
                  </a:lnTo>
                  <a:lnTo>
                    <a:pt x="111" y="1160"/>
                  </a:lnTo>
                  <a:lnTo>
                    <a:pt x="111" y="1154"/>
                  </a:lnTo>
                  <a:lnTo>
                    <a:pt x="108" y="1150"/>
                  </a:lnTo>
                  <a:lnTo>
                    <a:pt x="106" y="1150"/>
                  </a:lnTo>
                  <a:lnTo>
                    <a:pt x="102" y="1148"/>
                  </a:lnTo>
                  <a:lnTo>
                    <a:pt x="100" y="1148"/>
                  </a:lnTo>
                  <a:lnTo>
                    <a:pt x="98" y="1148"/>
                  </a:lnTo>
                  <a:lnTo>
                    <a:pt x="94" y="1148"/>
                  </a:lnTo>
                  <a:lnTo>
                    <a:pt x="92" y="1148"/>
                  </a:lnTo>
                  <a:lnTo>
                    <a:pt x="89" y="1145"/>
                  </a:lnTo>
                  <a:lnTo>
                    <a:pt x="87" y="1145"/>
                  </a:lnTo>
                  <a:lnTo>
                    <a:pt x="83" y="1145"/>
                  </a:lnTo>
                  <a:lnTo>
                    <a:pt x="74" y="1148"/>
                  </a:lnTo>
                  <a:lnTo>
                    <a:pt x="68" y="1143"/>
                  </a:lnTo>
                  <a:lnTo>
                    <a:pt x="64" y="1139"/>
                  </a:lnTo>
                  <a:lnTo>
                    <a:pt x="51" y="1135"/>
                  </a:lnTo>
                  <a:lnTo>
                    <a:pt x="49" y="1135"/>
                  </a:lnTo>
                  <a:lnTo>
                    <a:pt x="49" y="1129"/>
                  </a:lnTo>
                  <a:lnTo>
                    <a:pt x="45" y="1126"/>
                  </a:lnTo>
                  <a:lnTo>
                    <a:pt x="43" y="1124"/>
                  </a:lnTo>
                  <a:lnTo>
                    <a:pt x="39" y="1118"/>
                  </a:lnTo>
                  <a:lnTo>
                    <a:pt x="34" y="1116"/>
                  </a:lnTo>
                  <a:lnTo>
                    <a:pt x="32" y="1116"/>
                  </a:lnTo>
                  <a:lnTo>
                    <a:pt x="28" y="1112"/>
                  </a:lnTo>
                  <a:lnTo>
                    <a:pt x="20" y="1112"/>
                  </a:lnTo>
                  <a:lnTo>
                    <a:pt x="19" y="1111"/>
                  </a:lnTo>
                  <a:lnTo>
                    <a:pt x="13" y="1111"/>
                  </a:lnTo>
                  <a:lnTo>
                    <a:pt x="9" y="1111"/>
                  </a:lnTo>
                  <a:lnTo>
                    <a:pt x="3" y="1111"/>
                  </a:lnTo>
                  <a:lnTo>
                    <a:pt x="1" y="1105"/>
                  </a:lnTo>
                  <a:lnTo>
                    <a:pt x="1" y="1101"/>
                  </a:lnTo>
                  <a:lnTo>
                    <a:pt x="0" y="1095"/>
                  </a:lnTo>
                  <a:lnTo>
                    <a:pt x="0" y="1093"/>
                  </a:lnTo>
                  <a:lnTo>
                    <a:pt x="1" y="1093"/>
                  </a:lnTo>
                  <a:lnTo>
                    <a:pt x="1" y="1092"/>
                  </a:lnTo>
                  <a:lnTo>
                    <a:pt x="3" y="1088"/>
                  </a:lnTo>
                  <a:lnTo>
                    <a:pt x="7" y="1086"/>
                  </a:lnTo>
                  <a:lnTo>
                    <a:pt x="13" y="1082"/>
                  </a:lnTo>
                  <a:lnTo>
                    <a:pt x="15" y="1076"/>
                  </a:lnTo>
                  <a:lnTo>
                    <a:pt x="19" y="1071"/>
                  </a:lnTo>
                  <a:lnTo>
                    <a:pt x="19" y="1067"/>
                  </a:lnTo>
                  <a:lnTo>
                    <a:pt x="20" y="1063"/>
                  </a:lnTo>
                  <a:lnTo>
                    <a:pt x="20" y="1057"/>
                  </a:lnTo>
                  <a:lnTo>
                    <a:pt x="24" y="1050"/>
                  </a:lnTo>
                  <a:lnTo>
                    <a:pt x="24" y="1048"/>
                  </a:lnTo>
                  <a:lnTo>
                    <a:pt x="24" y="1042"/>
                  </a:lnTo>
                  <a:lnTo>
                    <a:pt x="26" y="1039"/>
                  </a:lnTo>
                  <a:lnTo>
                    <a:pt x="26" y="1037"/>
                  </a:lnTo>
                  <a:lnTo>
                    <a:pt x="32" y="1033"/>
                  </a:lnTo>
                  <a:lnTo>
                    <a:pt x="38" y="1027"/>
                  </a:lnTo>
                  <a:lnTo>
                    <a:pt x="39" y="1023"/>
                  </a:lnTo>
                  <a:lnTo>
                    <a:pt x="45" y="1018"/>
                  </a:lnTo>
                  <a:lnTo>
                    <a:pt x="49" y="1012"/>
                  </a:lnTo>
                  <a:lnTo>
                    <a:pt x="51" y="1006"/>
                  </a:lnTo>
                  <a:lnTo>
                    <a:pt x="53" y="1001"/>
                  </a:lnTo>
                  <a:lnTo>
                    <a:pt x="56" y="999"/>
                  </a:lnTo>
                  <a:lnTo>
                    <a:pt x="56" y="993"/>
                  </a:lnTo>
                  <a:lnTo>
                    <a:pt x="58" y="987"/>
                  </a:lnTo>
                  <a:lnTo>
                    <a:pt x="62" y="982"/>
                  </a:lnTo>
                  <a:lnTo>
                    <a:pt x="62" y="980"/>
                  </a:lnTo>
                  <a:lnTo>
                    <a:pt x="64" y="974"/>
                  </a:lnTo>
                  <a:lnTo>
                    <a:pt x="64" y="968"/>
                  </a:lnTo>
                  <a:lnTo>
                    <a:pt x="64" y="963"/>
                  </a:lnTo>
                  <a:lnTo>
                    <a:pt x="64" y="955"/>
                  </a:lnTo>
                  <a:lnTo>
                    <a:pt x="62" y="951"/>
                  </a:lnTo>
                  <a:lnTo>
                    <a:pt x="56" y="946"/>
                  </a:lnTo>
                  <a:lnTo>
                    <a:pt x="53" y="944"/>
                  </a:lnTo>
                  <a:lnTo>
                    <a:pt x="53" y="938"/>
                  </a:lnTo>
                  <a:lnTo>
                    <a:pt x="51" y="934"/>
                  </a:lnTo>
                  <a:lnTo>
                    <a:pt x="49" y="930"/>
                  </a:lnTo>
                  <a:lnTo>
                    <a:pt x="45" y="927"/>
                  </a:lnTo>
                  <a:lnTo>
                    <a:pt x="39" y="921"/>
                  </a:lnTo>
                  <a:lnTo>
                    <a:pt x="34" y="919"/>
                  </a:lnTo>
                  <a:lnTo>
                    <a:pt x="32" y="915"/>
                  </a:lnTo>
                  <a:lnTo>
                    <a:pt x="28" y="913"/>
                  </a:lnTo>
                  <a:lnTo>
                    <a:pt x="26" y="908"/>
                  </a:lnTo>
                  <a:lnTo>
                    <a:pt x="24" y="906"/>
                  </a:lnTo>
                  <a:lnTo>
                    <a:pt x="24" y="902"/>
                  </a:lnTo>
                  <a:lnTo>
                    <a:pt x="20" y="896"/>
                  </a:lnTo>
                  <a:lnTo>
                    <a:pt x="20" y="891"/>
                  </a:lnTo>
                  <a:lnTo>
                    <a:pt x="19" y="887"/>
                  </a:lnTo>
                  <a:lnTo>
                    <a:pt x="19" y="881"/>
                  </a:lnTo>
                  <a:lnTo>
                    <a:pt x="19" y="877"/>
                  </a:lnTo>
                  <a:lnTo>
                    <a:pt x="19" y="872"/>
                  </a:lnTo>
                  <a:lnTo>
                    <a:pt x="20" y="866"/>
                  </a:lnTo>
                  <a:lnTo>
                    <a:pt x="20" y="862"/>
                  </a:lnTo>
                  <a:lnTo>
                    <a:pt x="20" y="858"/>
                  </a:lnTo>
                  <a:lnTo>
                    <a:pt x="24" y="853"/>
                  </a:lnTo>
                  <a:lnTo>
                    <a:pt x="26" y="851"/>
                  </a:lnTo>
                  <a:lnTo>
                    <a:pt x="28" y="847"/>
                  </a:lnTo>
                  <a:lnTo>
                    <a:pt x="28" y="845"/>
                  </a:lnTo>
                  <a:lnTo>
                    <a:pt x="28" y="840"/>
                  </a:lnTo>
                  <a:lnTo>
                    <a:pt x="32" y="838"/>
                  </a:lnTo>
                  <a:lnTo>
                    <a:pt x="32" y="834"/>
                  </a:lnTo>
                  <a:lnTo>
                    <a:pt x="28" y="828"/>
                  </a:lnTo>
                  <a:lnTo>
                    <a:pt x="28" y="826"/>
                  </a:lnTo>
                  <a:lnTo>
                    <a:pt x="28" y="821"/>
                  </a:lnTo>
                  <a:lnTo>
                    <a:pt x="26" y="813"/>
                  </a:lnTo>
                  <a:lnTo>
                    <a:pt x="26" y="804"/>
                  </a:lnTo>
                  <a:lnTo>
                    <a:pt x="26" y="802"/>
                  </a:lnTo>
                  <a:lnTo>
                    <a:pt x="26" y="794"/>
                  </a:lnTo>
                  <a:lnTo>
                    <a:pt x="28" y="788"/>
                  </a:lnTo>
                  <a:lnTo>
                    <a:pt x="32" y="779"/>
                  </a:lnTo>
                  <a:lnTo>
                    <a:pt x="32" y="775"/>
                  </a:lnTo>
                  <a:lnTo>
                    <a:pt x="34" y="771"/>
                  </a:lnTo>
                  <a:lnTo>
                    <a:pt x="38" y="766"/>
                  </a:lnTo>
                  <a:lnTo>
                    <a:pt x="39" y="760"/>
                  </a:lnTo>
                  <a:lnTo>
                    <a:pt x="43" y="758"/>
                  </a:lnTo>
                  <a:lnTo>
                    <a:pt x="45" y="754"/>
                  </a:lnTo>
                  <a:lnTo>
                    <a:pt x="49" y="754"/>
                  </a:lnTo>
                  <a:lnTo>
                    <a:pt x="49" y="752"/>
                  </a:lnTo>
                  <a:lnTo>
                    <a:pt x="51" y="752"/>
                  </a:lnTo>
                  <a:lnTo>
                    <a:pt x="56" y="754"/>
                  </a:lnTo>
                  <a:lnTo>
                    <a:pt x="58" y="754"/>
                  </a:lnTo>
                  <a:lnTo>
                    <a:pt x="62" y="754"/>
                  </a:lnTo>
                  <a:lnTo>
                    <a:pt x="68" y="758"/>
                  </a:lnTo>
                  <a:lnTo>
                    <a:pt x="74" y="758"/>
                  </a:lnTo>
                  <a:lnTo>
                    <a:pt x="75" y="758"/>
                  </a:lnTo>
                  <a:lnTo>
                    <a:pt x="81" y="754"/>
                  </a:lnTo>
                  <a:lnTo>
                    <a:pt x="83" y="754"/>
                  </a:lnTo>
                  <a:lnTo>
                    <a:pt x="87" y="752"/>
                  </a:lnTo>
                  <a:lnTo>
                    <a:pt x="89" y="750"/>
                  </a:lnTo>
                  <a:lnTo>
                    <a:pt x="92" y="747"/>
                  </a:lnTo>
                  <a:lnTo>
                    <a:pt x="94" y="745"/>
                  </a:lnTo>
                  <a:lnTo>
                    <a:pt x="94" y="741"/>
                  </a:lnTo>
                  <a:lnTo>
                    <a:pt x="98" y="739"/>
                  </a:lnTo>
                  <a:lnTo>
                    <a:pt x="100" y="735"/>
                  </a:lnTo>
                  <a:lnTo>
                    <a:pt x="102" y="733"/>
                  </a:lnTo>
                  <a:lnTo>
                    <a:pt x="106" y="731"/>
                  </a:lnTo>
                  <a:lnTo>
                    <a:pt x="106" y="728"/>
                  </a:lnTo>
                  <a:lnTo>
                    <a:pt x="108" y="726"/>
                  </a:lnTo>
                  <a:lnTo>
                    <a:pt x="108" y="722"/>
                  </a:lnTo>
                  <a:lnTo>
                    <a:pt x="111" y="720"/>
                  </a:lnTo>
                  <a:lnTo>
                    <a:pt x="113" y="716"/>
                  </a:lnTo>
                  <a:lnTo>
                    <a:pt x="113" y="714"/>
                  </a:lnTo>
                  <a:lnTo>
                    <a:pt x="117" y="714"/>
                  </a:lnTo>
                  <a:lnTo>
                    <a:pt x="119" y="711"/>
                  </a:lnTo>
                  <a:lnTo>
                    <a:pt x="121" y="709"/>
                  </a:lnTo>
                  <a:lnTo>
                    <a:pt x="127" y="707"/>
                  </a:lnTo>
                  <a:lnTo>
                    <a:pt x="130" y="707"/>
                  </a:lnTo>
                  <a:lnTo>
                    <a:pt x="132" y="703"/>
                  </a:lnTo>
                  <a:lnTo>
                    <a:pt x="136" y="701"/>
                  </a:lnTo>
                  <a:lnTo>
                    <a:pt x="138" y="697"/>
                  </a:lnTo>
                  <a:lnTo>
                    <a:pt x="142" y="695"/>
                  </a:lnTo>
                  <a:lnTo>
                    <a:pt x="144" y="692"/>
                  </a:lnTo>
                  <a:lnTo>
                    <a:pt x="146" y="690"/>
                  </a:lnTo>
                  <a:lnTo>
                    <a:pt x="149" y="686"/>
                  </a:lnTo>
                  <a:lnTo>
                    <a:pt x="151" y="684"/>
                  </a:lnTo>
                  <a:lnTo>
                    <a:pt x="151" y="682"/>
                  </a:lnTo>
                  <a:lnTo>
                    <a:pt x="155" y="682"/>
                  </a:lnTo>
                  <a:lnTo>
                    <a:pt x="155" y="678"/>
                  </a:lnTo>
                  <a:lnTo>
                    <a:pt x="155" y="677"/>
                  </a:lnTo>
                  <a:lnTo>
                    <a:pt x="157" y="673"/>
                  </a:lnTo>
                  <a:lnTo>
                    <a:pt x="161" y="671"/>
                  </a:lnTo>
                  <a:lnTo>
                    <a:pt x="163" y="667"/>
                  </a:lnTo>
                  <a:lnTo>
                    <a:pt x="166" y="665"/>
                  </a:lnTo>
                  <a:lnTo>
                    <a:pt x="170" y="663"/>
                  </a:lnTo>
                  <a:lnTo>
                    <a:pt x="176" y="659"/>
                  </a:lnTo>
                  <a:lnTo>
                    <a:pt x="180" y="658"/>
                  </a:lnTo>
                  <a:lnTo>
                    <a:pt x="182" y="654"/>
                  </a:lnTo>
                  <a:lnTo>
                    <a:pt x="191" y="654"/>
                  </a:lnTo>
                  <a:lnTo>
                    <a:pt x="193" y="652"/>
                  </a:lnTo>
                  <a:lnTo>
                    <a:pt x="199" y="648"/>
                  </a:lnTo>
                  <a:lnTo>
                    <a:pt x="201" y="646"/>
                  </a:lnTo>
                  <a:lnTo>
                    <a:pt x="201" y="642"/>
                  </a:lnTo>
                  <a:lnTo>
                    <a:pt x="206" y="641"/>
                  </a:lnTo>
                  <a:lnTo>
                    <a:pt x="210" y="641"/>
                  </a:lnTo>
                  <a:lnTo>
                    <a:pt x="216" y="639"/>
                  </a:lnTo>
                  <a:lnTo>
                    <a:pt x="218" y="633"/>
                  </a:lnTo>
                  <a:lnTo>
                    <a:pt x="218" y="629"/>
                  </a:lnTo>
                  <a:lnTo>
                    <a:pt x="220" y="633"/>
                  </a:lnTo>
                  <a:lnTo>
                    <a:pt x="225" y="633"/>
                  </a:lnTo>
                  <a:lnTo>
                    <a:pt x="229" y="629"/>
                  </a:lnTo>
                  <a:lnTo>
                    <a:pt x="244" y="622"/>
                  </a:lnTo>
                  <a:lnTo>
                    <a:pt x="254" y="616"/>
                  </a:lnTo>
                  <a:lnTo>
                    <a:pt x="261" y="614"/>
                  </a:lnTo>
                  <a:lnTo>
                    <a:pt x="269" y="610"/>
                  </a:lnTo>
                  <a:lnTo>
                    <a:pt x="290" y="610"/>
                  </a:lnTo>
                  <a:lnTo>
                    <a:pt x="292" y="608"/>
                  </a:lnTo>
                  <a:lnTo>
                    <a:pt x="303" y="610"/>
                  </a:lnTo>
                  <a:lnTo>
                    <a:pt x="309" y="610"/>
                  </a:lnTo>
                  <a:lnTo>
                    <a:pt x="318" y="616"/>
                  </a:lnTo>
                  <a:lnTo>
                    <a:pt x="322" y="616"/>
                  </a:lnTo>
                  <a:lnTo>
                    <a:pt x="328" y="622"/>
                  </a:lnTo>
                  <a:lnTo>
                    <a:pt x="335" y="623"/>
                  </a:lnTo>
                  <a:lnTo>
                    <a:pt x="339" y="623"/>
                  </a:lnTo>
                  <a:lnTo>
                    <a:pt x="341" y="627"/>
                  </a:lnTo>
                  <a:lnTo>
                    <a:pt x="347" y="629"/>
                  </a:lnTo>
                  <a:lnTo>
                    <a:pt x="348" y="629"/>
                  </a:lnTo>
                  <a:lnTo>
                    <a:pt x="348" y="633"/>
                  </a:lnTo>
                  <a:lnTo>
                    <a:pt x="352" y="633"/>
                  </a:lnTo>
                  <a:lnTo>
                    <a:pt x="354" y="635"/>
                  </a:lnTo>
                  <a:lnTo>
                    <a:pt x="358" y="635"/>
                  </a:lnTo>
                  <a:lnTo>
                    <a:pt x="360" y="639"/>
                  </a:lnTo>
                  <a:lnTo>
                    <a:pt x="364" y="639"/>
                  </a:lnTo>
                  <a:lnTo>
                    <a:pt x="367" y="641"/>
                  </a:lnTo>
                  <a:lnTo>
                    <a:pt x="371" y="641"/>
                  </a:lnTo>
                  <a:lnTo>
                    <a:pt x="373" y="641"/>
                  </a:lnTo>
                  <a:lnTo>
                    <a:pt x="377" y="641"/>
                  </a:lnTo>
                  <a:lnTo>
                    <a:pt x="377" y="642"/>
                  </a:lnTo>
                  <a:lnTo>
                    <a:pt x="379" y="642"/>
                  </a:lnTo>
                  <a:lnTo>
                    <a:pt x="383" y="642"/>
                  </a:lnTo>
                  <a:lnTo>
                    <a:pt x="384" y="642"/>
                  </a:lnTo>
                  <a:lnTo>
                    <a:pt x="386" y="642"/>
                  </a:lnTo>
                  <a:lnTo>
                    <a:pt x="390" y="642"/>
                  </a:lnTo>
                  <a:lnTo>
                    <a:pt x="392" y="642"/>
                  </a:lnTo>
                  <a:lnTo>
                    <a:pt x="396" y="641"/>
                  </a:lnTo>
                  <a:lnTo>
                    <a:pt x="398" y="639"/>
                  </a:lnTo>
                  <a:lnTo>
                    <a:pt x="402" y="635"/>
                  </a:lnTo>
                  <a:lnTo>
                    <a:pt x="403" y="635"/>
                  </a:lnTo>
                  <a:lnTo>
                    <a:pt x="403" y="633"/>
                  </a:lnTo>
                  <a:lnTo>
                    <a:pt x="407" y="633"/>
                  </a:lnTo>
                  <a:lnTo>
                    <a:pt x="407" y="629"/>
                  </a:lnTo>
                  <a:lnTo>
                    <a:pt x="409" y="629"/>
                  </a:lnTo>
                  <a:lnTo>
                    <a:pt x="411" y="629"/>
                  </a:lnTo>
                  <a:lnTo>
                    <a:pt x="415" y="627"/>
                  </a:lnTo>
                  <a:lnTo>
                    <a:pt x="417" y="627"/>
                  </a:lnTo>
                  <a:lnTo>
                    <a:pt x="420" y="627"/>
                  </a:lnTo>
                  <a:lnTo>
                    <a:pt x="422" y="627"/>
                  </a:lnTo>
                  <a:lnTo>
                    <a:pt x="426" y="627"/>
                  </a:lnTo>
                  <a:lnTo>
                    <a:pt x="428" y="627"/>
                  </a:lnTo>
                  <a:lnTo>
                    <a:pt x="432" y="627"/>
                  </a:lnTo>
                  <a:lnTo>
                    <a:pt x="434" y="627"/>
                  </a:lnTo>
                  <a:lnTo>
                    <a:pt x="436" y="629"/>
                  </a:lnTo>
                  <a:lnTo>
                    <a:pt x="439" y="629"/>
                  </a:lnTo>
                  <a:lnTo>
                    <a:pt x="441" y="629"/>
                  </a:lnTo>
                  <a:lnTo>
                    <a:pt x="445" y="633"/>
                  </a:lnTo>
                  <a:lnTo>
                    <a:pt x="445" y="635"/>
                  </a:lnTo>
                  <a:lnTo>
                    <a:pt x="447" y="635"/>
                  </a:lnTo>
                  <a:lnTo>
                    <a:pt x="447" y="639"/>
                  </a:lnTo>
                  <a:lnTo>
                    <a:pt x="447" y="641"/>
                  </a:lnTo>
                  <a:lnTo>
                    <a:pt x="447" y="642"/>
                  </a:lnTo>
                  <a:lnTo>
                    <a:pt x="451" y="646"/>
                  </a:lnTo>
                  <a:lnTo>
                    <a:pt x="451" y="648"/>
                  </a:lnTo>
                  <a:lnTo>
                    <a:pt x="451" y="654"/>
                  </a:lnTo>
                  <a:lnTo>
                    <a:pt x="451" y="658"/>
                  </a:lnTo>
                  <a:lnTo>
                    <a:pt x="447" y="658"/>
                  </a:lnTo>
                  <a:lnTo>
                    <a:pt x="447" y="659"/>
                  </a:lnTo>
                  <a:lnTo>
                    <a:pt x="451" y="663"/>
                  </a:lnTo>
                  <a:lnTo>
                    <a:pt x="451" y="665"/>
                  </a:lnTo>
                  <a:lnTo>
                    <a:pt x="453" y="667"/>
                  </a:lnTo>
                  <a:lnTo>
                    <a:pt x="453" y="671"/>
                  </a:lnTo>
                  <a:lnTo>
                    <a:pt x="457" y="667"/>
                  </a:lnTo>
                  <a:lnTo>
                    <a:pt x="458" y="667"/>
                  </a:lnTo>
                  <a:lnTo>
                    <a:pt x="464" y="667"/>
                  </a:lnTo>
                  <a:lnTo>
                    <a:pt x="470" y="671"/>
                  </a:lnTo>
                  <a:lnTo>
                    <a:pt x="475" y="673"/>
                  </a:lnTo>
                  <a:lnTo>
                    <a:pt x="477" y="673"/>
                  </a:lnTo>
                  <a:lnTo>
                    <a:pt x="481" y="673"/>
                  </a:lnTo>
                  <a:lnTo>
                    <a:pt x="483" y="673"/>
                  </a:lnTo>
                  <a:lnTo>
                    <a:pt x="485" y="673"/>
                  </a:lnTo>
                  <a:lnTo>
                    <a:pt x="489" y="671"/>
                  </a:lnTo>
                  <a:lnTo>
                    <a:pt x="491" y="671"/>
                  </a:lnTo>
                  <a:lnTo>
                    <a:pt x="496" y="671"/>
                  </a:lnTo>
                  <a:lnTo>
                    <a:pt x="500" y="671"/>
                  </a:lnTo>
                  <a:lnTo>
                    <a:pt x="502" y="671"/>
                  </a:lnTo>
                  <a:lnTo>
                    <a:pt x="508" y="671"/>
                  </a:lnTo>
                  <a:lnTo>
                    <a:pt x="510" y="671"/>
                  </a:lnTo>
                  <a:lnTo>
                    <a:pt x="513" y="667"/>
                  </a:lnTo>
                  <a:lnTo>
                    <a:pt x="513" y="671"/>
                  </a:lnTo>
                  <a:lnTo>
                    <a:pt x="515" y="667"/>
                  </a:lnTo>
                  <a:lnTo>
                    <a:pt x="519" y="667"/>
                  </a:lnTo>
                  <a:lnTo>
                    <a:pt x="521" y="667"/>
                  </a:lnTo>
                  <a:lnTo>
                    <a:pt x="525" y="667"/>
                  </a:lnTo>
                  <a:lnTo>
                    <a:pt x="527" y="667"/>
                  </a:lnTo>
                  <a:lnTo>
                    <a:pt x="530" y="667"/>
                  </a:lnTo>
                  <a:lnTo>
                    <a:pt x="534" y="667"/>
                  </a:lnTo>
                  <a:lnTo>
                    <a:pt x="540" y="667"/>
                  </a:lnTo>
                  <a:lnTo>
                    <a:pt x="544" y="665"/>
                  </a:lnTo>
                  <a:lnTo>
                    <a:pt x="546" y="665"/>
                  </a:lnTo>
                  <a:lnTo>
                    <a:pt x="549" y="665"/>
                  </a:lnTo>
                  <a:lnTo>
                    <a:pt x="551" y="663"/>
                  </a:lnTo>
                  <a:lnTo>
                    <a:pt x="555" y="663"/>
                  </a:lnTo>
                  <a:lnTo>
                    <a:pt x="557" y="663"/>
                  </a:lnTo>
                  <a:lnTo>
                    <a:pt x="557" y="659"/>
                  </a:lnTo>
                  <a:lnTo>
                    <a:pt x="559" y="659"/>
                  </a:lnTo>
                  <a:lnTo>
                    <a:pt x="563" y="659"/>
                  </a:lnTo>
                  <a:lnTo>
                    <a:pt x="565" y="658"/>
                  </a:lnTo>
                  <a:lnTo>
                    <a:pt x="568" y="654"/>
                  </a:lnTo>
                  <a:lnTo>
                    <a:pt x="570" y="654"/>
                  </a:lnTo>
                  <a:lnTo>
                    <a:pt x="574" y="654"/>
                  </a:lnTo>
                  <a:lnTo>
                    <a:pt x="576" y="658"/>
                  </a:lnTo>
                  <a:lnTo>
                    <a:pt x="580" y="654"/>
                  </a:lnTo>
                  <a:lnTo>
                    <a:pt x="580" y="658"/>
                  </a:lnTo>
                  <a:lnTo>
                    <a:pt x="582" y="658"/>
                  </a:lnTo>
                  <a:lnTo>
                    <a:pt x="582" y="659"/>
                  </a:lnTo>
                  <a:lnTo>
                    <a:pt x="582" y="663"/>
                  </a:lnTo>
                  <a:lnTo>
                    <a:pt x="584" y="665"/>
                  </a:lnTo>
                  <a:lnTo>
                    <a:pt x="584" y="667"/>
                  </a:lnTo>
                  <a:lnTo>
                    <a:pt x="584" y="671"/>
                  </a:lnTo>
                  <a:lnTo>
                    <a:pt x="587" y="673"/>
                  </a:lnTo>
                  <a:lnTo>
                    <a:pt x="587" y="677"/>
                  </a:lnTo>
                  <a:lnTo>
                    <a:pt x="589" y="677"/>
                  </a:lnTo>
                  <a:lnTo>
                    <a:pt x="589" y="678"/>
                  </a:lnTo>
                  <a:lnTo>
                    <a:pt x="593" y="682"/>
                  </a:lnTo>
                  <a:lnTo>
                    <a:pt x="593" y="684"/>
                  </a:lnTo>
                  <a:lnTo>
                    <a:pt x="595" y="686"/>
                  </a:lnTo>
                  <a:lnTo>
                    <a:pt x="595" y="690"/>
                  </a:lnTo>
                  <a:lnTo>
                    <a:pt x="599" y="692"/>
                  </a:lnTo>
                  <a:lnTo>
                    <a:pt x="599" y="695"/>
                  </a:lnTo>
                  <a:lnTo>
                    <a:pt x="601" y="697"/>
                  </a:lnTo>
                  <a:lnTo>
                    <a:pt x="601" y="701"/>
                  </a:lnTo>
                  <a:lnTo>
                    <a:pt x="601" y="703"/>
                  </a:lnTo>
                  <a:lnTo>
                    <a:pt x="601" y="707"/>
                  </a:lnTo>
                  <a:lnTo>
                    <a:pt x="604" y="709"/>
                  </a:lnTo>
                  <a:lnTo>
                    <a:pt x="604" y="711"/>
                  </a:lnTo>
                  <a:lnTo>
                    <a:pt x="606" y="711"/>
                  </a:lnTo>
                  <a:lnTo>
                    <a:pt x="608" y="714"/>
                  </a:lnTo>
                  <a:lnTo>
                    <a:pt x="612" y="716"/>
                  </a:lnTo>
                  <a:lnTo>
                    <a:pt x="614" y="720"/>
                  </a:lnTo>
                  <a:lnTo>
                    <a:pt x="618" y="720"/>
                  </a:lnTo>
                  <a:lnTo>
                    <a:pt x="618" y="722"/>
                  </a:lnTo>
                  <a:lnTo>
                    <a:pt x="618" y="726"/>
                  </a:lnTo>
                  <a:lnTo>
                    <a:pt x="614" y="726"/>
                  </a:lnTo>
                  <a:lnTo>
                    <a:pt x="612" y="728"/>
                  </a:lnTo>
                  <a:lnTo>
                    <a:pt x="612" y="731"/>
                  </a:lnTo>
                  <a:lnTo>
                    <a:pt x="608" y="731"/>
                  </a:lnTo>
                  <a:lnTo>
                    <a:pt x="606" y="733"/>
                  </a:lnTo>
                  <a:lnTo>
                    <a:pt x="604" y="735"/>
                  </a:lnTo>
                  <a:lnTo>
                    <a:pt x="604" y="739"/>
                  </a:lnTo>
                  <a:lnTo>
                    <a:pt x="601" y="739"/>
                  </a:lnTo>
                  <a:lnTo>
                    <a:pt x="599" y="741"/>
                  </a:lnTo>
                  <a:lnTo>
                    <a:pt x="599" y="745"/>
                  </a:lnTo>
                  <a:lnTo>
                    <a:pt x="599" y="747"/>
                  </a:lnTo>
                  <a:lnTo>
                    <a:pt x="595" y="750"/>
                  </a:lnTo>
                  <a:lnTo>
                    <a:pt x="595" y="752"/>
                  </a:lnTo>
                  <a:lnTo>
                    <a:pt x="599" y="758"/>
                  </a:lnTo>
                  <a:lnTo>
                    <a:pt x="599" y="760"/>
                  </a:lnTo>
                  <a:lnTo>
                    <a:pt x="599" y="764"/>
                  </a:lnTo>
                  <a:lnTo>
                    <a:pt x="599" y="766"/>
                  </a:lnTo>
                  <a:lnTo>
                    <a:pt x="595" y="769"/>
                  </a:lnTo>
                  <a:lnTo>
                    <a:pt x="595" y="771"/>
                  </a:lnTo>
                  <a:lnTo>
                    <a:pt x="599" y="777"/>
                  </a:lnTo>
                  <a:lnTo>
                    <a:pt x="599" y="779"/>
                  </a:lnTo>
                  <a:lnTo>
                    <a:pt x="599" y="783"/>
                  </a:lnTo>
                  <a:lnTo>
                    <a:pt x="599" y="785"/>
                  </a:lnTo>
                  <a:lnTo>
                    <a:pt x="599" y="788"/>
                  </a:lnTo>
                  <a:lnTo>
                    <a:pt x="599" y="794"/>
                  </a:lnTo>
                  <a:lnTo>
                    <a:pt x="599" y="796"/>
                  </a:lnTo>
                  <a:lnTo>
                    <a:pt x="599" y="798"/>
                  </a:lnTo>
                  <a:lnTo>
                    <a:pt x="601" y="804"/>
                  </a:lnTo>
                  <a:lnTo>
                    <a:pt x="604" y="807"/>
                  </a:lnTo>
                  <a:lnTo>
                    <a:pt x="606" y="807"/>
                  </a:lnTo>
                  <a:lnTo>
                    <a:pt x="612" y="809"/>
                  </a:lnTo>
                  <a:lnTo>
                    <a:pt x="614" y="809"/>
                  </a:lnTo>
                  <a:lnTo>
                    <a:pt x="618" y="809"/>
                  </a:lnTo>
                  <a:lnTo>
                    <a:pt x="623" y="815"/>
                  </a:lnTo>
                  <a:lnTo>
                    <a:pt x="625" y="815"/>
                  </a:lnTo>
                  <a:lnTo>
                    <a:pt x="629" y="815"/>
                  </a:lnTo>
                  <a:lnTo>
                    <a:pt x="629" y="819"/>
                  </a:lnTo>
                  <a:lnTo>
                    <a:pt x="631" y="819"/>
                  </a:lnTo>
                  <a:lnTo>
                    <a:pt x="633" y="821"/>
                  </a:lnTo>
                  <a:lnTo>
                    <a:pt x="637" y="821"/>
                  </a:lnTo>
                  <a:lnTo>
                    <a:pt x="639" y="822"/>
                  </a:lnTo>
                  <a:lnTo>
                    <a:pt x="642" y="822"/>
                  </a:lnTo>
                  <a:lnTo>
                    <a:pt x="644" y="822"/>
                  </a:lnTo>
                  <a:lnTo>
                    <a:pt x="648" y="826"/>
                  </a:lnTo>
                  <a:lnTo>
                    <a:pt x="650" y="826"/>
                  </a:lnTo>
                  <a:lnTo>
                    <a:pt x="654" y="826"/>
                  </a:lnTo>
                  <a:lnTo>
                    <a:pt x="656" y="826"/>
                  </a:lnTo>
                  <a:lnTo>
                    <a:pt x="657" y="826"/>
                  </a:lnTo>
                  <a:lnTo>
                    <a:pt x="661" y="826"/>
                  </a:lnTo>
                  <a:lnTo>
                    <a:pt x="663" y="826"/>
                  </a:lnTo>
                  <a:lnTo>
                    <a:pt x="667" y="822"/>
                  </a:lnTo>
                  <a:lnTo>
                    <a:pt x="669" y="822"/>
                  </a:lnTo>
                  <a:lnTo>
                    <a:pt x="673" y="822"/>
                  </a:lnTo>
                  <a:lnTo>
                    <a:pt x="675" y="822"/>
                  </a:lnTo>
                  <a:lnTo>
                    <a:pt x="676" y="822"/>
                  </a:lnTo>
                  <a:lnTo>
                    <a:pt x="680" y="822"/>
                  </a:lnTo>
                  <a:lnTo>
                    <a:pt x="682" y="821"/>
                  </a:lnTo>
                  <a:lnTo>
                    <a:pt x="686" y="819"/>
                  </a:lnTo>
                  <a:lnTo>
                    <a:pt x="686" y="815"/>
                  </a:lnTo>
                  <a:lnTo>
                    <a:pt x="688" y="815"/>
                  </a:lnTo>
                  <a:lnTo>
                    <a:pt x="692" y="815"/>
                  </a:lnTo>
                  <a:lnTo>
                    <a:pt x="693" y="813"/>
                  </a:lnTo>
                  <a:lnTo>
                    <a:pt x="693" y="815"/>
                  </a:lnTo>
                  <a:lnTo>
                    <a:pt x="697" y="815"/>
                  </a:lnTo>
                  <a:lnTo>
                    <a:pt x="697" y="813"/>
                  </a:lnTo>
                  <a:lnTo>
                    <a:pt x="699" y="813"/>
                  </a:lnTo>
                  <a:lnTo>
                    <a:pt x="701" y="813"/>
                  </a:lnTo>
                  <a:lnTo>
                    <a:pt x="705" y="813"/>
                  </a:lnTo>
                  <a:lnTo>
                    <a:pt x="711" y="813"/>
                  </a:lnTo>
                  <a:lnTo>
                    <a:pt x="712" y="813"/>
                  </a:lnTo>
                  <a:lnTo>
                    <a:pt x="716" y="813"/>
                  </a:lnTo>
                  <a:lnTo>
                    <a:pt x="722" y="813"/>
                  </a:lnTo>
                  <a:lnTo>
                    <a:pt x="726" y="815"/>
                  </a:lnTo>
                  <a:lnTo>
                    <a:pt x="730" y="815"/>
                  </a:lnTo>
                  <a:lnTo>
                    <a:pt x="730" y="819"/>
                  </a:lnTo>
                  <a:lnTo>
                    <a:pt x="730" y="821"/>
                  </a:lnTo>
                  <a:lnTo>
                    <a:pt x="731" y="822"/>
                  </a:lnTo>
                  <a:lnTo>
                    <a:pt x="731" y="826"/>
                  </a:lnTo>
                  <a:lnTo>
                    <a:pt x="735" y="828"/>
                  </a:lnTo>
                  <a:lnTo>
                    <a:pt x="737" y="828"/>
                  </a:lnTo>
                  <a:lnTo>
                    <a:pt x="737" y="832"/>
                  </a:lnTo>
                  <a:lnTo>
                    <a:pt x="741" y="832"/>
                  </a:lnTo>
                  <a:lnTo>
                    <a:pt x="747" y="834"/>
                  </a:lnTo>
                  <a:lnTo>
                    <a:pt x="750" y="834"/>
                  </a:lnTo>
                  <a:lnTo>
                    <a:pt x="754" y="834"/>
                  </a:lnTo>
                  <a:lnTo>
                    <a:pt x="756" y="834"/>
                  </a:lnTo>
                  <a:lnTo>
                    <a:pt x="756" y="838"/>
                  </a:lnTo>
                  <a:lnTo>
                    <a:pt x="760" y="838"/>
                  </a:lnTo>
                  <a:lnTo>
                    <a:pt x="762" y="838"/>
                  </a:lnTo>
                  <a:lnTo>
                    <a:pt x="766" y="838"/>
                  </a:lnTo>
                  <a:lnTo>
                    <a:pt x="767" y="838"/>
                  </a:lnTo>
                  <a:lnTo>
                    <a:pt x="771" y="838"/>
                  </a:lnTo>
                  <a:lnTo>
                    <a:pt x="773" y="834"/>
                  </a:lnTo>
                  <a:lnTo>
                    <a:pt x="775" y="834"/>
                  </a:lnTo>
                  <a:lnTo>
                    <a:pt x="775" y="832"/>
                  </a:lnTo>
                  <a:lnTo>
                    <a:pt x="775" y="828"/>
                  </a:lnTo>
                  <a:lnTo>
                    <a:pt x="779" y="828"/>
                  </a:lnTo>
                  <a:lnTo>
                    <a:pt x="779" y="826"/>
                  </a:lnTo>
                  <a:lnTo>
                    <a:pt x="775" y="822"/>
                  </a:lnTo>
                  <a:lnTo>
                    <a:pt x="773" y="821"/>
                  </a:lnTo>
                  <a:lnTo>
                    <a:pt x="771" y="819"/>
                  </a:lnTo>
                  <a:lnTo>
                    <a:pt x="767" y="819"/>
                  </a:lnTo>
                  <a:lnTo>
                    <a:pt x="766" y="819"/>
                  </a:lnTo>
                  <a:lnTo>
                    <a:pt x="762" y="815"/>
                  </a:lnTo>
                  <a:lnTo>
                    <a:pt x="760" y="815"/>
                  </a:lnTo>
                  <a:lnTo>
                    <a:pt x="760" y="813"/>
                  </a:lnTo>
                  <a:lnTo>
                    <a:pt x="756" y="813"/>
                  </a:lnTo>
                  <a:lnTo>
                    <a:pt x="754" y="809"/>
                  </a:lnTo>
                  <a:lnTo>
                    <a:pt x="754" y="807"/>
                  </a:lnTo>
                  <a:lnTo>
                    <a:pt x="754" y="804"/>
                  </a:lnTo>
                  <a:lnTo>
                    <a:pt x="750" y="802"/>
                  </a:lnTo>
                  <a:lnTo>
                    <a:pt x="750" y="798"/>
                  </a:lnTo>
                  <a:lnTo>
                    <a:pt x="748" y="798"/>
                  </a:lnTo>
                  <a:lnTo>
                    <a:pt x="750" y="796"/>
                  </a:lnTo>
                  <a:lnTo>
                    <a:pt x="750" y="794"/>
                  </a:lnTo>
                  <a:lnTo>
                    <a:pt x="754" y="790"/>
                  </a:lnTo>
                  <a:lnTo>
                    <a:pt x="754" y="788"/>
                  </a:lnTo>
                  <a:lnTo>
                    <a:pt x="756" y="785"/>
                  </a:lnTo>
                  <a:lnTo>
                    <a:pt x="756" y="783"/>
                  </a:lnTo>
                  <a:lnTo>
                    <a:pt x="760" y="779"/>
                  </a:lnTo>
                  <a:lnTo>
                    <a:pt x="760" y="777"/>
                  </a:lnTo>
                  <a:lnTo>
                    <a:pt x="762" y="775"/>
                  </a:lnTo>
                  <a:lnTo>
                    <a:pt x="766" y="771"/>
                  </a:lnTo>
                  <a:lnTo>
                    <a:pt x="766" y="769"/>
                  </a:lnTo>
                  <a:lnTo>
                    <a:pt x="767" y="766"/>
                  </a:lnTo>
                  <a:lnTo>
                    <a:pt x="771" y="764"/>
                  </a:lnTo>
                  <a:lnTo>
                    <a:pt x="773" y="760"/>
                  </a:lnTo>
                  <a:lnTo>
                    <a:pt x="775" y="758"/>
                  </a:lnTo>
                  <a:lnTo>
                    <a:pt x="779" y="754"/>
                  </a:lnTo>
                  <a:lnTo>
                    <a:pt x="779" y="752"/>
                  </a:lnTo>
                  <a:lnTo>
                    <a:pt x="781" y="752"/>
                  </a:lnTo>
                  <a:lnTo>
                    <a:pt x="784" y="752"/>
                  </a:lnTo>
                  <a:lnTo>
                    <a:pt x="786" y="752"/>
                  </a:lnTo>
                  <a:lnTo>
                    <a:pt x="790" y="752"/>
                  </a:lnTo>
                  <a:lnTo>
                    <a:pt x="796" y="752"/>
                  </a:lnTo>
                  <a:lnTo>
                    <a:pt x="798" y="752"/>
                  </a:lnTo>
                  <a:lnTo>
                    <a:pt x="798" y="754"/>
                  </a:lnTo>
                  <a:lnTo>
                    <a:pt x="800" y="754"/>
                  </a:lnTo>
                  <a:lnTo>
                    <a:pt x="803" y="758"/>
                  </a:lnTo>
                  <a:lnTo>
                    <a:pt x="805" y="758"/>
                  </a:lnTo>
                  <a:lnTo>
                    <a:pt x="809" y="754"/>
                  </a:lnTo>
                  <a:lnTo>
                    <a:pt x="811" y="754"/>
                  </a:lnTo>
                  <a:lnTo>
                    <a:pt x="815" y="754"/>
                  </a:lnTo>
                  <a:lnTo>
                    <a:pt x="817" y="752"/>
                  </a:lnTo>
                  <a:lnTo>
                    <a:pt x="817" y="747"/>
                  </a:lnTo>
                  <a:lnTo>
                    <a:pt x="821" y="747"/>
                  </a:lnTo>
                  <a:lnTo>
                    <a:pt x="822" y="747"/>
                  </a:lnTo>
                  <a:lnTo>
                    <a:pt x="824" y="745"/>
                  </a:lnTo>
                  <a:lnTo>
                    <a:pt x="824" y="741"/>
                  </a:lnTo>
                  <a:lnTo>
                    <a:pt x="828" y="741"/>
                  </a:lnTo>
                  <a:lnTo>
                    <a:pt x="828" y="739"/>
                  </a:lnTo>
                  <a:lnTo>
                    <a:pt x="830" y="739"/>
                  </a:lnTo>
                  <a:lnTo>
                    <a:pt x="834" y="739"/>
                  </a:lnTo>
                  <a:lnTo>
                    <a:pt x="836" y="735"/>
                  </a:lnTo>
                  <a:lnTo>
                    <a:pt x="839" y="733"/>
                  </a:lnTo>
                  <a:lnTo>
                    <a:pt x="841" y="733"/>
                  </a:lnTo>
                  <a:lnTo>
                    <a:pt x="845" y="735"/>
                  </a:lnTo>
                  <a:lnTo>
                    <a:pt x="847" y="735"/>
                  </a:lnTo>
                  <a:lnTo>
                    <a:pt x="847" y="739"/>
                  </a:lnTo>
                  <a:lnTo>
                    <a:pt x="849" y="735"/>
                  </a:lnTo>
                  <a:lnTo>
                    <a:pt x="853" y="733"/>
                  </a:lnTo>
                  <a:lnTo>
                    <a:pt x="853" y="731"/>
                  </a:lnTo>
                  <a:lnTo>
                    <a:pt x="853" y="728"/>
                  </a:lnTo>
                  <a:lnTo>
                    <a:pt x="855" y="728"/>
                  </a:lnTo>
                  <a:lnTo>
                    <a:pt x="855" y="726"/>
                  </a:lnTo>
                  <a:lnTo>
                    <a:pt x="858" y="722"/>
                  </a:lnTo>
                  <a:lnTo>
                    <a:pt x="858" y="720"/>
                  </a:lnTo>
                  <a:lnTo>
                    <a:pt x="860" y="716"/>
                  </a:lnTo>
                  <a:lnTo>
                    <a:pt x="864" y="716"/>
                  </a:lnTo>
                  <a:lnTo>
                    <a:pt x="866" y="714"/>
                  </a:lnTo>
                  <a:lnTo>
                    <a:pt x="870" y="711"/>
                  </a:lnTo>
                  <a:lnTo>
                    <a:pt x="866" y="707"/>
                  </a:lnTo>
                  <a:lnTo>
                    <a:pt x="870" y="707"/>
                  </a:lnTo>
                  <a:lnTo>
                    <a:pt x="870" y="703"/>
                  </a:lnTo>
                  <a:lnTo>
                    <a:pt x="870" y="701"/>
                  </a:lnTo>
                  <a:lnTo>
                    <a:pt x="870" y="697"/>
                  </a:lnTo>
                  <a:lnTo>
                    <a:pt x="866" y="697"/>
                  </a:lnTo>
                  <a:lnTo>
                    <a:pt x="864" y="695"/>
                  </a:lnTo>
                  <a:lnTo>
                    <a:pt x="860" y="695"/>
                  </a:lnTo>
                  <a:lnTo>
                    <a:pt x="858" y="695"/>
                  </a:lnTo>
                  <a:lnTo>
                    <a:pt x="855" y="697"/>
                  </a:lnTo>
                  <a:lnTo>
                    <a:pt x="849" y="697"/>
                  </a:lnTo>
                  <a:lnTo>
                    <a:pt x="845" y="697"/>
                  </a:lnTo>
                  <a:lnTo>
                    <a:pt x="841" y="697"/>
                  </a:lnTo>
                  <a:lnTo>
                    <a:pt x="839" y="697"/>
                  </a:lnTo>
                  <a:lnTo>
                    <a:pt x="836" y="697"/>
                  </a:lnTo>
                  <a:lnTo>
                    <a:pt x="834" y="697"/>
                  </a:lnTo>
                  <a:lnTo>
                    <a:pt x="830" y="697"/>
                  </a:lnTo>
                  <a:lnTo>
                    <a:pt x="830" y="695"/>
                  </a:lnTo>
                  <a:lnTo>
                    <a:pt x="828" y="695"/>
                  </a:lnTo>
                  <a:lnTo>
                    <a:pt x="822" y="695"/>
                  </a:lnTo>
                  <a:lnTo>
                    <a:pt x="821" y="695"/>
                  </a:lnTo>
                  <a:lnTo>
                    <a:pt x="817" y="695"/>
                  </a:lnTo>
                  <a:lnTo>
                    <a:pt x="815" y="692"/>
                  </a:lnTo>
                  <a:lnTo>
                    <a:pt x="809" y="690"/>
                  </a:lnTo>
                  <a:lnTo>
                    <a:pt x="805" y="690"/>
                  </a:lnTo>
                  <a:lnTo>
                    <a:pt x="803" y="690"/>
                  </a:lnTo>
                  <a:lnTo>
                    <a:pt x="800" y="686"/>
                  </a:lnTo>
                  <a:lnTo>
                    <a:pt x="798" y="686"/>
                  </a:lnTo>
                  <a:lnTo>
                    <a:pt x="796" y="686"/>
                  </a:lnTo>
                  <a:lnTo>
                    <a:pt x="792" y="686"/>
                  </a:lnTo>
                  <a:lnTo>
                    <a:pt x="790" y="686"/>
                  </a:lnTo>
                  <a:lnTo>
                    <a:pt x="786" y="686"/>
                  </a:lnTo>
                  <a:lnTo>
                    <a:pt x="784" y="686"/>
                  </a:lnTo>
                  <a:lnTo>
                    <a:pt x="781" y="686"/>
                  </a:lnTo>
                  <a:lnTo>
                    <a:pt x="779" y="686"/>
                  </a:lnTo>
                  <a:lnTo>
                    <a:pt x="775" y="690"/>
                  </a:lnTo>
                  <a:lnTo>
                    <a:pt x="773" y="686"/>
                  </a:lnTo>
                  <a:lnTo>
                    <a:pt x="767" y="686"/>
                  </a:lnTo>
                  <a:lnTo>
                    <a:pt x="766" y="686"/>
                  </a:lnTo>
                  <a:lnTo>
                    <a:pt x="762" y="686"/>
                  </a:lnTo>
                  <a:lnTo>
                    <a:pt x="760" y="684"/>
                  </a:lnTo>
                  <a:lnTo>
                    <a:pt x="754" y="682"/>
                  </a:lnTo>
                  <a:lnTo>
                    <a:pt x="754" y="678"/>
                  </a:lnTo>
                  <a:lnTo>
                    <a:pt x="748" y="678"/>
                  </a:lnTo>
                  <a:lnTo>
                    <a:pt x="747" y="678"/>
                  </a:lnTo>
                  <a:lnTo>
                    <a:pt x="743" y="678"/>
                  </a:lnTo>
                  <a:lnTo>
                    <a:pt x="741" y="678"/>
                  </a:lnTo>
                  <a:lnTo>
                    <a:pt x="737" y="677"/>
                  </a:lnTo>
                  <a:lnTo>
                    <a:pt x="735" y="677"/>
                  </a:lnTo>
                  <a:lnTo>
                    <a:pt x="731" y="673"/>
                  </a:lnTo>
                  <a:lnTo>
                    <a:pt x="726" y="671"/>
                  </a:lnTo>
                  <a:lnTo>
                    <a:pt x="724" y="671"/>
                  </a:lnTo>
                  <a:lnTo>
                    <a:pt x="722" y="671"/>
                  </a:lnTo>
                  <a:lnTo>
                    <a:pt x="718" y="671"/>
                  </a:lnTo>
                  <a:lnTo>
                    <a:pt x="716" y="667"/>
                  </a:lnTo>
                  <a:lnTo>
                    <a:pt x="711" y="667"/>
                  </a:lnTo>
                  <a:lnTo>
                    <a:pt x="707" y="667"/>
                  </a:lnTo>
                  <a:lnTo>
                    <a:pt x="705" y="667"/>
                  </a:lnTo>
                  <a:lnTo>
                    <a:pt x="701" y="667"/>
                  </a:lnTo>
                  <a:lnTo>
                    <a:pt x="699" y="667"/>
                  </a:lnTo>
                  <a:lnTo>
                    <a:pt x="693" y="667"/>
                  </a:lnTo>
                  <a:lnTo>
                    <a:pt x="692" y="667"/>
                  </a:lnTo>
                  <a:lnTo>
                    <a:pt x="688" y="671"/>
                  </a:lnTo>
                  <a:lnTo>
                    <a:pt x="686" y="671"/>
                  </a:lnTo>
                  <a:lnTo>
                    <a:pt x="682" y="671"/>
                  </a:lnTo>
                  <a:lnTo>
                    <a:pt x="676" y="673"/>
                  </a:lnTo>
                  <a:lnTo>
                    <a:pt x="675" y="673"/>
                  </a:lnTo>
                  <a:lnTo>
                    <a:pt x="675" y="677"/>
                  </a:lnTo>
                  <a:lnTo>
                    <a:pt x="673" y="677"/>
                  </a:lnTo>
                  <a:lnTo>
                    <a:pt x="673" y="673"/>
                  </a:lnTo>
                  <a:lnTo>
                    <a:pt x="669" y="673"/>
                  </a:lnTo>
                  <a:lnTo>
                    <a:pt x="669" y="671"/>
                  </a:lnTo>
                  <a:lnTo>
                    <a:pt x="667" y="667"/>
                  </a:lnTo>
                  <a:lnTo>
                    <a:pt x="667" y="665"/>
                  </a:lnTo>
                  <a:lnTo>
                    <a:pt x="663" y="663"/>
                  </a:lnTo>
                  <a:lnTo>
                    <a:pt x="661" y="659"/>
                  </a:lnTo>
                  <a:lnTo>
                    <a:pt x="661" y="658"/>
                  </a:lnTo>
                  <a:lnTo>
                    <a:pt x="661" y="654"/>
                  </a:lnTo>
                  <a:lnTo>
                    <a:pt x="657" y="654"/>
                  </a:lnTo>
                  <a:lnTo>
                    <a:pt x="656" y="648"/>
                  </a:lnTo>
                  <a:lnTo>
                    <a:pt x="656" y="646"/>
                  </a:lnTo>
                  <a:lnTo>
                    <a:pt x="654" y="642"/>
                  </a:lnTo>
                  <a:lnTo>
                    <a:pt x="650" y="641"/>
                  </a:lnTo>
                  <a:lnTo>
                    <a:pt x="650" y="639"/>
                  </a:lnTo>
                  <a:lnTo>
                    <a:pt x="650" y="635"/>
                  </a:lnTo>
                  <a:lnTo>
                    <a:pt x="648" y="635"/>
                  </a:lnTo>
                  <a:lnTo>
                    <a:pt x="644" y="633"/>
                  </a:lnTo>
                  <a:lnTo>
                    <a:pt x="642" y="633"/>
                  </a:lnTo>
                  <a:lnTo>
                    <a:pt x="642" y="629"/>
                  </a:lnTo>
                  <a:lnTo>
                    <a:pt x="639" y="629"/>
                  </a:lnTo>
                  <a:lnTo>
                    <a:pt x="637" y="629"/>
                  </a:lnTo>
                  <a:lnTo>
                    <a:pt x="637" y="627"/>
                  </a:lnTo>
                  <a:lnTo>
                    <a:pt x="633" y="627"/>
                  </a:lnTo>
                  <a:lnTo>
                    <a:pt x="633" y="623"/>
                  </a:lnTo>
                  <a:lnTo>
                    <a:pt x="631" y="622"/>
                  </a:lnTo>
                  <a:lnTo>
                    <a:pt x="629" y="622"/>
                  </a:lnTo>
                  <a:lnTo>
                    <a:pt x="625" y="622"/>
                  </a:lnTo>
                  <a:lnTo>
                    <a:pt x="623" y="623"/>
                  </a:lnTo>
                  <a:lnTo>
                    <a:pt x="620" y="622"/>
                  </a:lnTo>
                  <a:lnTo>
                    <a:pt x="618" y="618"/>
                  </a:lnTo>
                  <a:lnTo>
                    <a:pt x="612" y="616"/>
                  </a:lnTo>
                  <a:lnTo>
                    <a:pt x="608" y="614"/>
                  </a:lnTo>
                  <a:lnTo>
                    <a:pt x="608" y="610"/>
                  </a:lnTo>
                  <a:lnTo>
                    <a:pt x="608" y="608"/>
                  </a:lnTo>
                  <a:lnTo>
                    <a:pt x="608" y="605"/>
                  </a:lnTo>
                  <a:lnTo>
                    <a:pt x="612" y="603"/>
                  </a:lnTo>
                  <a:lnTo>
                    <a:pt x="612" y="599"/>
                  </a:lnTo>
                  <a:lnTo>
                    <a:pt x="612" y="597"/>
                  </a:lnTo>
                  <a:lnTo>
                    <a:pt x="612" y="595"/>
                  </a:lnTo>
                  <a:lnTo>
                    <a:pt x="612" y="591"/>
                  </a:lnTo>
                  <a:lnTo>
                    <a:pt x="612" y="589"/>
                  </a:lnTo>
                  <a:lnTo>
                    <a:pt x="612" y="586"/>
                  </a:lnTo>
                  <a:lnTo>
                    <a:pt x="612" y="584"/>
                  </a:lnTo>
                  <a:lnTo>
                    <a:pt x="608" y="580"/>
                  </a:lnTo>
                  <a:lnTo>
                    <a:pt x="608" y="578"/>
                  </a:lnTo>
                  <a:lnTo>
                    <a:pt x="612" y="574"/>
                  </a:lnTo>
                  <a:lnTo>
                    <a:pt x="612" y="572"/>
                  </a:lnTo>
                  <a:lnTo>
                    <a:pt x="612" y="570"/>
                  </a:lnTo>
                  <a:lnTo>
                    <a:pt x="612" y="567"/>
                  </a:lnTo>
                  <a:lnTo>
                    <a:pt x="612" y="565"/>
                  </a:lnTo>
                  <a:lnTo>
                    <a:pt x="612" y="561"/>
                  </a:lnTo>
                  <a:lnTo>
                    <a:pt x="612" y="559"/>
                  </a:lnTo>
                  <a:lnTo>
                    <a:pt x="608" y="559"/>
                  </a:lnTo>
                  <a:lnTo>
                    <a:pt x="608" y="555"/>
                  </a:lnTo>
                  <a:lnTo>
                    <a:pt x="606" y="553"/>
                  </a:lnTo>
                  <a:lnTo>
                    <a:pt x="604" y="550"/>
                  </a:lnTo>
                  <a:lnTo>
                    <a:pt x="604" y="548"/>
                  </a:lnTo>
                  <a:lnTo>
                    <a:pt x="601" y="546"/>
                  </a:lnTo>
                  <a:lnTo>
                    <a:pt x="599" y="546"/>
                  </a:lnTo>
                  <a:lnTo>
                    <a:pt x="599" y="542"/>
                  </a:lnTo>
                  <a:lnTo>
                    <a:pt x="595" y="542"/>
                  </a:lnTo>
                  <a:lnTo>
                    <a:pt x="593" y="542"/>
                  </a:lnTo>
                  <a:lnTo>
                    <a:pt x="589" y="548"/>
                  </a:lnTo>
                  <a:lnTo>
                    <a:pt x="589" y="550"/>
                  </a:lnTo>
                  <a:lnTo>
                    <a:pt x="587" y="553"/>
                  </a:lnTo>
                  <a:lnTo>
                    <a:pt x="584" y="555"/>
                  </a:lnTo>
                  <a:lnTo>
                    <a:pt x="582" y="555"/>
                  </a:lnTo>
                  <a:lnTo>
                    <a:pt x="580" y="561"/>
                  </a:lnTo>
                  <a:lnTo>
                    <a:pt x="576" y="561"/>
                  </a:lnTo>
                  <a:lnTo>
                    <a:pt x="574" y="561"/>
                  </a:lnTo>
                  <a:lnTo>
                    <a:pt x="570" y="561"/>
                  </a:lnTo>
                  <a:lnTo>
                    <a:pt x="568" y="561"/>
                  </a:lnTo>
                  <a:lnTo>
                    <a:pt x="565" y="561"/>
                  </a:lnTo>
                  <a:lnTo>
                    <a:pt x="563" y="559"/>
                  </a:lnTo>
                  <a:lnTo>
                    <a:pt x="563" y="555"/>
                  </a:lnTo>
                  <a:lnTo>
                    <a:pt x="559" y="555"/>
                  </a:lnTo>
                  <a:lnTo>
                    <a:pt x="559" y="553"/>
                  </a:lnTo>
                  <a:lnTo>
                    <a:pt x="559" y="550"/>
                  </a:lnTo>
                  <a:lnTo>
                    <a:pt x="559" y="548"/>
                  </a:lnTo>
                  <a:lnTo>
                    <a:pt x="559" y="546"/>
                  </a:lnTo>
                  <a:lnTo>
                    <a:pt x="559" y="542"/>
                  </a:lnTo>
                  <a:lnTo>
                    <a:pt x="559" y="540"/>
                  </a:lnTo>
                  <a:lnTo>
                    <a:pt x="559" y="536"/>
                  </a:lnTo>
                  <a:lnTo>
                    <a:pt x="557" y="534"/>
                  </a:lnTo>
                  <a:lnTo>
                    <a:pt x="557" y="531"/>
                  </a:lnTo>
                  <a:lnTo>
                    <a:pt x="557" y="529"/>
                  </a:lnTo>
                  <a:lnTo>
                    <a:pt x="557" y="527"/>
                  </a:lnTo>
                  <a:lnTo>
                    <a:pt x="557" y="523"/>
                  </a:lnTo>
                  <a:lnTo>
                    <a:pt x="559" y="521"/>
                  </a:lnTo>
                  <a:lnTo>
                    <a:pt x="559" y="517"/>
                  </a:lnTo>
                  <a:lnTo>
                    <a:pt x="563" y="517"/>
                  </a:lnTo>
                  <a:lnTo>
                    <a:pt x="565" y="515"/>
                  </a:lnTo>
                  <a:lnTo>
                    <a:pt x="570" y="512"/>
                  </a:lnTo>
                  <a:lnTo>
                    <a:pt x="574" y="510"/>
                  </a:lnTo>
                  <a:lnTo>
                    <a:pt x="576" y="510"/>
                  </a:lnTo>
                  <a:lnTo>
                    <a:pt x="576" y="506"/>
                  </a:lnTo>
                  <a:lnTo>
                    <a:pt x="580" y="504"/>
                  </a:lnTo>
                  <a:lnTo>
                    <a:pt x="580" y="502"/>
                  </a:lnTo>
                  <a:lnTo>
                    <a:pt x="580" y="498"/>
                  </a:lnTo>
                  <a:lnTo>
                    <a:pt x="580" y="497"/>
                  </a:lnTo>
                  <a:lnTo>
                    <a:pt x="580" y="493"/>
                  </a:lnTo>
                  <a:lnTo>
                    <a:pt x="576" y="491"/>
                  </a:lnTo>
                  <a:lnTo>
                    <a:pt x="576" y="487"/>
                  </a:lnTo>
                  <a:lnTo>
                    <a:pt x="576" y="485"/>
                  </a:lnTo>
                  <a:lnTo>
                    <a:pt x="580" y="481"/>
                  </a:lnTo>
                  <a:lnTo>
                    <a:pt x="582" y="479"/>
                  </a:lnTo>
                  <a:lnTo>
                    <a:pt x="582" y="478"/>
                  </a:lnTo>
                  <a:lnTo>
                    <a:pt x="582" y="474"/>
                  </a:lnTo>
                  <a:lnTo>
                    <a:pt x="582" y="472"/>
                  </a:lnTo>
                  <a:lnTo>
                    <a:pt x="582" y="468"/>
                  </a:lnTo>
                  <a:lnTo>
                    <a:pt x="582" y="466"/>
                  </a:lnTo>
                  <a:lnTo>
                    <a:pt x="582" y="462"/>
                  </a:lnTo>
                  <a:lnTo>
                    <a:pt x="582" y="460"/>
                  </a:lnTo>
                  <a:lnTo>
                    <a:pt x="582" y="459"/>
                  </a:lnTo>
                  <a:lnTo>
                    <a:pt x="580" y="459"/>
                  </a:lnTo>
                  <a:lnTo>
                    <a:pt x="580" y="455"/>
                  </a:lnTo>
                  <a:lnTo>
                    <a:pt x="580" y="453"/>
                  </a:lnTo>
                  <a:lnTo>
                    <a:pt x="580" y="449"/>
                  </a:lnTo>
                  <a:lnTo>
                    <a:pt x="580" y="447"/>
                  </a:lnTo>
                  <a:lnTo>
                    <a:pt x="580" y="443"/>
                  </a:lnTo>
                  <a:lnTo>
                    <a:pt x="580" y="442"/>
                  </a:lnTo>
                  <a:lnTo>
                    <a:pt x="580" y="438"/>
                  </a:lnTo>
                  <a:lnTo>
                    <a:pt x="580" y="436"/>
                  </a:lnTo>
                  <a:lnTo>
                    <a:pt x="580" y="434"/>
                  </a:lnTo>
                  <a:lnTo>
                    <a:pt x="580" y="430"/>
                  </a:lnTo>
                  <a:lnTo>
                    <a:pt x="580" y="428"/>
                  </a:lnTo>
                  <a:lnTo>
                    <a:pt x="580" y="424"/>
                  </a:lnTo>
                  <a:lnTo>
                    <a:pt x="576" y="423"/>
                  </a:lnTo>
                  <a:lnTo>
                    <a:pt x="576" y="419"/>
                  </a:lnTo>
                  <a:lnTo>
                    <a:pt x="576" y="417"/>
                  </a:lnTo>
                  <a:lnTo>
                    <a:pt x="574" y="417"/>
                  </a:lnTo>
                  <a:lnTo>
                    <a:pt x="574" y="415"/>
                  </a:lnTo>
                  <a:lnTo>
                    <a:pt x="570" y="411"/>
                  </a:lnTo>
                  <a:lnTo>
                    <a:pt x="568" y="411"/>
                  </a:lnTo>
                  <a:lnTo>
                    <a:pt x="565" y="409"/>
                  </a:lnTo>
                  <a:lnTo>
                    <a:pt x="559" y="409"/>
                  </a:lnTo>
                  <a:lnTo>
                    <a:pt x="551" y="409"/>
                  </a:lnTo>
                  <a:lnTo>
                    <a:pt x="549" y="411"/>
                  </a:lnTo>
                  <a:lnTo>
                    <a:pt x="546" y="411"/>
                  </a:lnTo>
                  <a:lnTo>
                    <a:pt x="544" y="411"/>
                  </a:lnTo>
                  <a:lnTo>
                    <a:pt x="540" y="411"/>
                  </a:lnTo>
                  <a:lnTo>
                    <a:pt x="538" y="415"/>
                  </a:lnTo>
                  <a:lnTo>
                    <a:pt x="532" y="415"/>
                  </a:lnTo>
                  <a:lnTo>
                    <a:pt x="530" y="415"/>
                  </a:lnTo>
                  <a:lnTo>
                    <a:pt x="527" y="417"/>
                  </a:lnTo>
                  <a:lnTo>
                    <a:pt x="525" y="417"/>
                  </a:lnTo>
                  <a:lnTo>
                    <a:pt x="521" y="417"/>
                  </a:lnTo>
                  <a:lnTo>
                    <a:pt x="519" y="417"/>
                  </a:lnTo>
                  <a:lnTo>
                    <a:pt x="515" y="417"/>
                  </a:lnTo>
                  <a:lnTo>
                    <a:pt x="513" y="419"/>
                  </a:lnTo>
                  <a:lnTo>
                    <a:pt x="513" y="417"/>
                  </a:lnTo>
                  <a:lnTo>
                    <a:pt x="510" y="419"/>
                  </a:lnTo>
                  <a:lnTo>
                    <a:pt x="508" y="419"/>
                  </a:lnTo>
                  <a:lnTo>
                    <a:pt x="506" y="419"/>
                  </a:lnTo>
                  <a:lnTo>
                    <a:pt x="502" y="419"/>
                  </a:lnTo>
                  <a:lnTo>
                    <a:pt x="500" y="419"/>
                  </a:lnTo>
                  <a:lnTo>
                    <a:pt x="496" y="419"/>
                  </a:lnTo>
                  <a:lnTo>
                    <a:pt x="494" y="419"/>
                  </a:lnTo>
                  <a:lnTo>
                    <a:pt x="491" y="419"/>
                  </a:lnTo>
                  <a:lnTo>
                    <a:pt x="489" y="419"/>
                  </a:lnTo>
                  <a:lnTo>
                    <a:pt x="485" y="417"/>
                  </a:lnTo>
                  <a:lnTo>
                    <a:pt x="483" y="417"/>
                  </a:lnTo>
                  <a:lnTo>
                    <a:pt x="481" y="415"/>
                  </a:lnTo>
                  <a:lnTo>
                    <a:pt x="477" y="411"/>
                  </a:lnTo>
                  <a:lnTo>
                    <a:pt x="477" y="409"/>
                  </a:lnTo>
                  <a:lnTo>
                    <a:pt x="477" y="406"/>
                  </a:lnTo>
                  <a:lnTo>
                    <a:pt x="475" y="406"/>
                  </a:lnTo>
                  <a:lnTo>
                    <a:pt x="475" y="404"/>
                  </a:lnTo>
                  <a:lnTo>
                    <a:pt x="477" y="400"/>
                  </a:lnTo>
                  <a:lnTo>
                    <a:pt x="477" y="394"/>
                  </a:lnTo>
                  <a:lnTo>
                    <a:pt x="481" y="392"/>
                  </a:lnTo>
                  <a:lnTo>
                    <a:pt x="483" y="390"/>
                  </a:lnTo>
                  <a:lnTo>
                    <a:pt x="485" y="387"/>
                  </a:lnTo>
                  <a:lnTo>
                    <a:pt x="489" y="387"/>
                  </a:lnTo>
                  <a:lnTo>
                    <a:pt x="491" y="385"/>
                  </a:lnTo>
                  <a:lnTo>
                    <a:pt x="494" y="385"/>
                  </a:lnTo>
                  <a:lnTo>
                    <a:pt x="494" y="381"/>
                  </a:lnTo>
                  <a:lnTo>
                    <a:pt x="496" y="379"/>
                  </a:lnTo>
                  <a:lnTo>
                    <a:pt x="496" y="375"/>
                  </a:lnTo>
                  <a:lnTo>
                    <a:pt x="496" y="373"/>
                  </a:lnTo>
                  <a:lnTo>
                    <a:pt x="496" y="370"/>
                  </a:lnTo>
                  <a:lnTo>
                    <a:pt x="496" y="368"/>
                  </a:lnTo>
                  <a:lnTo>
                    <a:pt x="500" y="366"/>
                  </a:lnTo>
                  <a:lnTo>
                    <a:pt x="500" y="362"/>
                  </a:lnTo>
                  <a:lnTo>
                    <a:pt x="500" y="360"/>
                  </a:lnTo>
                  <a:lnTo>
                    <a:pt x="500" y="356"/>
                  </a:lnTo>
                  <a:lnTo>
                    <a:pt x="500" y="354"/>
                  </a:lnTo>
                  <a:lnTo>
                    <a:pt x="500" y="351"/>
                  </a:lnTo>
                  <a:lnTo>
                    <a:pt x="500" y="349"/>
                  </a:lnTo>
                  <a:lnTo>
                    <a:pt x="500" y="347"/>
                  </a:lnTo>
                  <a:lnTo>
                    <a:pt x="502" y="343"/>
                  </a:lnTo>
                  <a:lnTo>
                    <a:pt x="502" y="341"/>
                  </a:lnTo>
                  <a:lnTo>
                    <a:pt x="506" y="337"/>
                  </a:lnTo>
                  <a:lnTo>
                    <a:pt x="506" y="335"/>
                  </a:lnTo>
                  <a:lnTo>
                    <a:pt x="508" y="335"/>
                  </a:lnTo>
                  <a:lnTo>
                    <a:pt x="510" y="335"/>
                  </a:lnTo>
                  <a:lnTo>
                    <a:pt x="513" y="335"/>
                  </a:lnTo>
                  <a:lnTo>
                    <a:pt x="515" y="335"/>
                  </a:lnTo>
                  <a:lnTo>
                    <a:pt x="519" y="337"/>
                  </a:lnTo>
                  <a:lnTo>
                    <a:pt x="521" y="341"/>
                  </a:lnTo>
                  <a:lnTo>
                    <a:pt x="525" y="341"/>
                  </a:lnTo>
                  <a:lnTo>
                    <a:pt x="530" y="341"/>
                  </a:lnTo>
                  <a:lnTo>
                    <a:pt x="532" y="341"/>
                  </a:lnTo>
                  <a:lnTo>
                    <a:pt x="532" y="337"/>
                  </a:lnTo>
                  <a:lnTo>
                    <a:pt x="538" y="335"/>
                  </a:lnTo>
                  <a:lnTo>
                    <a:pt x="540" y="335"/>
                  </a:lnTo>
                  <a:lnTo>
                    <a:pt x="544" y="332"/>
                  </a:lnTo>
                  <a:lnTo>
                    <a:pt x="546" y="332"/>
                  </a:lnTo>
                  <a:lnTo>
                    <a:pt x="549" y="332"/>
                  </a:lnTo>
                  <a:lnTo>
                    <a:pt x="551" y="332"/>
                  </a:lnTo>
                  <a:lnTo>
                    <a:pt x="555" y="332"/>
                  </a:lnTo>
                  <a:lnTo>
                    <a:pt x="557" y="332"/>
                  </a:lnTo>
                  <a:lnTo>
                    <a:pt x="559" y="330"/>
                  </a:lnTo>
                  <a:lnTo>
                    <a:pt x="563" y="330"/>
                  </a:lnTo>
                  <a:lnTo>
                    <a:pt x="565" y="326"/>
                  </a:lnTo>
                  <a:lnTo>
                    <a:pt x="568" y="326"/>
                  </a:lnTo>
                  <a:lnTo>
                    <a:pt x="570" y="326"/>
                  </a:lnTo>
                  <a:lnTo>
                    <a:pt x="574" y="326"/>
                  </a:lnTo>
                  <a:lnTo>
                    <a:pt x="576" y="324"/>
                  </a:lnTo>
                  <a:lnTo>
                    <a:pt x="580" y="322"/>
                  </a:lnTo>
                  <a:lnTo>
                    <a:pt x="584" y="318"/>
                  </a:lnTo>
                  <a:lnTo>
                    <a:pt x="584" y="316"/>
                  </a:lnTo>
                  <a:lnTo>
                    <a:pt x="587" y="316"/>
                  </a:lnTo>
                  <a:lnTo>
                    <a:pt x="589" y="313"/>
                  </a:lnTo>
                  <a:lnTo>
                    <a:pt x="593" y="311"/>
                  </a:lnTo>
                  <a:lnTo>
                    <a:pt x="595" y="307"/>
                  </a:lnTo>
                  <a:lnTo>
                    <a:pt x="599" y="307"/>
                  </a:lnTo>
                  <a:lnTo>
                    <a:pt x="601" y="305"/>
                  </a:lnTo>
                  <a:lnTo>
                    <a:pt x="604" y="305"/>
                  </a:lnTo>
                  <a:lnTo>
                    <a:pt x="608" y="305"/>
                  </a:lnTo>
                  <a:lnTo>
                    <a:pt x="608" y="301"/>
                  </a:lnTo>
                  <a:lnTo>
                    <a:pt x="612" y="301"/>
                  </a:lnTo>
                  <a:lnTo>
                    <a:pt x="614" y="301"/>
                  </a:lnTo>
                  <a:lnTo>
                    <a:pt x="618" y="301"/>
                  </a:lnTo>
                  <a:lnTo>
                    <a:pt x="620" y="301"/>
                  </a:lnTo>
                  <a:lnTo>
                    <a:pt x="623" y="301"/>
                  </a:lnTo>
                  <a:lnTo>
                    <a:pt x="625" y="299"/>
                  </a:lnTo>
                  <a:lnTo>
                    <a:pt x="629" y="299"/>
                  </a:lnTo>
                  <a:lnTo>
                    <a:pt x="631" y="298"/>
                  </a:lnTo>
                  <a:lnTo>
                    <a:pt x="633" y="298"/>
                  </a:lnTo>
                  <a:lnTo>
                    <a:pt x="637" y="298"/>
                  </a:lnTo>
                  <a:lnTo>
                    <a:pt x="639" y="298"/>
                  </a:lnTo>
                  <a:lnTo>
                    <a:pt x="642" y="294"/>
                  </a:lnTo>
                  <a:lnTo>
                    <a:pt x="644" y="294"/>
                  </a:lnTo>
                  <a:lnTo>
                    <a:pt x="648" y="294"/>
                  </a:lnTo>
                  <a:lnTo>
                    <a:pt x="654" y="294"/>
                  </a:lnTo>
                  <a:lnTo>
                    <a:pt x="656" y="298"/>
                  </a:lnTo>
                  <a:lnTo>
                    <a:pt x="657" y="294"/>
                  </a:lnTo>
                  <a:lnTo>
                    <a:pt x="661" y="292"/>
                  </a:lnTo>
                  <a:lnTo>
                    <a:pt x="663" y="292"/>
                  </a:lnTo>
                  <a:lnTo>
                    <a:pt x="669" y="292"/>
                  </a:lnTo>
                  <a:lnTo>
                    <a:pt x="669" y="288"/>
                  </a:lnTo>
                  <a:lnTo>
                    <a:pt x="673" y="288"/>
                  </a:lnTo>
                  <a:lnTo>
                    <a:pt x="676" y="288"/>
                  </a:lnTo>
                  <a:lnTo>
                    <a:pt x="680" y="286"/>
                  </a:lnTo>
                  <a:lnTo>
                    <a:pt x="682" y="286"/>
                  </a:lnTo>
                  <a:lnTo>
                    <a:pt x="686" y="286"/>
                  </a:lnTo>
                  <a:lnTo>
                    <a:pt x="688" y="282"/>
                  </a:lnTo>
                  <a:lnTo>
                    <a:pt x="693" y="282"/>
                  </a:lnTo>
                  <a:lnTo>
                    <a:pt x="697" y="282"/>
                  </a:lnTo>
                  <a:lnTo>
                    <a:pt x="699" y="280"/>
                  </a:lnTo>
                  <a:lnTo>
                    <a:pt x="701" y="280"/>
                  </a:lnTo>
                  <a:lnTo>
                    <a:pt x="705" y="279"/>
                  </a:lnTo>
                  <a:lnTo>
                    <a:pt x="707" y="279"/>
                  </a:lnTo>
                  <a:lnTo>
                    <a:pt x="711" y="279"/>
                  </a:lnTo>
                  <a:lnTo>
                    <a:pt x="712" y="275"/>
                  </a:lnTo>
                  <a:lnTo>
                    <a:pt x="716" y="275"/>
                  </a:lnTo>
                  <a:lnTo>
                    <a:pt x="718" y="275"/>
                  </a:lnTo>
                  <a:lnTo>
                    <a:pt x="718" y="273"/>
                  </a:lnTo>
                  <a:lnTo>
                    <a:pt x="722" y="273"/>
                  </a:lnTo>
                  <a:lnTo>
                    <a:pt x="724" y="273"/>
                  </a:lnTo>
                  <a:lnTo>
                    <a:pt x="726" y="269"/>
                  </a:lnTo>
                  <a:lnTo>
                    <a:pt x="724" y="269"/>
                  </a:lnTo>
                  <a:lnTo>
                    <a:pt x="724" y="267"/>
                  </a:lnTo>
                  <a:lnTo>
                    <a:pt x="724" y="263"/>
                  </a:lnTo>
                  <a:lnTo>
                    <a:pt x="726" y="262"/>
                  </a:lnTo>
                  <a:lnTo>
                    <a:pt x="730" y="262"/>
                  </a:lnTo>
                  <a:lnTo>
                    <a:pt x="731" y="262"/>
                  </a:lnTo>
                  <a:lnTo>
                    <a:pt x="735" y="262"/>
                  </a:lnTo>
                  <a:lnTo>
                    <a:pt x="737" y="262"/>
                  </a:lnTo>
                  <a:lnTo>
                    <a:pt x="741" y="262"/>
                  </a:lnTo>
                  <a:lnTo>
                    <a:pt x="741" y="256"/>
                  </a:lnTo>
                  <a:lnTo>
                    <a:pt x="743" y="256"/>
                  </a:lnTo>
                  <a:lnTo>
                    <a:pt x="747" y="256"/>
                  </a:lnTo>
                  <a:lnTo>
                    <a:pt x="748" y="256"/>
                  </a:lnTo>
                  <a:lnTo>
                    <a:pt x="750" y="256"/>
                  </a:lnTo>
                  <a:lnTo>
                    <a:pt x="754" y="256"/>
                  </a:lnTo>
                  <a:lnTo>
                    <a:pt x="756" y="256"/>
                  </a:lnTo>
                  <a:lnTo>
                    <a:pt x="756" y="254"/>
                  </a:lnTo>
                  <a:lnTo>
                    <a:pt x="760" y="254"/>
                  </a:lnTo>
                  <a:lnTo>
                    <a:pt x="762" y="250"/>
                  </a:lnTo>
                  <a:lnTo>
                    <a:pt x="766" y="248"/>
                  </a:lnTo>
                  <a:lnTo>
                    <a:pt x="767" y="244"/>
                  </a:lnTo>
                  <a:lnTo>
                    <a:pt x="767" y="243"/>
                  </a:lnTo>
                  <a:lnTo>
                    <a:pt x="767" y="239"/>
                  </a:lnTo>
                  <a:lnTo>
                    <a:pt x="767" y="237"/>
                  </a:lnTo>
                  <a:lnTo>
                    <a:pt x="767" y="233"/>
                  </a:lnTo>
                  <a:lnTo>
                    <a:pt x="766" y="231"/>
                  </a:lnTo>
                  <a:lnTo>
                    <a:pt x="766" y="229"/>
                  </a:lnTo>
                  <a:lnTo>
                    <a:pt x="762" y="224"/>
                  </a:lnTo>
                  <a:lnTo>
                    <a:pt x="762" y="220"/>
                  </a:lnTo>
                  <a:lnTo>
                    <a:pt x="760" y="218"/>
                  </a:lnTo>
                  <a:lnTo>
                    <a:pt x="760" y="214"/>
                  </a:lnTo>
                  <a:lnTo>
                    <a:pt x="760" y="212"/>
                  </a:lnTo>
                  <a:lnTo>
                    <a:pt x="760" y="210"/>
                  </a:lnTo>
                  <a:lnTo>
                    <a:pt x="760" y="207"/>
                  </a:lnTo>
                  <a:lnTo>
                    <a:pt x="760" y="205"/>
                  </a:lnTo>
                  <a:lnTo>
                    <a:pt x="762" y="201"/>
                  </a:lnTo>
                  <a:lnTo>
                    <a:pt x="762" y="199"/>
                  </a:lnTo>
                  <a:lnTo>
                    <a:pt x="762" y="195"/>
                  </a:lnTo>
                  <a:lnTo>
                    <a:pt x="762" y="193"/>
                  </a:lnTo>
                  <a:lnTo>
                    <a:pt x="766" y="189"/>
                  </a:lnTo>
                  <a:lnTo>
                    <a:pt x="766" y="188"/>
                  </a:lnTo>
                  <a:lnTo>
                    <a:pt x="766" y="186"/>
                  </a:lnTo>
                  <a:lnTo>
                    <a:pt x="767" y="182"/>
                  </a:lnTo>
                  <a:lnTo>
                    <a:pt x="767" y="180"/>
                  </a:lnTo>
                  <a:lnTo>
                    <a:pt x="771" y="176"/>
                  </a:lnTo>
                  <a:lnTo>
                    <a:pt x="773" y="171"/>
                  </a:lnTo>
                  <a:lnTo>
                    <a:pt x="773" y="169"/>
                  </a:lnTo>
                  <a:lnTo>
                    <a:pt x="773" y="165"/>
                  </a:lnTo>
                  <a:lnTo>
                    <a:pt x="773" y="163"/>
                  </a:lnTo>
                  <a:lnTo>
                    <a:pt x="775" y="161"/>
                  </a:lnTo>
                  <a:lnTo>
                    <a:pt x="775" y="157"/>
                  </a:lnTo>
                  <a:lnTo>
                    <a:pt x="779" y="152"/>
                  </a:lnTo>
                  <a:lnTo>
                    <a:pt x="779" y="150"/>
                  </a:lnTo>
                  <a:lnTo>
                    <a:pt x="781" y="146"/>
                  </a:lnTo>
                  <a:lnTo>
                    <a:pt x="781" y="144"/>
                  </a:lnTo>
                  <a:lnTo>
                    <a:pt x="784" y="142"/>
                  </a:lnTo>
                  <a:lnTo>
                    <a:pt x="784" y="138"/>
                  </a:lnTo>
                  <a:lnTo>
                    <a:pt x="786" y="136"/>
                  </a:lnTo>
                  <a:lnTo>
                    <a:pt x="790" y="133"/>
                  </a:lnTo>
                  <a:lnTo>
                    <a:pt x="790" y="131"/>
                  </a:lnTo>
                  <a:lnTo>
                    <a:pt x="792" y="131"/>
                  </a:lnTo>
                  <a:lnTo>
                    <a:pt x="792" y="127"/>
                  </a:lnTo>
                  <a:lnTo>
                    <a:pt x="796" y="121"/>
                  </a:lnTo>
                  <a:lnTo>
                    <a:pt x="796" y="119"/>
                  </a:lnTo>
                  <a:lnTo>
                    <a:pt x="798" y="117"/>
                  </a:lnTo>
                  <a:lnTo>
                    <a:pt x="800" y="114"/>
                  </a:lnTo>
                  <a:lnTo>
                    <a:pt x="800" y="112"/>
                  </a:lnTo>
                  <a:lnTo>
                    <a:pt x="803" y="108"/>
                  </a:lnTo>
                  <a:lnTo>
                    <a:pt x="803" y="106"/>
                  </a:lnTo>
                  <a:lnTo>
                    <a:pt x="803" y="102"/>
                  </a:lnTo>
                  <a:lnTo>
                    <a:pt x="803" y="100"/>
                  </a:lnTo>
                  <a:lnTo>
                    <a:pt x="803" y="97"/>
                  </a:lnTo>
                  <a:lnTo>
                    <a:pt x="803" y="95"/>
                  </a:lnTo>
                  <a:lnTo>
                    <a:pt x="803" y="93"/>
                  </a:lnTo>
                  <a:lnTo>
                    <a:pt x="803" y="89"/>
                  </a:lnTo>
                  <a:lnTo>
                    <a:pt x="803" y="87"/>
                  </a:lnTo>
                  <a:lnTo>
                    <a:pt x="803" y="83"/>
                  </a:lnTo>
                  <a:lnTo>
                    <a:pt x="803" y="81"/>
                  </a:lnTo>
                  <a:lnTo>
                    <a:pt x="803" y="78"/>
                  </a:lnTo>
                  <a:lnTo>
                    <a:pt x="803" y="76"/>
                  </a:lnTo>
                  <a:lnTo>
                    <a:pt x="803" y="74"/>
                  </a:lnTo>
                  <a:lnTo>
                    <a:pt x="803" y="70"/>
                  </a:lnTo>
                  <a:lnTo>
                    <a:pt x="805" y="64"/>
                  </a:lnTo>
                  <a:lnTo>
                    <a:pt x="805" y="63"/>
                  </a:lnTo>
                  <a:lnTo>
                    <a:pt x="809" y="59"/>
                  </a:lnTo>
                  <a:lnTo>
                    <a:pt x="809" y="57"/>
                  </a:lnTo>
                  <a:lnTo>
                    <a:pt x="811" y="53"/>
                  </a:lnTo>
                  <a:lnTo>
                    <a:pt x="811" y="51"/>
                  </a:lnTo>
                  <a:lnTo>
                    <a:pt x="815" y="51"/>
                  </a:lnTo>
                  <a:lnTo>
                    <a:pt x="815" y="49"/>
                  </a:lnTo>
                  <a:lnTo>
                    <a:pt x="815" y="45"/>
                  </a:lnTo>
                  <a:lnTo>
                    <a:pt x="817" y="45"/>
                  </a:lnTo>
                  <a:lnTo>
                    <a:pt x="821" y="44"/>
                  </a:lnTo>
                  <a:lnTo>
                    <a:pt x="822" y="40"/>
                  </a:lnTo>
                  <a:lnTo>
                    <a:pt x="824" y="40"/>
                  </a:lnTo>
                  <a:lnTo>
                    <a:pt x="824" y="38"/>
                  </a:lnTo>
                  <a:lnTo>
                    <a:pt x="828" y="38"/>
                  </a:lnTo>
                  <a:lnTo>
                    <a:pt x="830" y="34"/>
                  </a:lnTo>
                  <a:lnTo>
                    <a:pt x="834" y="34"/>
                  </a:lnTo>
                  <a:lnTo>
                    <a:pt x="836" y="34"/>
                  </a:lnTo>
                  <a:lnTo>
                    <a:pt x="839" y="34"/>
                  </a:lnTo>
                  <a:lnTo>
                    <a:pt x="841" y="32"/>
                  </a:lnTo>
                  <a:lnTo>
                    <a:pt x="845" y="32"/>
                  </a:lnTo>
                  <a:lnTo>
                    <a:pt x="847" y="32"/>
                  </a:lnTo>
                  <a:lnTo>
                    <a:pt x="849" y="30"/>
                  </a:lnTo>
                  <a:lnTo>
                    <a:pt x="853" y="30"/>
                  </a:lnTo>
                  <a:lnTo>
                    <a:pt x="855" y="30"/>
                  </a:lnTo>
                  <a:lnTo>
                    <a:pt x="858" y="30"/>
                  </a:lnTo>
                  <a:lnTo>
                    <a:pt x="860" y="30"/>
                  </a:lnTo>
                  <a:lnTo>
                    <a:pt x="864" y="27"/>
                  </a:lnTo>
                  <a:lnTo>
                    <a:pt x="866" y="27"/>
                  </a:lnTo>
                  <a:lnTo>
                    <a:pt x="872" y="27"/>
                  </a:lnTo>
                  <a:lnTo>
                    <a:pt x="874" y="27"/>
                  </a:lnTo>
                  <a:lnTo>
                    <a:pt x="879" y="27"/>
                  </a:lnTo>
                  <a:lnTo>
                    <a:pt x="883" y="27"/>
                  </a:lnTo>
                  <a:lnTo>
                    <a:pt x="885" y="27"/>
                  </a:lnTo>
                  <a:lnTo>
                    <a:pt x="889" y="27"/>
                  </a:lnTo>
                  <a:lnTo>
                    <a:pt x="891" y="27"/>
                  </a:lnTo>
                  <a:lnTo>
                    <a:pt x="894" y="27"/>
                  </a:lnTo>
                  <a:lnTo>
                    <a:pt x="896" y="27"/>
                  </a:lnTo>
                  <a:lnTo>
                    <a:pt x="898" y="27"/>
                  </a:lnTo>
                  <a:lnTo>
                    <a:pt x="902" y="30"/>
                  </a:lnTo>
                  <a:lnTo>
                    <a:pt x="902" y="32"/>
                  </a:lnTo>
                  <a:lnTo>
                    <a:pt x="902" y="34"/>
                  </a:lnTo>
                  <a:lnTo>
                    <a:pt x="904" y="40"/>
                  </a:lnTo>
                  <a:lnTo>
                    <a:pt x="904" y="44"/>
                  </a:lnTo>
                  <a:lnTo>
                    <a:pt x="904" y="45"/>
                  </a:lnTo>
                  <a:lnTo>
                    <a:pt x="904" y="49"/>
                  </a:lnTo>
                  <a:lnTo>
                    <a:pt x="908" y="51"/>
                  </a:lnTo>
                  <a:lnTo>
                    <a:pt x="910" y="51"/>
                  </a:lnTo>
                  <a:lnTo>
                    <a:pt x="913" y="51"/>
                  </a:lnTo>
                  <a:lnTo>
                    <a:pt x="919" y="51"/>
                  </a:lnTo>
                  <a:lnTo>
                    <a:pt x="919" y="49"/>
                  </a:lnTo>
                  <a:lnTo>
                    <a:pt x="921" y="49"/>
                  </a:lnTo>
                  <a:lnTo>
                    <a:pt x="923" y="49"/>
                  </a:lnTo>
                  <a:lnTo>
                    <a:pt x="927" y="49"/>
                  </a:lnTo>
                  <a:lnTo>
                    <a:pt x="932" y="45"/>
                  </a:lnTo>
                  <a:lnTo>
                    <a:pt x="934" y="44"/>
                  </a:lnTo>
                  <a:lnTo>
                    <a:pt x="938" y="44"/>
                  </a:lnTo>
                  <a:lnTo>
                    <a:pt x="938" y="40"/>
                  </a:lnTo>
                  <a:lnTo>
                    <a:pt x="944" y="34"/>
                  </a:lnTo>
                  <a:lnTo>
                    <a:pt x="944" y="32"/>
                  </a:lnTo>
                  <a:lnTo>
                    <a:pt x="946" y="30"/>
                  </a:lnTo>
                  <a:lnTo>
                    <a:pt x="948" y="27"/>
                  </a:lnTo>
                  <a:lnTo>
                    <a:pt x="951" y="25"/>
                  </a:lnTo>
                  <a:lnTo>
                    <a:pt x="953" y="21"/>
                  </a:lnTo>
                  <a:lnTo>
                    <a:pt x="959" y="19"/>
                  </a:lnTo>
                  <a:lnTo>
                    <a:pt x="963" y="15"/>
                  </a:lnTo>
                  <a:lnTo>
                    <a:pt x="965" y="15"/>
                  </a:lnTo>
                  <a:lnTo>
                    <a:pt x="966" y="15"/>
                  </a:lnTo>
                  <a:lnTo>
                    <a:pt x="972" y="13"/>
                  </a:lnTo>
                  <a:lnTo>
                    <a:pt x="976" y="13"/>
                  </a:lnTo>
                  <a:lnTo>
                    <a:pt x="978" y="9"/>
                  </a:lnTo>
                  <a:lnTo>
                    <a:pt x="982" y="9"/>
                  </a:lnTo>
                  <a:lnTo>
                    <a:pt x="984" y="8"/>
                  </a:lnTo>
                  <a:lnTo>
                    <a:pt x="987" y="6"/>
                  </a:lnTo>
                  <a:lnTo>
                    <a:pt x="989" y="6"/>
                  </a:lnTo>
                  <a:lnTo>
                    <a:pt x="989" y="2"/>
                  </a:lnTo>
                  <a:lnTo>
                    <a:pt x="991" y="2"/>
                  </a:lnTo>
                  <a:lnTo>
                    <a:pt x="991" y="0"/>
                  </a:lnTo>
                  <a:lnTo>
                    <a:pt x="995" y="0"/>
                  </a:lnTo>
                  <a:lnTo>
                    <a:pt x="997" y="0"/>
                  </a:lnTo>
                  <a:lnTo>
                    <a:pt x="1001" y="0"/>
                  </a:lnTo>
                  <a:lnTo>
                    <a:pt x="1003" y="2"/>
                  </a:lnTo>
                  <a:lnTo>
                    <a:pt x="1006" y="2"/>
                  </a:lnTo>
                  <a:lnTo>
                    <a:pt x="1008" y="2"/>
                  </a:lnTo>
                  <a:lnTo>
                    <a:pt x="1012" y="6"/>
                  </a:lnTo>
                  <a:lnTo>
                    <a:pt x="1012" y="8"/>
                  </a:lnTo>
                  <a:lnTo>
                    <a:pt x="1014" y="9"/>
                  </a:lnTo>
                  <a:lnTo>
                    <a:pt x="1016" y="13"/>
                  </a:lnTo>
                  <a:lnTo>
                    <a:pt x="1020" y="13"/>
                  </a:lnTo>
                  <a:lnTo>
                    <a:pt x="1021" y="15"/>
                  </a:lnTo>
                  <a:lnTo>
                    <a:pt x="1025" y="19"/>
                  </a:lnTo>
                  <a:lnTo>
                    <a:pt x="1027" y="21"/>
                  </a:lnTo>
                  <a:lnTo>
                    <a:pt x="1031" y="21"/>
                  </a:lnTo>
                  <a:lnTo>
                    <a:pt x="1033" y="25"/>
                  </a:lnTo>
                  <a:lnTo>
                    <a:pt x="1037" y="25"/>
                  </a:lnTo>
                  <a:lnTo>
                    <a:pt x="1039" y="27"/>
                  </a:lnTo>
                  <a:lnTo>
                    <a:pt x="1040" y="27"/>
                  </a:lnTo>
                  <a:lnTo>
                    <a:pt x="1040" y="30"/>
                  </a:lnTo>
                  <a:lnTo>
                    <a:pt x="1044" y="30"/>
                  </a:lnTo>
                  <a:lnTo>
                    <a:pt x="1046" y="30"/>
                  </a:lnTo>
                  <a:lnTo>
                    <a:pt x="1050" y="32"/>
                  </a:lnTo>
                  <a:lnTo>
                    <a:pt x="1052" y="32"/>
                  </a:lnTo>
                  <a:lnTo>
                    <a:pt x="1056" y="34"/>
                  </a:lnTo>
                  <a:lnTo>
                    <a:pt x="1061" y="38"/>
                  </a:lnTo>
                  <a:lnTo>
                    <a:pt x="1061" y="40"/>
                  </a:lnTo>
                  <a:lnTo>
                    <a:pt x="1061" y="44"/>
                  </a:lnTo>
                  <a:lnTo>
                    <a:pt x="1061" y="49"/>
                  </a:lnTo>
                  <a:lnTo>
                    <a:pt x="1061" y="63"/>
                  </a:lnTo>
                  <a:lnTo>
                    <a:pt x="1061" y="74"/>
                  </a:lnTo>
                  <a:lnTo>
                    <a:pt x="1061" y="76"/>
                  </a:lnTo>
                  <a:lnTo>
                    <a:pt x="1061" y="87"/>
                  </a:lnTo>
                  <a:lnTo>
                    <a:pt x="1061" y="100"/>
                  </a:lnTo>
                  <a:lnTo>
                    <a:pt x="1063" y="112"/>
                  </a:lnTo>
                  <a:lnTo>
                    <a:pt x="1063" y="119"/>
                  </a:lnTo>
                  <a:lnTo>
                    <a:pt x="1063" y="125"/>
                  </a:lnTo>
                  <a:lnTo>
                    <a:pt x="1063" y="138"/>
                  </a:lnTo>
                  <a:lnTo>
                    <a:pt x="1065" y="144"/>
                  </a:lnTo>
                  <a:lnTo>
                    <a:pt x="1065" y="146"/>
                  </a:lnTo>
                  <a:lnTo>
                    <a:pt x="1065" y="150"/>
                  </a:lnTo>
                  <a:lnTo>
                    <a:pt x="1065" y="152"/>
                  </a:lnTo>
                  <a:lnTo>
                    <a:pt x="1069" y="152"/>
                  </a:lnTo>
                  <a:lnTo>
                    <a:pt x="1069" y="155"/>
                  </a:lnTo>
                  <a:lnTo>
                    <a:pt x="1069" y="157"/>
                  </a:lnTo>
                  <a:lnTo>
                    <a:pt x="1069" y="161"/>
                  </a:lnTo>
                  <a:lnTo>
                    <a:pt x="1069" y="163"/>
                  </a:lnTo>
                  <a:lnTo>
                    <a:pt x="1069" y="165"/>
                  </a:lnTo>
                  <a:lnTo>
                    <a:pt x="1069" y="169"/>
                  </a:lnTo>
                  <a:lnTo>
                    <a:pt x="1071" y="169"/>
                  </a:lnTo>
                  <a:lnTo>
                    <a:pt x="1071" y="174"/>
                  </a:lnTo>
                  <a:lnTo>
                    <a:pt x="1071" y="176"/>
                  </a:lnTo>
                  <a:lnTo>
                    <a:pt x="1075" y="180"/>
                  </a:lnTo>
                  <a:lnTo>
                    <a:pt x="1075" y="182"/>
                  </a:lnTo>
                  <a:lnTo>
                    <a:pt x="1075" y="186"/>
                  </a:lnTo>
                  <a:lnTo>
                    <a:pt x="1076" y="188"/>
                  </a:lnTo>
                  <a:lnTo>
                    <a:pt x="1076" y="189"/>
                  </a:lnTo>
                  <a:lnTo>
                    <a:pt x="1076" y="193"/>
                  </a:lnTo>
                  <a:lnTo>
                    <a:pt x="1080" y="195"/>
                  </a:lnTo>
                  <a:lnTo>
                    <a:pt x="1080" y="199"/>
                  </a:lnTo>
                  <a:lnTo>
                    <a:pt x="1082" y="201"/>
                  </a:lnTo>
                  <a:lnTo>
                    <a:pt x="1082" y="205"/>
                  </a:lnTo>
                  <a:lnTo>
                    <a:pt x="1082" y="207"/>
                  </a:lnTo>
                  <a:lnTo>
                    <a:pt x="1086" y="210"/>
                  </a:lnTo>
                  <a:lnTo>
                    <a:pt x="1086" y="212"/>
                  </a:lnTo>
                  <a:lnTo>
                    <a:pt x="1086" y="214"/>
                  </a:lnTo>
                  <a:lnTo>
                    <a:pt x="1088" y="218"/>
                  </a:lnTo>
                  <a:lnTo>
                    <a:pt x="1088" y="220"/>
                  </a:lnTo>
                  <a:lnTo>
                    <a:pt x="1088" y="224"/>
                  </a:lnTo>
                  <a:lnTo>
                    <a:pt x="1088" y="226"/>
                  </a:lnTo>
                  <a:lnTo>
                    <a:pt x="1090" y="229"/>
                  </a:lnTo>
                  <a:lnTo>
                    <a:pt x="1090" y="231"/>
                  </a:lnTo>
                  <a:lnTo>
                    <a:pt x="1090" y="233"/>
                  </a:lnTo>
                  <a:lnTo>
                    <a:pt x="1090" y="237"/>
                  </a:lnTo>
                  <a:lnTo>
                    <a:pt x="1090" y="239"/>
                  </a:lnTo>
                  <a:lnTo>
                    <a:pt x="1090" y="243"/>
                  </a:lnTo>
                  <a:lnTo>
                    <a:pt x="1090" y="244"/>
                  </a:lnTo>
                  <a:lnTo>
                    <a:pt x="1090" y="248"/>
                  </a:lnTo>
                  <a:lnTo>
                    <a:pt x="1090" y="250"/>
                  </a:lnTo>
                  <a:lnTo>
                    <a:pt x="1090" y="254"/>
                  </a:lnTo>
                  <a:lnTo>
                    <a:pt x="1090" y="258"/>
                  </a:lnTo>
                  <a:lnTo>
                    <a:pt x="1090" y="262"/>
                  </a:lnTo>
                  <a:lnTo>
                    <a:pt x="1090" y="263"/>
                  </a:lnTo>
                  <a:lnTo>
                    <a:pt x="1090" y="267"/>
                  </a:lnTo>
                  <a:lnTo>
                    <a:pt x="1090" y="269"/>
                  </a:lnTo>
                  <a:lnTo>
                    <a:pt x="1090" y="273"/>
                  </a:lnTo>
                  <a:lnTo>
                    <a:pt x="1088" y="275"/>
                  </a:lnTo>
                  <a:lnTo>
                    <a:pt x="1090" y="279"/>
                  </a:lnTo>
                  <a:lnTo>
                    <a:pt x="1088" y="280"/>
                  </a:lnTo>
                  <a:lnTo>
                    <a:pt x="1090" y="280"/>
                  </a:lnTo>
                  <a:lnTo>
                    <a:pt x="1090" y="282"/>
                  </a:lnTo>
                  <a:lnTo>
                    <a:pt x="1090" y="286"/>
                  </a:lnTo>
                  <a:lnTo>
                    <a:pt x="1090" y="288"/>
                  </a:lnTo>
                  <a:lnTo>
                    <a:pt x="1090" y="292"/>
                  </a:lnTo>
                  <a:lnTo>
                    <a:pt x="1090" y="294"/>
                  </a:lnTo>
                  <a:lnTo>
                    <a:pt x="1094" y="298"/>
                  </a:lnTo>
                  <a:lnTo>
                    <a:pt x="1094" y="299"/>
                  </a:lnTo>
                  <a:lnTo>
                    <a:pt x="1095" y="301"/>
                  </a:lnTo>
                  <a:lnTo>
                    <a:pt x="1095" y="305"/>
                  </a:lnTo>
                  <a:lnTo>
                    <a:pt x="1099" y="307"/>
                  </a:lnTo>
                  <a:lnTo>
                    <a:pt x="1101" y="311"/>
                  </a:lnTo>
                  <a:lnTo>
                    <a:pt x="1101" y="313"/>
                  </a:lnTo>
                  <a:lnTo>
                    <a:pt x="1105" y="316"/>
                  </a:lnTo>
                  <a:lnTo>
                    <a:pt x="1105" y="318"/>
                  </a:lnTo>
                  <a:lnTo>
                    <a:pt x="1107" y="322"/>
                  </a:lnTo>
                  <a:lnTo>
                    <a:pt x="1107" y="324"/>
                  </a:lnTo>
                  <a:lnTo>
                    <a:pt x="1107" y="326"/>
                  </a:lnTo>
                  <a:lnTo>
                    <a:pt x="1107" y="330"/>
                  </a:lnTo>
                  <a:lnTo>
                    <a:pt x="1107" y="332"/>
                  </a:lnTo>
                  <a:lnTo>
                    <a:pt x="1107" y="335"/>
                  </a:lnTo>
                  <a:lnTo>
                    <a:pt x="1107" y="337"/>
                  </a:lnTo>
                  <a:lnTo>
                    <a:pt x="1107" y="341"/>
                  </a:lnTo>
                  <a:lnTo>
                    <a:pt x="1105" y="343"/>
                  </a:lnTo>
                  <a:lnTo>
                    <a:pt x="1105" y="347"/>
                  </a:lnTo>
                  <a:lnTo>
                    <a:pt x="1101" y="349"/>
                  </a:lnTo>
                  <a:lnTo>
                    <a:pt x="1105" y="351"/>
                  </a:lnTo>
                  <a:lnTo>
                    <a:pt x="1105" y="354"/>
                  </a:lnTo>
                  <a:lnTo>
                    <a:pt x="1105" y="356"/>
                  </a:lnTo>
                  <a:lnTo>
                    <a:pt x="1107" y="360"/>
                  </a:lnTo>
                  <a:lnTo>
                    <a:pt x="1111" y="362"/>
                  </a:lnTo>
                  <a:lnTo>
                    <a:pt x="1112" y="366"/>
                  </a:lnTo>
                  <a:lnTo>
                    <a:pt x="1112" y="368"/>
                  </a:lnTo>
                  <a:lnTo>
                    <a:pt x="1114" y="370"/>
                  </a:lnTo>
                  <a:lnTo>
                    <a:pt x="1118" y="370"/>
                  </a:lnTo>
                  <a:lnTo>
                    <a:pt x="1120" y="370"/>
                  </a:lnTo>
                  <a:lnTo>
                    <a:pt x="1124" y="370"/>
                  </a:lnTo>
                  <a:lnTo>
                    <a:pt x="1126" y="373"/>
                  </a:lnTo>
                  <a:lnTo>
                    <a:pt x="1130" y="373"/>
                  </a:lnTo>
                  <a:lnTo>
                    <a:pt x="1130" y="375"/>
                  </a:lnTo>
                  <a:lnTo>
                    <a:pt x="1131" y="379"/>
                  </a:lnTo>
                  <a:lnTo>
                    <a:pt x="1131" y="381"/>
                  </a:lnTo>
                  <a:lnTo>
                    <a:pt x="1131" y="385"/>
                  </a:lnTo>
                  <a:lnTo>
                    <a:pt x="1135" y="385"/>
                  </a:lnTo>
                  <a:lnTo>
                    <a:pt x="1135" y="390"/>
                  </a:lnTo>
                  <a:lnTo>
                    <a:pt x="1135" y="392"/>
                  </a:lnTo>
                  <a:lnTo>
                    <a:pt x="1135" y="394"/>
                  </a:lnTo>
                  <a:lnTo>
                    <a:pt x="1135" y="398"/>
                  </a:lnTo>
                  <a:lnTo>
                    <a:pt x="1137" y="400"/>
                  </a:lnTo>
                  <a:lnTo>
                    <a:pt x="1139" y="404"/>
                  </a:lnTo>
                  <a:lnTo>
                    <a:pt x="1139" y="406"/>
                  </a:lnTo>
                  <a:lnTo>
                    <a:pt x="1143" y="406"/>
                  </a:lnTo>
                  <a:lnTo>
                    <a:pt x="1145" y="409"/>
                  </a:lnTo>
                  <a:lnTo>
                    <a:pt x="1145" y="411"/>
                  </a:lnTo>
                  <a:lnTo>
                    <a:pt x="1145" y="415"/>
                  </a:lnTo>
                  <a:lnTo>
                    <a:pt x="1149" y="415"/>
                  </a:lnTo>
                  <a:lnTo>
                    <a:pt x="1149" y="417"/>
                  </a:lnTo>
                  <a:lnTo>
                    <a:pt x="1150" y="419"/>
                  </a:lnTo>
                  <a:lnTo>
                    <a:pt x="1150" y="423"/>
                  </a:lnTo>
                  <a:lnTo>
                    <a:pt x="1150" y="424"/>
                  </a:lnTo>
                  <a:lnTo>
                    <a:pt x="1154" y="428"/>
                  </a:lnTo>
                  <a:lnTo>
                    <a:pt x="1154" y="430"/>
                  </a:lnTo>
                  <a:lnTo>
                    <a:pt x="1156" y="434"/>
                  </a:lnTo>
                  <a:lnTo>
                    <a:pt x="1156" y="436"/>
                  </a:lnTo>
                  <a:lnTo>
                    <a:pt x="1156" y="438"/>
                  </a:lnTo>
                  <a:lnTo>
                    <a:pt x="1156" y="442"/>
                  </a:lnTo>
                  <a:lnTo>
                    <a:pt x="1156" y="443"/>
                  </a:lnTo>
                  <a:lnTo>
                    <a:pt x="1160" y="447"/>
                  </a:lnTo>
                  <a:lnTo>
                    <a:pt x="1160" y="449"/>
                  </a:lnTo>
                  <a:lnTo>
                    <a:pt x="1160" y="453"/>
                  </a:lnTo>
                  <a:lnTo>
                    <a:pt x="1162" y="453"/>
                  </a:lnTo>
                  <a:lnTo>
                    <a:pt x="1162" y="455"/>
                  </a:lnTo>
                  <a:lnTo>
                    <a:pt x="1164" y="455"/>
                  </a:lnTo>
                  <a:lnTo>
                    <a:pt x="1164" y="459"/>
                  </a:lnTo>
                  <a:lnTo>
                    <a:pt x="1164" y="460"/>
                  </a:lnTo>
                  <a:lnTo>
                    <a:pt x="1164" y="462"/>
                  </a:lnTo>
                  <a:lnTo>
                    <a:pt x="1164" y="466"/>
                  </a:lnTo>
                  <a:lnTo>
                    <a:pt x="1167" y="468"/>
                  </a:lnTo>
                  <a:lnTo>
                    <a:pt x="1167" y="472"/>
                  </a:lnTo>
                  <a:lnTo>
                    <a:pt x="1167" y="474"/>
                  </a:lnTo>
                  <a:lnTo>
                    <a:pt x="1167" y="478"/>
                  </a:lnTo>
                  <a:lnTo>
                    <a:pt x="1167" y="481"/>
                  </a:lnTo>
                  <a:lnTo>
                    <a:pt x="1167" y="485"/>
                  </a:lnTo>
                  <a:lnTo>
                    <a:pt x="1167" y="487"/>
                  </a:lnTo>
                  <a:lnTo>
                    <a:pt x="1167" y="491"/>
                  </a:lnTo>
                  <a:lnTo>
                    <a:pt x="1167" y="493"/>
                  </a:lnTo>
                  <a:lnTo>
                    <a:pt x="1167" y="497"/>
                  </a:lnTo>
                  <a:lnTo>
                    <a:pt x="1167" y="498"/>
                  </a:lnTo>
                  <a:lnTo>
                    <a:pt x="1169" y="502"/>
                  </a:lnTo>
                  <a:lnTo>
                    <a:pt x="1169" y="504"/>
                  </a:lnTo>
                  <a:lnTo>
                    <a:pt x="1169" y="506"/>
                  </a:lnTo>
                  <a:lnTo>
                    <a:pt x="1169" y="510"/>
                  </a:lnTo>
                  <a:lnTo>
                    <a:pt x="1169" y="512"/>
                  </a:lnTo>
                  <a:lnTo>
                    <a:pt x="1169" y="515"/>
                  </a:lnTo>
                  <a:lnTo>
                    <a:pt x="1169" y="517"/>
                  </a:lnTo>
                  <a:lnTo>
                    <a:pt x="1169" y="521"/>
                  </a:lnTo>
                  <a:lnTo>
                    <a:pt x="1167" y="521"/>
                  </a:lnTo>
                  <a:lnTo>
                    <a:pt x="1167" y="523"/>
                  </a:lnTo>
                  <a:lnTo>
                    <a:pt x="1167" y="527"/>
                  </a:lnTo>
                  <a:lnTo>
                    <a:pt x="1167" y="529"/>
                  </a:lnTo>
                  <a:lnTo>
                    <a:pt x="1167" y="531"/>
                  </a:lnTo>
                  <a:lnTo>
                    <a:pt x="1167" y="534"/>
                  </a:lnTo>
                  <a:lnTo>
                    <a:pt x="1167" y="536"/>
                  </a:lnTo>
                  <a:lnTo>
                    <a:pt x="1167" y="540"/>
                  </a:lnTo>
                  <a:lnTo>
                    <a:pt x="1169" y="540"/>
                  </a:lnTo>
                  <a:lnTo>
                    <a:pt x="1169" y="542"/>
                  </a:lnTo>
                  <a:lnTo>
                    <a:pt x="1169" y="546"/>
                  </a:lnTo>
                  <a:lnTo>
                    <a:pt x="1169" y="548"/>
                  </a:lnTo>
                  <a:lnTo>
                    <a:pt x="1173" y="550"/>
                  </a:lnTo>
                  <a:lnTo>
                    <a:pt x="1169" y="553"/>
                  </a:lnTo>
                  <a:lnTo>
                    <a:pt x="1173" y="555"/>
                  </a:lnTo>
                  <a:lnTo>
                    <a:pt x="1169" y="555"/>
                  </a:lnTo>
                  <a:lnTo>
                    <a:pt x="1169" y="559"/>
                  </a:lnTo>
                  <a:lnTo>
                    <a:pt x="1169" y="561"/>
                  </a:lnTo>
                  <a:lnTo>
                    <a:pt x="1169" y="565"/>
                  </a:lnTo>
                  <a:lnTo>
                    <a:pt x="1167" y="570"/>
                  </a:lnTo>
                  <a:lnTo>
                    <a:pt x="1167" y="572"/>
                  </a:lnTo>
                  <a:lnTo>
                    <a:pt x="1167" y="574"/>
                  </a:lnTo>
                  <a:lnTo>
                    <a:pt x="1164" y="578"/>
                  </a:lnTo>
                  <a:lnTo>
                    <a:pt x="1164" y="580"/>
                  </a:lnTo>
                  <a:lnTo>
                    <a:pt x="1162" y="584"/>
                  </a:lnTo>
                  <a:lnTo>
                    <a:pt x="1160" y="586"/>
                  </a:lnTo>
                  <a:lnTo>
                    <a:pt x="1160" y="589"/>
                  </a:lnTo>
                  <a:lnTo>
                    <a:pt x="1156" y="591"/>
                  </a:lnTo>
                  <a:lnTo>
                    <a:pt x="1150" y="595"/>
                  </a:lnTo>
                  <a:lnTo>
                    <a:pt x="1149" y="597"/>
                  </a:lnTo>
                  <a:lnTo>
                    <a:pt x="1145" y="599"/>
                  </a:lnTo>
                  <a:lnTo>
                    <a:pt x="1145" y="603"/>
                  </a:lnTo>
                  <a:lnTo>
                    <a:pt x="1143" y="603"/>
                  </a:lnTo>
                  <a:lnTo>
                    <a:pt x="1139" y="603"/>
                  </a:lnTo>
                  <a:lnTo>
                    <a:pt x="1139" y="605"/>
                  </a:lnTo>
                  <a:lnTo>
                    <a:pt x="1137" y="605"/>
                  </a:lnTo>
                  <a:lnTo>
                    <a:pt x="1135" y="608"/>
                  </a:lnTo>
                  <a:lnTo>
                    <a:pt x="1131" y="610"/>
                  </a:lnTo>
                  <a:lnTo>
                    <a:pt x="1130" y="610"/>
                  </a:lnTo>
                  <a:lnTo>
                    <a:pt x="1126" y="614"/>
                  </a:lnTo>
                  <a:lnTo>
                    <a:pt x="1126" y="616"/>
                  </a:lnTo>
                  <a:lnTo>
                    <a:pt x="1130" y="618"/>
                  </a:lnTo>
                  <a:lnTo>
                    <a:pt x="1131" y="622"/>
                  </a:lnTo>
                  <a:lnTo>
                    <a:pt x="1135" y="623"/>
                  </a:lnTo>
                  <a:lnTo>
                    <a:pt x="1137" y="623"/>
                  </a:lnTo>
                  <a:lnTo>
                    <a:pt x="1139" y="627"/>
                  </a:lnTo>
                  <a:lnTo>
                    <a:pt x="1143" y="627"/>
                  </a:lnTo>
                  <a:lnTo>
                    <a:pt x="1145" y="629"/>
                  </a:lnTo>
                  <a:lnTo>
                    <a:pt x="1149" y="629"/>
                  </a:lnTo>
                  <a:lnTo>
                    <a:pt x="1150" y="633"/>
                  </a:lnTo>
                  <a:lnTo>
                    <a:pt x="1154" y="633"/>
                  </a:lnTo>
                  <a:lnTo>
                    <a:pt x="1156" y="635"/>
                  </a:lnTo>
                  <a:lnTo>
                    <a:pt x="1160" y="635"/>
                  </a:lnTo>
                  <a:lnTo>
                    <a:pt x="1160" y="639"/>
                  </a:lnTo>
                  <a:lnTo>
                    <a:pt x="1164" y="639"/>
                  </a:lnTo>
                  <a:lnTo>
                    <a:pt x="1167" y="641"/>
                  </a:lnTo>
                  <a:lnTo>
                    <a:pt x="1169" y="641"/>
                  </a:lnTo>
                  <a:lnTo>
                    <a:pt x="1173" y="641"/>
                  </a:lnTo>
                  <a:lnTo>
                    <a:pt x="1175" y="641"/>
                  </a:lnTo>
                  <a:lnTo>
                    <a:pt x="1175" y="642"/>
                  </a:lnTo>
                  <a:lnTo>
                    <a:pt x="1179" y="646"/>
                  </a:lnTo>
                  <a:lnTo>
                    <a:pt x="1181" y="646"/>
                  </a:lnTo>
                  <a:lnTo>
                    <a:pt x="1185" y="646"/>
                  </a:lnTo>
                  <a:lnTo>
                    <a:pt x="1186" y="648"/>
                  </a:lnTo>
                  <a:lnTo>
                    <a:pt x="1192" y="652"/>
                  </a:lnTo>
                  <a:lnTo>
                    <a:pt x="1194" y="652"/>
                  </a:lnTo>
                  <a:lnTo>
                    <a:pt x="1198" y="648"/>
                  </a:lnTo>
                  <a:lnTo>
                    <a:pt x="1200" y="648"/>
                  </a:lnTo>
                  <a:lnTo>
                    <a:pt x="1203" y="648"/>
                  </a:lnTo>
                  <a:lnTo>
                    <a:pt x="1205" y="648"/>
                  </a:lnTo>
                  <a:lnTo>
                    <a:pt x="1209" y="648"/>
                  </a:lnTo>
                  <a:lnTo>
                    <a:pt x="1211" y="652"/>
                  </a:lnTo>
                  <a:lnTo>
                    <a:pt x="1217" y="652"/>
                  </a:lnTo>
                  <a:lnTo>
                    <a:pt x="1219" y="654"/>
                  </a:lnTo>
                  <a:lnTo>
                    <a:pt x="1217" y="659"/>
                  </a:lnTo>
                  <a:lnTo>
                    <a:pt x="1213" y="667"/>
                  </a:lnTo>
                  <a:lnTo>
                    <a:pt x="1205" y="682"/>
                  </a:lnTo>
                  <a:lnTo>
                    <a:pt x="1198" y="690"/>
                  </a:lnTo>
                  <a:lnTo>
                    <a:pt x="1188" y="701"/>
                  </a:lnTo>
                  <a:lnTo>
                    <a:pt x="1181" y="709"/>
                  </a:lnTo>
                  <a:lnTo>
                    <a:pt x="1179" y="709"/>
                  </a:lnTo>
                  <a:lnTo>
                    <a:pt x="1173" y="716"/>
                  </a:lnTo>
                  <a:lnTo>
                    <a:pt x="1164" y="722"/>
                  </a:lnTo>
                  <a:lnTo>
                    <a:pt x="1154" y="728"/>
                  </a:lnTo>
                  <a:lnTo>
                    <a:pt x="1150" y="735"/>
                  </a:lnTo>
                  <a:lnTo>
                    <a:pt x="1139" y="750"/>
                  </a:lnTo>
                  <a:lnTo>
                    <a:pt x="1137" y="758"/>
                  </a:lnTo>
                  <a:lnTo>
                    <a:pt x="1135" y="764"/>
                  </a:lnTo>
                  <a:lnTo>
                    <a:pt x="1126" y="769"/>
                  </a:lnTo>
                  <a:lnTo>
                    <a:pt x="1120" y="769"/>
                  </a:lnTo>
                  <a:lnTo>
                    <a:pt x="1114" y="764"/>
                  </a:lnTo>
                  <a:lnTo>
                    <a:pt x="1112" y="760"/>
                  </a:lnTo>
                  <a:lnTo>
                    <a:pt x="1105" y="752"/>
                  </a:lnTo>
                  <a:lnTo>
                    <a:pt x="1101" y="750"/>
                  </a:lnTo>
                  <a:lnTo>
                    <a:pt x="1095" y="747"/>
                  </a:lnTo>
                  <a:lnTo>
                    <a:pt x="1088" y="745"/>
                  </a:lnTo>
                  <a:lnTo>
                    <a:pt x="1082" y="745"/>
                  </a:lnTo>
                  <a:lnTo>
                    <a:pt x="1080" y="745"/>
                  </a:lnTo>
                  <a:lnTo>
                    <a:pt x="1063" y="754"/>
                  </a:lnTo>
                  <a:lnTo>
                    <a:pt x="1057" y="760"/>
                  </a:lnTo>
                  <a:lnTo>
                    <a:pt x="1052" y="766"/>
                  </a:lnTo>
                  <a:lnTo>
                    <a:pt x="1046" y="775"/>
                  </a:lnTo>
                  <a:lnTo>
                    <a:pt x="1040" y="785"/>
                  </a:lnTo>
                  <a:lnTo>
                    <a:pt x="1033" y="790"/>
                  </a:lnTo>
                  <a:lnTo>
                    <a:pt x="1031" y="796"/>
                  </a:lnTo>
                  <a:lnTo>
                    <a:pt x="1025" y="796"/>
                  </a:lnTo>
                  <a:lnTo>
                    <a:pt x="1020" y="796"/>
                  </a:lnTo>
                  <a:lnTo>
                    <a:pt x="1014" y="798"/>
                  </a:lnTo>
                  <a:lnTo>
                    <a:pt x="1008" y="804"/>
                  </a:lnTo>
                  <a:lnTo>
                    <a:pt x="1003" y="809"/>
                  </a:lnTo>
                  <a:lnTo>
                    <a:pt x="997" y="815"/>
                  </a:lnTo>
                  <a:lnTo>
                    <a:pt x="995" y="826"/>
                  </a:lnTo>
                  <a:lnTo>
                    <a:pt x="1001" y="845"/>
                  </a:lnTo>
                  <a:lnTo>
                    <a:pt x="1008" y="853"/>
                  </a:lnTo>
                  <a:lnTo>
                    <a:pt x="1012" y="857"/>
                  </a:lnTo>
                  <a:lnTo>
                    <a:pt x="1014" y="862"/>
                  </a:lnTo>
                  <a:lnTo>
                    <a:pt x="1016" y="870"/>
                  </a:lnTo>
                  <a:lnTo>
                    <a:pt x="1016" y="881"/>
                  </a:lnTo>
                  <a:lnTo>
                    <a:pt x="1008" y="883"/>
                  </a:lnTo>
                  <a:lnTo>
                    <a:pt x="1003" y="881"/>
                  </a:lnTo>
                  <a:lnTo>
                    <a:pt x="997" y="876"/>
                  </a:lnTo>
                  <a:lnTo>
                    <a:pt x="997" y="872"/>
                  </a:lnTo>
                  <a:lnTo>
                    <a:pt x="991" y="866"/>
                  </a:lnTo>
                  <a:lnTo>
                    <a:pt x="989" y="864"/>
                  </a:lnTo>
                  <a:lnTo>
                    <a:pt x="987" y="864"/>
                  </a:lnTo>
                  <a:lnTo>
                    <a:pt x="982" y="864"/>
                  </a:lnTo>
                  <a:lnTo>
                    <a:pt x="982" y="866"/>
                  </a:lnTo>
                  <a:lnTo>
                    <a:pt x="978" y="876"/>
                  </a:lnTo>
                  <a:lnTo>
                    <a:pt x="976" y="881"/>
                  </a:lnTo>
                  <a:lnTo>
                    <a:pt x="972" y="889"/>
                  </a:lnTo>
                  <a:lnTo>
                    <a:pt x="970" y="896"/>
                  </a:lnTo>
                  <a:lnTo>
                    <a:pt x="966" y="908"/>
                  </a:lnTo>
                  <a:lnTo>
                    <a:pt x="966" y="915"/>
                  </a:lnTo>
                  <a:lnTo>
                    <a:pt x="963" y="921"/>
                  </a:lnTo>
                  <a:lnTo>
                    <a:pt x="959" y="925"/>
                  </a:lnTo>
                  <a:lnTo>
                    <a:pt x="959" y="927"/>
                  </a:lnTo>
                  <a:lnTo>
                    <a:pt x="953" y="932"/>
                  </a:lnTo>
                  <a:lnTo>
                    <a:pt x="946" y="944"/>
                  </a:lnTo>
                  <a:lnTo>
                    <a:pt x="940" y="951"/>
                  </a:lnTo>
                  <a:lnTo>
                    <a:pt x="938" y="957"/>
                  </a:lnTo>
                  <a:lnTo>
                    <a:pt x="929" y="970"/>
                  </a:lnTo>
                  <a:lnTo>
                    <a:pt x="927" y="976"/>
                  </a:lnTo>
                  <a:lnTo>
                    <a:pt x="927" y="980"/>
                  </a:lnTo>
                  <a:lnTo>
                    <a:pt x="929" y="982"/>
                  </a:lnTo>
                  <a:lnTo>
                    <a:pt x="938" y="987"/>
                  </a:lnTo>
                  <a:lnTo>
                    <a:pt x="946" y="989"/>
                  </a:lnTo>
                  <a:lnTo>
                    <a:pt x="948" y="993"/>
                  </a:lnTo>
                  <a:lnTo>
                    <a:pt x="953" y="999"/>
                  </a:lnTo>
                  <a:lnTo>
                    <a:pt x="957" y="1002"/>
                  </a:lnTo>
                  <a:lnTo>
                    <a:pt x="963" y="1008"/>
                  </a:lnTo>
                  <a:lnTo>
                    <a:pt x="965" y="1018"/>
                  </a:lnTo>
                  <a:lnTo>
                    <a:pt x="966" y="1025"/>
                  </a:lnTo>
                  <a:lnTo>
                    <a:pt x="966" y="1031"/>
                  </a:lnTo>
                  <a:lnTo>
                    <a:pt x="970" y="1039"/>
                  </a:lnTo>
                  <a:lnTo>
                    <a:pt x="976" y="1044"/>
                  </a:lnTo>
                  <a:lnTo>
                    <a:pt x="982" y="1052"/>
                  </a:lnTo>
                  <a:lnTo>
                    <a:pt x="987" y="1056"/>
                  </a:lnTo>
                  <a:lnTo>
                    <a:pt x="1003" y="1067"/>
                  </a:lnTo>
                  <a:lnTo>
                    <a:pt x="1014" y="1069"/>
                  </a:lnTo>
                  <a:lnTo>
                    <a:pt x="1025" y="1071"/>
                  </a:lnTo>
                  <a:lnTo>
                    <a:pt x="1040" y="1071"/>
                  </a:lnTo>
                  <a:lnTo>
                    <a:pt x="1050" y="1075"/>
                  </a:lnTo>
                  <a:lnTo>
                    <a:pt x="1061" y="1080"/>
                  </a:lnTo>
                  <a:lnTo>
                    <a:pt x="1071" y="1080"/>
                  </a:lnTo>
                  <a:lnTo>
                    <a:pt x="1082" y="1082"/>
                  </a:lnTo>
                  <a:lnTo>
                    <a:pt x="1088" y="1088"/>
                  </a:lnTo>
                  <a:lnTo>
                    <a:pt x="1094" y="1092"/>
                  </a:lnTo>
                  <a:lnTo>
                    <a:pt x="1101" y="1095"/>
                  </a:lnTo>
                  <a:lnTo>
                    <a:pt x="1111" y="1101"/>
                  </a:lnTo>
                  <a:lnTo>
                    <a:pt x="1118" y="1116"/>
                  </a:lnTo>
                  <a:lnTo>
                    <a:pt x="1118" y="1124"/>
                  </a:lnTo>
                  <a:lnTo>
                    <a:pt x="1118" y="1126"/>
                  </a:lnTo>
                  <a:lnTo>
                    <a:pt x="1118" y="1135"/>
                  </a:lnTo>
                  <a:lnTo>
                    <a:pt x="1118" y="1143"/>
                  </a:lnTo>
                  <a:lnTo>
                    <a:pt x="1118" y="1150"/>
                  </a:lnTo>
                  <a:lnTo>
                    <a:pt x="1118" y="1156"/>
                  </a:lnTo>
                  <a:lnTo>
                    <a:pt x="1114" y="1162"/>
                  </a:lnTo>
                  <a:lnTo>
                    <a:pt x="1114" y="1167"/>
                  </a:lnTo>
                  <a:lnTo>
                    <a:pt x="1114" y="1173"/>
                  </a:lnTo>
                  <a:lnTo>
                    <a:pt x="1112" y="1181"/>
                  </a:lnTo>
                  <a:lnTo>
                    <a:pt x="1114" y="1186"/>
                  </a:lnTo>
                  <a:lnTo>
                    <a:pt x="1124" y="1194"/>
                  </a:lnTo>
                  <a:lnTo>
                    <a:pt x="1130" y="1211"/>
                  </a:lnTo>
                  <a:lnTo>
                    <a:pt x="1126" y="1217"/>
                  </a:lnTo>
                  <a:lnTo>
                    <a:pt x="1120" y="1222"/>
                  </a:lnTo>
                  <a:lnTo>
                    <a:pt x="1118" y="1228"/>
                  </a:lnTo>
                  <a:lnTo>
                    <a:pt x="1114" y="1232"/>
                  </a:lnTo>
                  <a:lnTo>
                    <a:pt x="1112" y="1236"/>
                  </a:lnTo>
                  <a:lnTo>
                    <a:pt x="1111" y="1241"/>
                  </a:lnTo>
                  <a:lnTo>
                    <a:pt x="1111" y="1247"/>
                  </a:lnTo>
                  <a:lnTo>
                    <a:pt x="1111" y="1251"/>
                  </a:lnTo>
                  <a:lnTo>
                    <a:pt x="1111" y="1260"/>
                  </a:lnTo>
                  <a:lnTo>
                    <a:pt x="1107" y="1268"/>
                  </a:lnTo>
                  <a:lnTo>
                    <a:pt x="1105" y="1272"/>
                  </a:lnTo>
                  <a:lnTo>
                    <a:pt x="1101" y="1275"/>
                  </a:lnTo>
                  <a:lnTo>
                    <a:pt x="1099" y="1279"/>
                  </a:lnTo>
                  <a:lnTo>
                    <a:pt x="1094" y="1279"/>
                  </a:lnTo>
                  <a:lnTo>
                    <a:pt x="1088" y="1275"/>
                  </a:lnTo>
                  <a:lnTo>
                    <a:pt x="1082" y="1275"/>
                  </a:lnTo>
                  <a:lnTo>
                    <a:pt x="1080" y="1275"/>
                  </a:lnTo>
                  <a:lnTo>
                    <a:pt x="1071" y="1275"/>
                  </a:lnTo>
                  <a:lnTo>
                    <a:pt x="1069" y="1275"/>
                  </a:lnTo>
                  <a:lnTo>
                    <a:pt x="1063" y="1275"/>
                  </a:lnTo>
                  <a:lnTo>
                    <a:pt x="1056" y="1275"/>
                  </a:lnTo>
                  <a:lnTo>
                    <a:pt x="1046" y="1275"/>
                  </a:lnTo>
                  <a:lnTo>
                    <a:pt x="1040" y="1285"/>
                  </a:lnTo>
                  <a:lnTo>
                    <a:pt x="1039" y="1292"/>
                  </a:lnTo>
                  <a:lnTo>
                    <a:pt x="1040" y="1298"/>
                  </a:lnTo>
                  <a:lnTo>
                    <a:pt x="1044" y="1300"/>
                  </a:lnTo>
                  <a:lnTo>
                    <a:pt x="1056" y="1310"/>
                  </a:lnTo>
                  <a:lnTo>
                    <a:pt x="1061" y="1315"/>
                  </a:lnTo>
                  <a:lnTo>
                    <a:pt x="1069" y="1317"/>
                  </a:lnTo>
                  <a:lnTo>
                    <a:pt x="1075" y="1323"/>
                  </a:lnTo>
                  <a:lnTo>
                    <a:pt x="1080" y="1325"/>
                  </a:lnTo>
                  <a:lnTo>
                    <a:pt x="1086" y="1330"/>
                  </a:lnTo>
                  <a:lnTo>
                    <a:pt x="1094" y="1334"/>
                  </a:lnTo>
                  <a:lnTo>
                    <a:pt x="1095" y="1336"/>
                  </a:lnTo>
                  <a:lnTo>
                    <a:pt x="1101" y="1342"/>
                  </a:lnTo>
                  <a:lnTo>
                    <a:pt x="1107" y="1347"/>
                  </a:lnTo>
                  <a:lnTo>
                    <a:pt x="1112" y="1353"/>
                  </a:lnTo>
                  <a:lnTo>
                    <a:pt x="1120" y="1355"/>
                  </a:lnTo>
                  <a:lnTo>
                    <a:pt x="1130" y="1361"/>
                  </a:lnTo>
                  <a:lnTo>
                    <a:pt x="1135" y="1364"/>
                  </a:lnTo>
                  <a:lnTo>
                    <a:pt x="1139" y="1368"/>
                  </a:lnTo>
                  <a:lnTo>
                    <a:pt x="1156" y="1378"/>
                  </a:lnTo>
                  <a:lnTo>
                    <a:pt x="1167" y="1383"/>
                  </a:lnTo>
                  <a:lnTo>
                    <a:pt x="1169" y="1387"/>
                  </a:lnTo>
                  <a:lnTo>
                    <a:pt x="1173" y="1399"/>
                  </a:lnTo>
                  <a:lnTo>
                    <a:pt x="1173" y="1404"/>
                  </a:lnTo>
                  <a:lnTo>
                    <a:pt x="1175" y="1410"/>
                  </a:lnTo>
                  <a:lnTo>
                    <a:pt x="1175" y="1416"/>
                  </a:lnTo>
                  <a:lnTo>
                    <a:pt x="1175" y="1427"/>
                  </a:lnTo>
                  <a:lnTo>
                    <a:pt x="1179" y="1440"/>
                  </a:lnTo>
                  <a:lnTo>
                    <a:pt x="1181" y="1442"/>
                  </a:lnTo>
                  <a:lnTo>
                    <a:pt x="1179" y="1452"/>
                  </a:lnTo>
                  <a:lnTo>
                    <a:pt x="1179" y="1455"/>
                  </a:lnTo>
                  <a:lnTo>
                    <a:pt x="1179" y="1461"/>
                  </a:lnTo>
                  <a:lnTo>
                    <a:pt x="1179" y="1467"/>
                  </a:lnTo>
                  <a:lnTo>
                    <a:pt x="1179" y="1476"/>
                  </a:lnTo>
                  <a:lnTo>
                    <a:pt x="1179" y="1480"/>
                  </a:lnTo>
                  <a:lnTo>
                    <a:pt x="1179" y="1486"/>
                  </a:lnTo>
                  <a:lnTo>
                    <a:pt x="1179" y="1491"/>
                  </a:lnTo>
                  <a:lnTo>
                    <a:pt x="1179" y="1497"/>
                  </a:lnTo>
                  <a:lnTo>
                    <a:pt x="1181" y="1503"/>
                  </a:lnTo>
                  <a:lnTo>
                    <a:pt x="1185" y="1516"/>
                  </a:lnTo>
                  <a:lnTo>
                    <a:pt x="1185" y="1522"/>
                  </a:lnTo>
                  <a:lnTo>
                    <a:pt x="1188" y="1533"/>
                  </a:lnTo>
                  <a:lnTo>
                    <a:pt x="1188" y="1539"/>
                  </a:lnTo>
                  <a:lnTo>
                    <a:pt x="1192" y="1544"/>
                  </a:lnTo>
                  <a:lnTo>
                    <a:pt x="1192" y="1548"/>
                  </a:lnTo>
                  <a:lnTo>
                    <a:pt x="1192" y="1552"/>
                  </a:lnTo>
                  <a:lnTo>
                    <a:pt x="1175" y="1552"/>
                  </a:lnTo>
                  <a:lnTo>
                    <a:pt x="1169" y="1548"/>
                  </a:lnTo>
                  <a:lnTo>
                    <a:pt x="1164" y="1546"/>
                  </a:lnTo>
                  <a:lnTo>
                    <a:pt x="1160" y="1546"/>
                  </a:lnTo>
                  <a:lnTo>
                    <a:pt x="1156" y="1544"/>
                  </a:lnTo>
                  <a:lnTo>
                    <a:pt x="1154" y="1541"/>
                  </a:lnTo>
                  <a:lnTo>
                    <a:pt x="1145" y="1541"/>
                  </a:lnTo>
                  <a:lnTo>
                    <a:pt x="1139" y="1539"/>
                  </a:lnTo>
                  <a:lnTo>
                    <a:pt x="1137" y="1541"/>
                  </a:lnTo>
                  <a:lnTo>
                    <a:pt x="1135" y="1541"/>
                  </a:lnTo>
                  <a:lnTo>
                    <a:pt x="1131" y="1539"/>
                  </a:lnTo>
                  <a:lnTo>
                    <a:pt x="1130" y="1539"/>
                  </a:lnTo>
                  <a:lnTo>
                    <a:pt x="1126" y="1539"/>
                  </a:lnTo>
                  <a:lnTo>
                    <a:pt x="1120" y="1539"/>
                  </a:lnTo>
                  <a:lnTo>
                    <a:pt x="1114" y="1539"/>
                  </a:lnTo>
                  <a:lnTo>
                    <a:pt x="1111" y="1541"/>
                  </a:lnTo>
                  <a:lnTo>
                    <a:pt x="1105" y="1541"/>
                  </a:lnTo>
                  <a:lnTo>
                    <a:pt x="1099" y="1541"/>
                  </a:lnTo>
                  <a:lnTo>
                    <a:pt x="1094" y="1544"/>
                  </a:lnTo>
                  <a:lnTo>
                    <a:pt x="1090" y="1544"/>
                  </a:lnTo>
                  <a:lnTo>
                    <a:pt x="1088" y="1544"/>
                  </a:lnTo>
                  <a:lnTo>
                    <a:pt x="1082" y="1546"/>
                  </a:lnTo>
                  <a:lnTo>
                    <a:pt x="1080" y="1548"/>
                  </a:lnTo>
                  <a:lnTo>
                    <a:pt x="1076" y="1552"/>
                  </a:lnTo>
                  <a:lnTo>
                    <a:pt x="1075" y="1554"/>
                  </a:lnTo>
                  <a:lnTo>
                    <a:pt x="1075" y="1558"/>
                  </a:lnTo>
                  <a:lnTo>
                    <a:pt x="1069" y="1560"/>
                  </a:lnTo>
                  <a:lnTo>
                    <a:pt x="1065" y="1560"/>
                  </a:lnTo>
                  <a:lnTo>
                    <a:pt x="1063" y="1563"/>
                  </a:lnTo>
                  <a:lnTo>
                    <a:pt x="1063" y="1565"/>
                  </a:lnTo>
                  <a:lnTo>
                    <a:pt x="1057" y="1567"/>
                  </a:lnTo>
                  <a:lnTo>
                    <a:pt x="1056" y="1571"/>
                  </a:lnTo>
                  <a:lnTo>
                    <a:pt x="1052" y="1571"/>
                  </a:lnTo>
                  <a:lnTo>
                    <a:pt x="1050" y="1573"/>
                  </a:lnTo>
                  <a:lnTo>
                    <a:pt x="1039" y="1579"/>
                  </a:lnTo>
                  <a:lnTo>
                    <a:pt x="1033" y="1579"/>
                  </a:lnTo>
                  <a:lnTo>
                    <a:pt x="1031" y="1579"/>
                  </a:lnTo>
                  <a:lnTo>
                    <a:pt x="1027" y="1579"/>
                  </a:lnTo>
                  <a:lnTo>
                    <a:pt x="1021" y="1577"/>
                  </a:lnTo>
                  <a:lnTo>
                    <a:pt x="1020" y="1577"/>
                  </a:lnTo>
                  <a:lnTo>
                    <a:pt x="1016" y="1577"/>
                  </a:lnTo>
                  <a:lnTo>
                    <a:pt x="1014" y="1573"/>
                  </a:lnTo>
                  <a:lnTo>
                    <a:pt x="1012" y="1573"/>
                  </a:lnTo>
                  <a:lnTo>
                    <a:pt x="1006" y="1571"/>
                  </a:lnTo>
                  <a:lnTo>
                    <a:pt x="1003" y="1571"/>
                  </a:lnTo>
                  <a:lnTo>
                    <a:pt x="1001" y="1571"/>
                  </a:lnTo>
                  <a:lnTo>
                    <a:pt x="997" y="1567"/>
                  </a:lnTo>
                  <a:lnTo>
                    <a:pt x="995" y="1567"/>
                  </a:lnTo>
                  <a:lnTo>
                    <a:pt x="987" y="1567"/>
                  </a:lnTo>
                  <a:lnTo>
                    <a:pt x="984" y="1567"/>
                  </a:lnTo>
                  <a:lnTo>
                    <a:pt x="982" y="1571"/>
                  </a:lnTo>
                  <a:lnTo>
                    <a:pt x="976" y="1573"/>
                  </a:lnTo>
                  <a:lnTo>
                    <a:pt x="972" y="1577"/>
                  </a:lnTo>
                  <a:lnTo>
                    <a:pt x="970" y="1579"/>
                  </a:lnTo>
                  <a:lnTo>
                    <a:pt x="966" y="1579"/>
                  </a:lnTo>
                  <a:lnTo>
                    <a:pt x="965" y="1582"/>
                  </a:lnTo>
                  <a:lnTo>
                    <a:pt x="963" y="1584"/>
                  </a:lnTo>
                  <a:lnTo>
                    <a:pt x="959" y="1588"/>
                  </a:lnTo>
                  <a:lnTo>
                    <a:pt x="957" y="1590"/>
                  </a:lnTo>
                  <a:lnTo>
                    <a:pt x="951" y="1592"/>
                  </a:lnTo>
                  <a:lnTo>
                    <a:pt x="948" y="1596"/>
                  </a:lnTo>
                  <a:lnTo>
                    <a:pt x="948" y="1596"/>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1362" y="2652"/>
              <a:ext cx="1483" cy="1652"/>
            </a:xfrm>
            <a:custGeom>
              <a:avLst/>
              <a:gdLst>
                <a:gd name="T0" fmla="*/ 994 w 1483"/>
                <a:gd name="T1" fmla="*/ 26 h 1652"/>
                <a:gd name="T2" fmla="*/ 1102 w 1483"/>
                <a:gd name="T3" fmla="*/ 32 h 1652"/>
                <a:gd name="T4" fmla="*/ 1200 w 1483"/>
                <a:gd name="T5" fmla="*/ 38 h 1652"/>
                <a:gd name="T6" fmla="*/ 1265 w 1483"/>
                <a:gd name="T7" fmla="*/ 89 h 1652"/>
                <a:gd name="T8" fmla="*/ 1322 w 1483"/>
                <a:gd name="T9" fmla="*/ 132 h 1652"/>
                <a:gd name="T10" fmla="*/ 1367 w 1483"/>
                <a:gd name="T11" fmla="*/ 206 h 1652"/>
                <a:gd name="T12" fmla="*/ 1371 w 1483"/>
                <a:gd name="T13" fmla="*/ 273 h 1652"/>
                <a:gd name="T14" fmla="*/ 1426 w 1483"/>
                <a:gd name="T15" fmla="*/ 318 h 1652"/>
                <a:gd name="T16" fmla="*/ 1481 w 1483"/>
                <a:gd name="T17" fmla="*/ 394 h 1652"/>
                <a:gd name="T18" fmla="*/ 1415 w 1483"/>
                <a:gd name="T19" fmla="*/ 534 h 1652"/>
                <a:gd name="T20" fmla="*/ 1367 w 1483"/>
                <a:gd name="T21" fmla="*/ 616 h 1652"/>
                <a:gd name="T22" fmla="*/ 1314 w 1483"/>
                <a:gd name="T23" fmla="*/ 686 h 1652"/>
                <a:gd name="T24" fmla="*/ 1248 w 1483"/>
                <a:gd name="T25" fmla="*/ 775 h 1652"/>
                <a:gd name="T26" fmla="*/ 1185 w 1483"/>
                <a:gd name="T27" fmla="*/ 834 h 1652"/>
                <a:gd name="T28" fmla="*/ 1210 w 1483"/>
                <a:gd name="T29" fmla="*/ 889 h 1652"/>
                <a:gd name="T30" fmla="*/ 1267 w 1483"/>
                <a:gd name="T31" fmla="*/ 963 h 1652"/>
                <a:gd name="T32" fmla="*/ 1322 w 1483"/>
                <a:gd name="T33" fmla="*/ 913 h 1652"/>
                <a:gd name="T34" fmla="*/ 1403 w 1483"/>
                <a:gd name="T35" fmla="*/ 1002 h 1652"/>
                <a:gd name="T36" fmla="*/ 1409 w 1483"/>
                <a:gd name="T37" fmla="*/ 1107 h 1652"/>
                <a:gd name="T38" fmla="*/ 1437 w 1483"/>
                <a:gd name="T39" fmla="*/ 1251 h 1652"/>
                <a:gd name="T40" fmla="*/ 1409 w 1483"/>
                <a:gd name="T41" fmla="*/ 1359 h 1652"/>
                <a:gd name="T42" fmla="*/ 1303 w 1483"/>
                <a:gd name="T43" fmla="*/ 1453 h 1652"/>
                <a:gd name="T44" fmla="*/ 1295 w 1483"/>
                <a:gd name="T45" fmla="*/ 1548 h 1652"/>
                <a:gd name="T46" fmla="*/ 1248 w 1483"/>
                <a:gd name="T47" fmla="*/ 1592 h 1652"/>
                <a:gd name="T48" fmla="*/ 1191 w 1483"/>
                <a:gd name="T49" fmla="*/ 1639 h 1652"/>
                <a:gd name="T50" fmla="*/ 1106 w 1483"/>
                <a:gd name="T51" fmla="*/ 1639 h 1652"/>
                <a:gd name="T52" fmla="*/ 1068 w 1483"/>
                <a:gd name="T53" fmla="*/ 1641 h 1652"/>
                <a:gd name="T54" fmla="*/ 956 w 1483"/>
                <a:gd name="T55" fmla="*/ 1514 h 1652"/>
                <a:gd name="T56" fmla="*/ 867 w 1483"/>
                <a:gd name="T57" fmla="*/ 1404 h 1652"/>
                <a:gd name="T58" fmla="*/ 791 w 1483"/>
                <a:gd name="T59" fmla="*/ 1349 h 1652"/>
                <a:gd name="T60" fmla="*/ 772 w 1483"/>
                <a:gd name="T61" fmla="*/ 1323 h 1652"/>
                <a:gd name="T62" fmla="*/ 755 w 1483"/>
                <a:gd name="T63" fmla="*/ 1417 h 1652"/>
                <a:gd name="T64" fmla="*/ 563 w 1483"/>
                <a:gd name="T65" fmla="*/ 1415 h 1652"/>
                <a:gd name="T66" fmla="*/ 546 w 1483"/>
                <a:gd name="T67" fmla="*/ 1366 h 1652"/>
                <a:gd name="T68" fmla="*/ 391 w 1483"/>
                <a:gd name="T69" fmla="*/ 1503 h 1652"/>
                <a:gd name="T70" fmla="*/ 345 w 1483"/>
                <a:gd name="T71" fmla="*/ 1533 h 1652"/>
                <a:gd name="T72" fmla="*/ 330 w 1483"/>
                <a:gd name="T73" fmla="*/ 1584 h 1652"/>
                <a:gd name="T74" fmla="*/ 306 w 1483"/>
                <a:gd name="T75" fmla="*/ 1645 h 1652"/>
                <a:gd name="T76" fmla="*/ 281 w 1483"/>
                <a:gd name="T77" fmla="*/ 1470 h 1652"/>
                <a:gd name="T78" fmla="*/ 402 w 1483"/>
                <a:gd name="T79" fmla="*/ 1101 h 1652"/>
                <a:gd name="T80" fmla="*/ 40 w 1483"/>
                <a:gd name="T81" fmla="*/ 957 h 1652"/>
                <a:gd name="T82" fmla="*/ 88 w 1483"/>
                <a:gd name="T83" fmla="*/ 881 h 1652"/>
                <a:gd name="T84" fmla="*/ 148 w 1483"/>
                <a:gd name="T85" fmla="*/ 803 h 1652"/>
                <a:gd name="T86" fmla="*/ 120 w 1483"/>
                <a:gd name="T87" fmla="*/ 735 h 1652"/>
                <a:gd name="T88" fmla="*/ 154 w 1483"/>
                <a:gd name="T89" fmla="*/ 676 h 1652"/>
                <a:gd name="T90" fmla="*/ 241 w 1483"/>
                <a:gd name="T91" fmla="*/ 697 h 1652"/>
                <a:gd name="T92" fmla="*/ 281 w 1483"/>
                <a:gd name="T93" fmla="*/ 654 h 1652"/>
                <a:gd name="T94" fmla="*/ 361 w 1483"/>
                <a:gd name="T95" fmla="*/ 652 h 1652"/>
                <a:gd name="T96" fmla="*/ 435 w 1483"/>
                <a:gd name="T97" fmla="*/ 599 h 1652"/>
                <a:gd name="T98" fmla="*/ 497 w 1483"/>
                <a:gd name="T99" fmla="*/ 542 h 1652"/>
                <a:gd name="T100" fmla="*/ 550 w 1483"/>
                <a:gd name="T101" fmla="*/ 481 h 1652"/>
                <a:gd name="T102" fmla="*/ 611 w 1483"/>
                <a:gd name="T103" fmla="*/ 422 h 1652"/>
                <a:gd name="T104" fmla="*/ 685 w 1483"/>
                <a:gd name="T105" fmla="*/ 366 h 1652"/>
                <a:gd name="T106" fmla="*/ 772 w 1483"/>
                <a:gd name="T107" fmla="*/ 343 h 1652"/>
                <a:gd name="T108" fmla="*/ 810 w 1483"/>
                <a:gd name="T109" fmla="*/ 282 h 1652"/>
                <a:gd name="T110" fmla="*/ 793 w 1483"/>
                <a:gd name="T111" fmla="*/ 225 h 1652"/>
                <a:gd name="T112" fmla="*/ 780 w 1483"/>
                <a:gd name="T113" fmla="*/ 157 h 1652"/>
                <a:gd name="T114" fmla="*/ 778 w 1483"/>
                <a:gd name="T115" fmla="*/ 95 h 1652"/>
                <a:gd name="T116" fmla="*/ 759 w 1483"/>
                <a:gd name="T117" fmla="*/ 45 h 1652"/>
                <a:gd name="T118" fmla="*/ 823 w 1483"/>
                <a:gd name="T119" fmla="*/ 40 h 1652"/>
                <a:gd name="T120" fmla="*/ 890 w 1483"/>
                <a:gd name="T121" fmla="*/ 5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83" h="1652">
                  <a:moveTo>
                    <a:pt x="916" y="0"/>
                  </a:moveTo>
                  <a:lnTo>
                    <a:pt x="922" y="0"/>
                  </a:lnTo>
                  <a:lnTo>
                    <a:pt x="926" y="0"/>
                  </a:lnTo>
                  <a:lnTo>
                    <a:pt x="927" y="0"/>
                  </a:lnTo>
                  <a:lnTo>
                    <a:pt x="931" y="2"/>
                  </a:lnTo>
                  <a:lnTo>
                    <a:pt x="933" y="2"/>
                  </a:lnTo>
                  <a:lnTo>
                    <a:pt x="935" y="0"/>
                  </a:lnTo>
                  <a:lnTo>
                    <a:pt x="941" y="2"/>
                  </a:lnTo>
                  <a:lnTo>
                    <a:pt x="950" y="2"/>
                  </a:lnTo>
                  <a:lnTo>
                    <a:pt x="952" y="5"/>
                  </a:lnTo>
                  <a:lnTo>
                    <a:pt x="956" y="7"/>
                  </a:lnTo>
                  <a:lnTo>
                    <a:pt x="960" y="7"/>
                  </a:lnTo>
                  <a:lnTo>
                    <a:pt x="965" y="9"/>
                  </a:lnTo>
                  <a:lnTo>
                    <a:pt x="971" y="13"/>
                  </a:lnTo>
                  <a:lnTo>
                    <a:pt x="988" y="13"/>
                  </a:lnTo>
                  <a:lnTo>
                    <a:pt x="988" y="15"/>
                  </a:lnTo>
                  <a:lnTo>
                    <a:pt x="990" y="21"/>
                  </a:lnTo>
                  <a:lnTo>
                    <a:pt x="990" y="24"/>
                  </a:lnTo>
                  <a:lnTo>
                    <a:pt x="994" y="26"/>
                  </a:lnTo>
                  <a:lnTo>
                    <a:pt x="999" y="32"/>
                  </a:lnTo>
                  <a:lnTo>
                    <a:pt x="1007" y="34"/>
                  </a:lnTo>
                  <a:lnTo>
                    <a:pt x="1013" y="34"/>
                  </a:lnTo>
                  <a:lnTo>
                    <a:pt x="1015" y="38"/>
                  </a:lnTo>
                  <a:lnTo>
                    <a:pt x="1020" y="38"/>
                  </a:lnTo>
                  <a:lnTo>
                    <a:pt x="1034" y="34"/>
                  </a:lnTo>
                  <a:lnTo>
                    <a:pt x="1039" y="34"/>
                  </a:lnTo>
                  <a:lnTo>
                    <a:pt x="1045" y="34"/>
                  </a:lnTo>
                  <a:lnTo>
                    <a:pt x="1049" y="34"/>
                  </a:lnTo>
                  <a:lnTo>
                    <a:pt x="1053" y="34"/>
                  </a:lnTo>
                  <a:lnTo>
                    <a:pt x="1058" y="34"/>
                  </a:lnTo>
                  <a:lnTo>
                    <a:pt x="1064" y="34"/>
                  </a:lnTo>
                  <a:lnTo>
                    <a:pt x="1070" y="34"/>
                  </a:lnTo>
                  <a:lnTo>
                    <a:pt x="1075" y="34"/>
                  </a:lnTo>
                  <a:lnTo>
                    <a:pt x="1081" y="34"/>
                  </a:lnTo>
                  <a:lnTo>
                    <a:pt x="1087" y="34"/>
                  </a:lnTo>
                  <a:lnTo>
                    <a:pt x="1092" y="34"/>
                  </a:lnTo>
                  <a:lnTo>
                    <a:pt x="1098" y="32"/>
                  </a:lnTo>
                  <a:lnTo>
                    <a:pt x="1102" y="32"/>
                  </a:lnTo>
                  <a:lnTo>
                    <a:pt x="1108" y="28"/>
                  </a:lnTo>
                  <a:lnTo>
                    <a:pt x="1113" y="26"/>
                  </a:lnTo>
                  <a:lnTo>
                    <a:pt x="1119" y="26"/>
                  </a:lnTo>
                  <a:lnTo>
                    <a:pt x="1123" y="26"/>
                  </a:lnTo>
                  <a:lnTo>
                    <a:pt x="1130" y="28"/>
                  </a:lnTo>
                  <a:lnTo>
                    <a:pt x="1138" y="34"/>
                  </a:lnTo>
                  <a:lnTo>
                    <a:pt x="1144" y="38"/>
                  </a:lnTo>
                  <a:lnTo>
                    <a:pt x="1147" y="38"/>
                  </a:lnTo>
                  <a:lnTo>
                    <a:pt x="1149" y="38"/>
                  </a:lnTo>
                  <a:lnTo>
                    <a:pt x="1157" y="38"/>
                  </a:lnTo>
                  <a:lnTo>
                    <a:pt x="1161" y="38"/>
                  </a:lnTo>
                  <a:lnTo>
                    <a:pt x="1166" y="38"/>
                  </a:lnTo>
                  <a:lnTo>
                    <a:pt x="1172" y="38"/>
                  </a:lnTo>
                  <a:lnTo>
                    <a:pt x="1176" y="38"/>
                  </a:lnTo>
                  <a:lnTo>
                    <a:pt x="1181" y="38"/>
                  </a:lnTo>
                  <a:lnTo>
                    <a:pt x="1185" y="38"/>
                  </a:lnTo>
                  <a:lnTo>
                    <a:pt x="1191" y="38"/>
                  </a:lnTo>
                  <a:lnTo>
                    <a:pt x="1197" y="38"/>
                  </a:lnTo>
                  <a:lnTo>
                    <a:pt x="1200" y="38"/>
                  </a:lnTo>
                  <a:lnTo>
                    <a:pt x="1204" y="38"/>
                  </a:lnTo>
                  <a:lnTo>
                    <a:pt x="1210" y="38"/>
                  </a:lnTo>
                  <a:lnTo>
                    <a:pt x="1218" y="38"/>
                  </a:lnTo>
                  <a:lnTo>
                    <a:pt x="1225" y="38"/>
                  </a:lnTo>
                  <a:lnTo>
                    <a:pt x="1229" y="38"/>
                  </a:lnTo>
                  <a:lnTo>
                    <a:pt x="1229" y="34"/>
                  </a:lnTo>
                  <a:lnTo>
                    <a:pt x="1235" y="40"/>
                  </a:lnTo>
                  <a:lnTo>
                    <a:pt x="1236" y="45"/>
                  </a:lnTo>
                  <a:lnTo>
                    <a:pt x="1236" y="49"/>
                  </a:lnTo>
                  <a:lnTo>
                    <a:pt x="1240" y="51"/>
                  </a:lnTo>
                  <a:lnTo>
                    <a:pt x="1242" y="59"/>
                  </a:lnTo>
                  <a:lnTo>
                    <a:pt x="1242" y="62"/>
                  </a:lnTo>
                  <a:lnTo>
                    <a:pt x="1246" y="64"/>
                  </a:lnTo>
                  <a:lnTo>
                    <a:pt x="1250" y="70"/>
                  </a:lnTo>
                  <a:lnTo>
                    <a:pt x="1250" y="74"/>
                  </a:lnTo>
                  <a:lnTo>
                    <a:pt x="1255" y="81"/>
                  </a:lnTo>
                  <a:lnTo>
                    <a:pt x="1259" y="81"/>
                  </a:lnTo>
                  <a:lnTo>
                    <a:pt x="1261" y="87"/>
                  </a:lnTo>
                  <a:lnTo>
                    <a:pt x="1265" y="89"/>
                  </a:lnTo>
                  <a:lnTo>
                    <a:pt x="1267" y="95"/>
                  </a:lnTo>
                  <a:lnTo>
                    <a:pt x="1271" y="96"/>
                  </a:lnTo>
                  <a:lnTo>
                    <a:pt x="1272" y="100"/>
                  </a:lnTo>
                  <a:lnTo>
                    <a:pt x="1274" y="106"/>
                  </a:lnTo>
                  <a:lnTo>
                    <a:pt x="1278" y="108"/>
                  </a:lnTo>
                  <a:lnTo>
                    <a:pt x="1280" y="112"/>
                  </a:lnTo>
                  <a:lnTo>
                    <a:pt x="1284" y="114"/>
                  </a:lnTo>
                  <a:lnTo>
                    <a:pt x="1286" y="114"/>
                  </a:lnTo>
                  <a:lnTo>
                    <a:pt x="1286" y="117"/>
                  </a:lnTo>
                  <a:lnTo>
                    <a:pt x="1290" y="119"/>
                  </a:lnTo>
                  <a:lnTo>
                    <a:pt x="1295" y="121"/>
                  </a:lnTo>
                  <a:lnTo>
                    <a:pt x="1297" y="125"/>
                  </a:lnTo>
                  <a:lnTo>
                    <a:pt x="1303" y="125"/>
                  </a:lnTo>
                  <a:lnTo>
                    <a:pt x="1309" y="125"/>
                  </a:lnTo>
                  <a:lnTo>
                    <a:pt x="1314" y="127"/>
                  </a:lnTo>
                  <a:lnTo>
                    <a:pt x="1316" y="127"/>
                  </a:lnTo>
                  <a:lnTo>
                    <a:pt x="1320" y="127"/>
                  </a:lnTo>
                  <a:lnTo>
                    <a:pt x="1322" y="131"/>
                  </a:lnTo>
                  <a:lnTo>
                    <a:pt x="1322" y="132"/>
                  </a:lnTo>
                  <a:lnTo>
                    <a:pt x="1327" y="142"/>
                  </a:lnTo>
                  <a:lnTo>
                    <a:pt x="1329" y="144"/>
                  </a:lnTo>
                  <a:lnTo>
                    <a:pt x="1333" y="150"/>
                  </a:lnTo>
                  <a:lnTo>
                    <a:pt x="1335" y="151"/>
                  </a:lnTo>
                  <a:lnTo>
                    <a:pt x="1339" y="157"/>
                  </a:lnTo>
                  <a:lnTo>
                    <a:pt x="1341" y="157"/>
                  </a:lnTo>
                  <a:lnTo>
                    <a:pt x="1341" y="161"/>
                  </a:lnTo>
                  <a:lnTo>
                    <a:pt x="1346" y="165"/>
                  </a:lnTo>
                  <a:lnTo>
                    <a:pt x="1346" y="168"/>
                  </a:lnTo>
                  <a:lnTo>
                    <a:pt x="1346" y="170"/>
                  </a:lnTo>
                  <a:lnTo>
                    <a:pt x="1348" y="174"/>
                  </a:lnTo>
                  <a:lnTo>
                    <a:pt x="1352" y="176"/>
                  </a:lnTo>
                  <a:lnTo>
                    <a:pt x="1352" y="180"/>
                  </a:lnTo>
                  <a:lnTo>
                    <a:pt x="1354" y="182"/>
                  </a:lnTo>
                  <a:lnTo>
                    <a:pt x="1354" y="187"/>
                  </a:lnTo>
                  <a:lnTo>
                    <a:pt x="1358" y="193"/>
                  </a:lnTo>
                  <a:lnTo>
                    <a:pt x="1363" y="199"/>
                  </a:lnTo>
                  <a:lnTo>
                    <a:pt x="1363" y="201"/>
                  </a:lnTo>
                  <a:lnTo>
                    <a:pt x="1367" y="206"/>
                  </a:lnTo>
                  <a:lnTo>
                    <a:pt x="1371" y="210"/>
                  </a:lnTo>
                  <a:lnTo>
                    <a:pt x="1371" y="212"/>
                  </a:lnTo>
                  <a:lnTo>
                    <a:pt x="1373" y="214"/>
                  </a:lnTo>
                  <a:lnTo>
                    <a:pt x="1373" y="220"/>
                  </a:lnTo>
                  <a:lnTo>
                    <a:pt x="1373" y="223"/>
                  </a:lnTo>
                  <a:lnTo>
                    <a:pt x="1373" y="225"/>
                  </a:lnTo>
                  <a:lnTo>
                    <a:pt x="1373" y="231"/>
                  </a:lnTo>
                  <a:lnTo>
                    <a:pt x="1373" y="233"/>
                  </a:lnTo>
                  <a:lnTo>
                    <a:pt x="1377" y="242"/>
                  </a:lnTo>
                  <a:lnTo>
                    <a:pt x="1373" y="244"/>
                  </a:lnTo>
                  <a:lnTo>
                    <a:pt x="1373" y="248"/>
                  </a:lnTo>
                  <a:lnTo>
                    <a:pt x="1373" y="250"/>
                  </a:lnTo>
                  <a:lnTo>
                    <a:pt x="1371" y="254"/>
                  </a:lnTo>
                  <a:lnTo>
                    <a:pt x="1371" y="256"/>
                  </a:lnTo>
                  <a:lnTo>
                    <a:pt x="1371" y="261"/>
                  </a:lnTo>
                  <a:lnTo>
                    <a:pt x="1371" y="263"/>
                  </a:lnTo>
                  <a:lnTo>
                    <a:pt x="1371" y="267"/>
                  </a:lnTo>
                  <a:lnTo>
                    <a:pt x="1371" y="269"/>
                  </a:lnTo>
                  <a:lnTo>
                    <a:pt x="1371" y="273"/>
                  </a:lnTo>
                  <a:lnTo>
                    <a:pt x="1373" y="278"/>
                  </a:lnTo>
                  <a:lnTo>
                    <a:pt x="1373" y="280"/>
                  </a:lnTo>
                  <a:lnTo>
                    <a:pt x="1377" y="282"/>
                  </a:lnTo>
                  <a:lnTo>
                    <a:pt x="1377" y="286"/>
                  </a:lnTo>
                  <a:lnTo>
                    <a:pt x="1377" y="288"/>
                  </a:lnTo>
                  <a:lnTo>
                    <a:pt x="1379" y="288"/>
                  </a:lnTo>
                  <a:lnTo>
                    <a:pt x="1382" y="292"/>
                  </a:lnTo>
                  <a:lnTo>
                    <a:pt x="1384" y="294"/>
                  </a:lnTo>
                  <a:lnTo>
                    <a:pt x="1390" y="294"/>
                  </a:lnTo>
                  <a:lnTo>
                    <a:pt x="1392" y="299"/>
                  </a:lnTo>
                  <a:lnTo>
                    <a:pt x="1396" y="299"/>
                  </a:lnTo>
                  <a:lnTo>
                    <a:pt x="1401" y="299"/>
                  </a:lnTo>
                  <a:lnTo>
                    <a:pt x="1401" y="301"/>
                  </a:lnTo>
                  <a:lnTo>
                    <a:pt x="1403" y="305"/>
                  </a:lnTo>
                  <a:lnTo>
                    <a:pt x="1409" y="311"/>
                  </a:lnTo>
                  <a:lnTo>
                    <a:pt x="1415" y="313"/>
                  </a:lnTo>
                  <a:lnTo>
                    <a:pt x="1420" y="316"/>
                  </a:lnTo>
                  <a:lnTo>
                    <a:pt x="1422" y="316"/>
                  </a:lnTo>
                  <a:lnTo>
                    <a:pt x="1426" y="318"/>
                  </a:lnTo>
                  <a:lnTo>
                    <a:pt x="1428" y="318"/>
                  </a:lnTo>
                  <a:lnTo>
                    <a:pt x="1437" y="322"/>
                  </a:lnTo>
                  <a:lnTo>
                    <a:pt x="1439" y="322"/>
                  </a:lnTo>
                  <a:lnTo>
                    <a:pt x="1441" y="324"/>
                  </a:lnTo>
                  <a:lnTo>
                    <a:pt x="1451" y="324"/>
                  </a:lnTo>
                  <a:lnTo>
                    <a:pt x="1453" y="324"/>
                  </a:lnTo>
                  <a:lnTo>
                    <a:pt x="1456" y="326"/>
                  </a:lnTo>
                  <a:lnTo>
                    <a:pt x="1462" y="331"/>
                  </a:lnTo>
                  <a:lnTo>
                    <a:pt x="1466" y="341"/>
                  </a:lnTo>
                  <a:lnTo>
                    <a:pt x="1470" y="343"/>
                  </a:lnTo>
                  <a:lnTo>
                    <a:pt x="1472" y="350"/>
                  </a:lnTo>
                  <a:lnTo>
                    <a:pt x="1477" y="356"/>
                  </a:lnTo>
                  <a:lnTo>
                    <a:pt x="1477" y="362"/>
                  </a:lnTo>
                  <a:lnTo>
                    <a:pt x="1481" y="367"/>
                  </a:lnTo>
                  <a:lnTo>
                    <a:pt x="1481" y="369"/>
                  </a:lnTo>
                  <a:lnTo>
                    <a:pt x="1481" y="379"/>
                  </a:lnTo>
                  <a:lnTo>
                    <a:pt x="1483" y="385"/>
                  </a:lnTo>
                  <a:lnTo>
                    <a:pt x="1481" y="390"/>
                  </a:lnTo>
                  <a:lnTo>
                    <a:pt x="1481" y="394"/>
                  </a:lnTo>
                  <a:lnTo>
                    <a:pt x="1481" y="403"/>
                  </a:lnTo>
                  <a:lnTo>
                    <a:pt x="1475" y="409"/>
                  </a:lnTo>
                  <a:lnTo>
                    <a:pt x="1466" y="422"/>
                  </a:lnTo>
                  <a:lnTo>
                    <a:pt x="1466" y="424"/>
                  </a:lnTo>
                  <a:lnTo>
                    <a:pt x="1458" y="430"/>
                  </a:lnTo>
                  <a:lnTo>
                    <a:pt x="1441" y="466"/>
                  </a:lnTo>
                  <a:lnTo>
                    <a:pt x="1441" y="472"/>
                  </a:lnTo>
                  <a:lnTo>
                    <a:pt x="1441" y="477"/>
                  </a:lnTo>
                  <a:lnTo>
                    <a:pt x="1437" y="485"/>
                  </a:lnTo>
                  <a:lnTo>
                    <a:pt x="1434" y="493"/>
                  </a:lnTo>
                  <a:lnTo>
                    <a:pt x="1432" y="496"/>
                  </a:lnTo>
                  <a:lnTo>
                    <a:pt x="1426" y="504"/>
                  </a:lnTo>
                  <a:lnTo>
                    <a:pt x="1422" y="511"/>
                  </a:lnTo>
                  <a:lnTo>
                    <a:pt x="1420" y="515"/>
                  </a:lnTo>
                  <a:lnTo>
                    <a:pt x="1420" y="517"/>
                  </a:lnTo>
                  <a:lnTo>
                    <a:pt x="1417" y="523"/>
                  </a:lnTo>
                  <a:lnTo>
                    <a:pt x="1417" y="527"/>
                  </a:lnTo>
                  <a:lnTo>
                    <a:pt x="1417" y="530"/>
                  </a:lnTo>
                  <a:lnTo>
                    <a:pt x="1415" y="534"/>
                  </a:lnTo>
                  <a:lnTo>
                    <a:pt x="1415" y="536"/>
                  </a:lnTo>
                  <a:lnTo>
                    <a:pt x="1415" y="540"/>
                  </a:lnTo>
                  <a:lnTo>
                    <a:pt x="1420" y="549"/>
                  </a:lnTo>
                  <a:lnTo>
                    <a:pt x="1420" y="555"/>
                  </a:lnTo>
                  <a:lnTo>
                    <a:pt x="1422" y="559"/>
                  </a:lnTo>
                  <a:lnTo>
                    <a:pt x="1426" y="566"/>
                  </a:lnTo>
                  <a:lnTo>
                    <a:pt x="1422" y="574"/>
                  </a:lnTo>
                  <a:lnTo>
                    <a:pt x="1420" y="580"/>
                  </a:lnTo>
                  <a:lnTo>
                    <a:pt x="1417" y="585"/>
                  </a:lnTo>
                  <a:lnTo>
                    <a:pt x="1409" y="591"/>
                  </a:lnTo>
                  <a:lnTo>
                    <a:pt x="1403" y="593"/>
                  </a:lnTo>
                  <a:lnTo>
                    <a:pt x="1398" y="599"/>
                  </a:lnTo>
                  <a:lnTo>
                    <a:pt x="1392" y="604"/>
                  </a:lnTo>
                  <a:lnTo>
                    <a:pt x="1390" y="608"/>
                  </a:lnTo>
                  <a:lnTo>
                    <a:pt x="1388" y="608"/>
                  </a:lnTo>
                  <a:lnTo>
                    <a:pt x="1382" y="610"/>
                  </a:lnTo>
                  <a:lnTo>
                    <a:pt x="1379" y="610"/>
                  </a:lnTo>
                  <a:lnTo>
                    <a:pt x="1373" y="614"/>
                  </a:lnTo>
                  <a:lnTo>
                    <a:pt x="1367" y="616"/>
                  </a:lnTo>
                  <a:lnTo>
                    <a:pt x="1365" y="616"/>
                  </a:lnTo>
                  <a:lnTo>
                    <a:pt x="1360" y="618"/>
                  </a:lnTo>
                  <a:lnTo>
                    <a:pt x="1358" y="623"/>
                  </a:lnTo>
                  <a:lnTo>
                    <a:pt x="1354" y="627"/>
                  </a:lnTo>
                  <a:lnTo>
                    <a:pt x="1348" y="629"/>
                  </a:lnTo>
                  <a:lnTo>
                    <a:pt x="1348" y="633"/>
                  </a:lnTo>
                  <a:lnTo>
                    <a:pt x="1343" y="635"/>
                  </a:lnTo>
                  <a:lnTo>
                    <a:pt x="1341" y="640"/>
                  </a:lnTo>
                  <a:lnTo>
                    <a:pt x="1341" y="642"/>
                  </a:lnTo>
                  <a:lnTo>
                    <a:pt x="1339" y="648"/>
                  </a:lnTo>
                  <a:lnTo>
                    <a:pt x="1335" y="654"/>
                  </a:lnTo>
                  <a:lnTo>
                    <a:pt x="1333" y="657"/>
                  </a:lnTo>
                  <a:lnTo>
                    <a:pt x="1329" y="659"/>
                  </a:lnTo>
                  <a:lnTo>
                    <a:pt x="1329" y="661"/>
                  </a:lnTo>
                  <a:lnTo>
                    <a:pt x="1322" y="671"/>
                  </a:lnTo>
                  <a:lnTo>
                    <a:pt x="1320" y="673"/>
                  </a:lnTo>
                  <a:lnTo>
                    <a:pt x="1320" y="676"/>
                  </a:lnTo>
                  <a:lnTo>
                    <a:pt x="1316" y="682"/>
                  </a:lnTo>
                  <a:lnTo>
                    <a:pt x="1314" y="686"/>
                  </a:lnTo>
                  <a:lnTo>
                    <a:pt x="1310" y="692"/>
                  </a:lnTo>
                  <a:lnTo>
                    <a:pt x="1309" y="695"/>
                  </a:lnTo>
                  <a:lnTo>
                    <a:pt x="1305" y="701"/>
                  </a:lnTo>
                  <a:lnTo>
                    <a:pt x="1303" y="707"/>
                  </a:lnTo>
                  <a:lnTo>
                    <a:pt x="1299" y="710"/>
                  </a:lnTo>
                  <a:lnTo>
                    <a:pt x="1297" y="720"/>
                  </a:lnTo>
                  <a:lnTo>
                    <a:pt x="1295" y="726"/>
                  </a:lnTo>
                  <a:lnTo>
                    <a:pt x="1291" y="728"/>
                  </a:lnTo>
                  <a:lnTo>
                    <a:pt x="1290" y="733"/>
                  </a:lnTo>
                  <a:lnTo>
                    <a:pt x="1284" y="739"/>
                  </a:lnTo>
                  <a:lnTo>
                    <a:pt x="1280" y="745"/>
                  </a:lnTo>
                  <a:lnTo>
                    <a:pt x="1274" y="746"/>
                  </a:lnTo>
                  <a:lnTo>
                    <a:pt x="1272" y="750"/>
                  </a:lnTo>
                  <a:lnTo>
                    <a:pt x="1271" y="754"/>
                  </a:lnTo>
                  <a:lnTo>
                    <a:pt x="1265" y="758"/>
                  </a:lnTo>
                  <a:lnTo>
                    <a:pt x="1259" y="764"/>
                  </a:lnTo>
                  <a:lnTo>
                    <a:pt x="1255" y="769"/>
                  </a:lnTo>
                  <a:lnTo>
                    <a:pt x="1250" y="771"/>
                  </a:lnTo>
                  <a:lnTo>
                    <a:pt x="1248" y="775"/>
                  </a:lnTo>
                  <a:lnTo>
                    <a:pt x="1246" y="777"/>
                  </a:lnTo>
                  <a:lnTo>
                    <a:pt x="1240" y="779"/>
                  </a:lnTo>
                  <a:lnTo>
                    <a:pt x="1235" y="784"/>
                  </a:lnTo>
                  <a:lnTo>
                    <a:pt x="1231" y="788"/>
                  </a:lnTo>
                  <a:lnTo>
                    <a:pt x="1229" y="790"/>
                  </a:lnTo>
                  <a:lnTo>
                    <a:pt x="1223" y="796"/>
                  </a:lnTo>
                  <a:lnTo>
                    <a:pt x="1218" y="801"/>
                  </a:lnTo>
                  <a:lnTo>
                    <a:pt x="1216" y="803"/>
                  </a:lnTo>
                  <a:lnTo>
                    <a:pt x="1210" y="807"/>
                  </a:lnTo>
                  <a:lnTo>
                    <a:pt x="1206" y="813"/>
                  </a:lnTo>
                  <a:lnTo>
                    <a:pt x="1204" y="813"/>
                  </a:lnTo>
                  <a:lnTo>
                    <a:pt x="1200" y="815"/>
                  </a:lnTo>
                  <a:lnTo>
                    <a:pt x="1199" y="820"/>
                  </a:lnTo>
                  <a:lnTo>
                    <a:pt x="1193" y="822"/>
                  </a:lnTo>
                  <a:lnTo>
                    <a:pt x="1193" y="828"/>
                  </a:lnTo>
                  <a:lnTo>
                    <a:pt x="1191" y="832"/>
                  </a:lnTo>
                  <a:lnTo>
                    <a:pt x="1187" y="832"/>
                  </a:lnTo>
                  <a:lnTo>
                    <a:pt x="1187" y="834"/>
                  </a:lnTo>
                  <a:lnTo>
                    <a:pt x="1185" y="834"/>
                  </a:lnTo>
                  <a:lnTo>
                    <a:pt x="1185" y="837"/>
                  </a:lnTo>
                  <a:lnTo>
                    <a:pt x="1187" y="839"/>
                  </a:lnTo>
                  <a:lnTo>
                    <a:pt x="1191" y="839"/>
                  </a:lnTo>
                  <a:lnTo>
                    <a:pt x="1191" y="843"/>
                  </a:lnTo>
                  <a:lnTo>
                    <a:pt x="1187" y="843"/>
                  </a:lnTo>
                  <a:lnTo>
                    <a:pt x="1185" y="843"/>
                  </a:lnTo>
                  <a:lnTo>
                    <a:pt x="1181" y="845"/>
                  </a:lnTo>
                  <a:lnTo>
                    <a:pt x="1181" y="847"/>
                  </a:lnTo>
                  <a:lnTo>
                    <a:pt x="1185" y="847"/>
                  </a:lnTo>
                  <a:lnTo>
                    <a:pt x="1187" y="851"/>
                  </a:lnTo>
                  <a:lnTo>
                    <a:pt x="1187" y="856"/>
                  </a:lnTo>
                  <a:lnTo>
                    <a:pt x="1191" y="858"/>
                  </a:lnTo>
                  <a:lnTo>
                    <a:pt x="1191" y="862"/>
                  </a:lnTo>
                  <a:lnTo>
                    <a:pt x="1193" y="862"/>
                  </a:lnTo>
                  <a:lnTo>
                    <a:pt x="1197" y="864"/>
                  </a:lnTo>
                  <a:lnTo>
                    <a:pt x="1197" y="870"/>
                  </a:lnTo>
                  <a:lnTo>
                    <a:pt x="1199" y="875"/>
                  </a:lnTo>
                  <a:lnTo>
                    <a:pt x="1204" y="883"/>
                  </a:lnTo>
                  <a:lnTo>
                    <a:pt x="1210" y="889"/>
                  </a:lnTo>
                  <a:lnTo>
                    <a:pt x="1216" y="896"/>
                  </a:lnTo>
                  <a:lnTo>
                    <a:pt x="1216" y="902"/>
                  </a:lnTo>
                  <a:lnTo>
                    <a:pt x="1218" y="906"/>
                  </a:lnTo>
                  <a:lnTo>
                    <a:pt x="1221" y="911"/>
                  </a:lnTo>
                  <a:lnTo>
                    <a:pt x="1225" y="915"/>
                  </a:lnTo>
                  <a:lnTo>
                    <a:pt x="1229" y="921"/>
                  </a:lnTo>
                  <a:lnTo>
                    <a:pt x="1231" y="927"/>
                  </a:lnTo>
                  <a:lnTo>
                    <a:pt x="1235" y="930"/>
                  </a:lnTo>
                  <a:lnTo>
                    <a:pt x="1236" y="934"/>
                  </a:lnTo>
                  <a:lnTo>
                    <a:pt x="1242" y="940"/>
                  </a:lnTo>
                  <a:lnTo>
                    <a:pt x="1246" y="944"/>
                  </a:lnTo>
                  <a:lnTo>
                    <a:pt x="1248" y="945"/>
                  </a:lnTo>
                  <a:lnTo>
                    <a:pt x="1248" y="949"/>
                  </a:lnTo>
                  <a:lnTo>
                    <a:pt x="1254" y="955"/>
                  </a:lnTo>
                  <a:lnTo>
                    <a:pt x="1255" y="957"/>
                  </a:lnTo>
                  <a:lnTo>
                    <a:pt x="1259" y="957"/>
                  </a:lnTo>
                  <a:lnTo>
                    <a:pt x="1261" y="963"/>
                  </a:lnTo>
                  <a:lnTo>
                    <a:pt x="1265" y="964"/>
                  </a:lnTo>
                  <a:lnTo>
                    <a:pt x="1267" y="963"/>
                  </a:lnTo>
                  <a:lnTo>
                    <a:pt x="1272" y="959"/>
                  </a:lnTo>
                  <a:lnTo>
                    <a:pt x="1274" y="955"/>
                  </a:lnTo>
                  <a:lnTo>
                    <a:pt x="1274" y="949"/>
                  </a:lnTo>
                  <a:lnTo>
                    <a:pt x="1280" y="938"/>
                  </a:lnTo>
                  <a:lnTo>
                    <a:pt x="1284" y="934"/>
                  </a:lnTo>
                  <a:lnTo>
                    <a:pt x="1284" y="932"/>
                  </a:lnTo>
                  <a:lnTo>
                    <a:pt x="1286" y="927"/>
                  </a:lnTo>
                  <a:lnTo>
                    <a:pt x="1286" y="925"/>
                  </a:lnTo>
                  <a:lnTo>
                    <a:pt x="1286" y="919"/>
                  </a:lnTo>
                  <a:lnTo>
                    <a:pt x="1290" y="915"/>
                  </a:lnTo>
                  <a:lnTo>
                    <a:pt x="1290" y="913"/>
                  </a:lnTo>
                  <a:lnTo>
                    <a:pt x="1291" y="911"/>
                  </a:lnTo>
                  <a:lnTo>
                    <a:pt x="1295" y="908"/>
                  </a:lnTo>
                  <a:lnTo>
                    <a:pt x="1297" y="908"/>
                  </a:lnTo>
                  <a:lnTo>
                    <a:pt x="1299" y="908"/>
                  </a:lnTo>
                  <a:lnTo>
                    <a:pt x="1305" y="908"/>
                  </a:lnTo>
                  <a:lnTo>
                    <a:pt x="1309" y="908"/>
                  </a:lnTo>
                  <a:lnTo>
                    <a:pt x="1320" y="911"/>
                  </a:lnTo>
                  <a:lnTo>
                    <a:pt x="1322" y="913"/>
                  </a:lnTo>
                  <a:lnTo>
                    <a:pt x="1327" y="915"/>
                  </a:lnTo>
                  <a:lnTo>
                    <a:pt x="1333" y="919"/>
                  </a:lnTo>
                  <a:lnTo>
                    <a:pt x="1341" y="921"/>
                  </a:lnTo>
                  <a:lnTo>
                    <a:pt x="1346" y="927"/>
                  </a:lnTo>
                  <a:lnTo>
                    <a:pt x="1346" y="932"/>
                  </a:lnTo>
                  <a:lnTo>
                    <a:pt x="1352" y="938"/>
                  </a:lnTo>
                  <a:lnTo>
                    <a:pt x="1358" y="949"/>
                  </a:lnTo>
                  <a:lnTo>
                    <a:pt x="1360" y="955"/>
                  </a:lnTo>
                  <a:lnTo>
                    <a:pt x="1363" y="957"/>
                  </a:lnTo>
                  <a:lnTo>
                    <a:pt x="1365" y="963"/>
                  </a:lnTo>
                  <a:lnTo>
                    <a:pt x="1367" y="964"/>
                  </a:lnTo>
                  <a:lnTo>
                    <a:pt x="1377" y="970"/>
                  </a:lnTo>
                  <a:lnTo>
                    <a:pt x="1379" y="976"/>
                  </a:lnTo>
                  <a:lnTo>
                    <a:pt x="1382" y="976"/>
                  </a:lnTo>
                  <a:lnTo>
                    <a:pt x="1392" y="983"/>
                  </a:lnTo>
                  <a:lnTo>
                    <a:pt x="1396" y="989"/>
                  </a:lnTo>
                  <a:lnTo>
                    <a:pt x="1398" y="993"/>
                  </a:lnTo>
                  <a:lnTo>
                    <a:pt x="1403" y="1000"/>
                  </a:lnTo>
                  <a:lnTo>
                    <a:pt x="1403" y="1002"/>
                  </a:lnTo>
                  <a:lnTo>
                    <a:pt x="1409" y="1019"/>
                  </a:lnTo>
                  <a:lnTo>
                    <a:pt x="1409" y="1025"/>
                  </a:lnTo>
                  <a:lnTo>
                    <a:pt x="1413" y="1033"/>
                  </a:lnTo>
                  <a:lnTo>
                    <a:pt x="1413" y="1042"/>
                  </a:lnTo>
                  <a:lnTo>
                    <a:pt x="1409" y="1055"/>
                  </a:lnTo>
                  <a:lnTo>
                    <a:pt x="1409" y="1061"/>
                  </a:lnTo>
                  <a:lnTo>
                    <a:pt x="1409" y="1063"/>
                  </a:lnTo>
                  <a:lnTo>
                    <a:pt x="1409" y="1067"/>
                  </a:lnTo>
                  <a:lnTo>
                    <a:pt x="1409" y="1069"/>
                  </a:lnTo>
                  <a:lnTo>
                    <a:pt x="1409" y="1071"/>
                  </a:lnTo>
                  <a:lnTo>
                    <a:pt x="1409" y="1074"/>
                  </a:lnTo>
                  <a:lnTo>
                    <a:pt x="1409" y="1076"/>
                  </a:lnTo>
                  <a:lnTo>
                    <a:pt x="1409" y="1080"/>
                  </a:lnTo>
                  <a:lnTo>
                    <a:pt x="1409" y="1082"/>
                  </a:lnTo>
                  <a:lnTo>
                    <a:pt x="1409" y="1086"/>
                  </a:lnTo>
                  <a:lnTo>
                    <a:pt x="1407" y="1091"/>
                  </a:lnTo>
                  <a:lnTo>
                    <a:pt x="1407" y="1095"/>
                  </a:lnTo>
                  <a:lnTo>
                    <a:pt x="1407" y="1101"/>
                  </a:lnTo>
                  <a:lnTo>
                    <a:pt x="1409" y="1107"/>
                  </a:lnTo>
                  <a:lnTo>
                    <a:pt x="1409" y="1110"/>
                  </a:lnTo>
                  <a:lnTo>
                    <a:pt x="1409" y="1114"/>
                  </a:lnTo>
                  <a:lnTo>
                    <a:pt x="1413" y="1129"/>
                  </a:lnTo>
                  <a:lnTo>
                    <a:pt x="1415" y="1131"/>
                  </a:lnTo>
                  <a:lnTo>
                    <a:pt x="1420" y="1137"/>
                  </a:lnTo>
                  <a:lnTo>
                    <a:pt x="1422" y="1143"/>
                  </a:lnTo>
                  <a:lnTo>
                    <a:pt x="1426" y="1144"/>
                  </a:lnTo>
                  <a:lnTo>
                    <a:pt x="1428" y="1148"/>
                  </a:lnTo>
                  <a:lnTo>
                    <a:pt x="1428" y="1150"/>
                  </a:lnTo>
                  <a:lnTo>
                    <a:pt x="1432" y="1154"/>
                  </a:lnTo>
                  <a:lnTo>
                    <a:pt x="1437" y="1156"/>
                  </a:lnTo>
                  <a:lnTo>
                    <a:pt x="1439" y="1162"/>
                  </a:lnTo>
                  <a:lnTo>
                    <a:pt x="1445" y="1167"/>
                  </a:lnTo>
                  <a:lnTo>
                    <a:pt x="1451" y="1175"/>
                  </a:lnTo>
                  <a:lnTo>
                    <a:pt x="1453" y="1180"/>
                  </a:lnTo>
                  <a:lnTo>
                    <a:pt x="1472" y="1211"/>
                  </a:lnTo>
                  <a:lnTo>
                    <a:pt x="1470" y="1216"/>
                  </a:lnTo>
                  <a:lnTo>
                    <a:pt x="1445" y="1249"/>
                  </a:lnTo>
                  <a:lnTo>
                    <a:pt x="1437" y="1251"/>
                  </a:lnTo>
                  <a:lnTo>
                    <a:pt x="1432" y="1260"/>
                  </a:lnTo>
                  <a:lnTo>
                    <a:pt x="1453" y="1262"/>
                  </a:lnTo>
                  <a:lnTo>
                    <a:pt x="1453" y="1268"/>
                  </a:lnTo>
                  <a:lnTo>
                    <a:pt x="1447" y="1271"/>
                  </a:lnTo>
                  <a:lnTo>
                    <a:pt x="1445" y="1281"/>
                  </a:lnTo>
                  <a:lnTo>
                    <a:pt x="1445" y="1292"/>
                  </a:lnTo>
                  <a:lnTo>
                    <a:pt x="1451" y="1298"/>
                  </a:lnTo>
                  <a:lnTo>
                    <a:pt x="1451" y="1306"/>
                  </a:lnTo>
                  <a:lnTo>
                    <a:pt x="1456" y="1317"/>
                  </a:lnTo>
                  <a:lnTo>
                    <a:pt x="1466" y="1328"/>
                  </a:lnTo>
                  <a:lnTo>
                    <a:pt x="1464" y="1342"/>
                  </a:lnTo>
                  <a:lnTo>
                    <a:pt x="1453" y="1340"/>
                  </a:lnTo>
                  <a:lnTo>
                    <a:pt x="1451" y="1340"/>
                  </a:lnTo>
                  <a:lnTo>
                    <a:pt x="1445" y="1340"/>
                  </a:lnTo>
                  <a:lnTo>
                    <a:pt x="1441" y="1343"/>
                  </a:lnTo>
                  <a:lnTo>
                    <a:pt x="1434" y="1342"/>
                  </a:lnTo>
                  <a:lnTo>
                    <a:pt x="1428" y="1342"/>
                  </a:lnTo>
                  <a:lnTo>
                    <a:pt x="1417" y="1359"/>
                  </a:lnTo>
                  <a:lnTo>
                    <a:pt x="1409" y="1359"/>
                  </a:lnTo>
                  <a:lnTo>
                    <a:pt x="1392" y="1355"/>
                  </a:lnTo>
                  <a:lnTo>
                    <a:pt x="1384" y="1355"/>
                  </a:lnTo>
                  <a:lnTo>
                    <a:pt x="1379" y="1355"/>
                  </a:lnTo>
                  <a:lnTo>
                    <a:pt x="1382" y="1368"/>
                  </a:lnTo>
                  <a:lnTo>
                    <a:pt x="1377" y="1372"/>
                  </a:lnTo>
                  <a:lnTo>
                    <a:pt x="1363" y="1374"/>
                  </a:lnTo>
                  <a:lnTo>
                    <a:pt x="1360" y="1385"/>
                  </a:lnTo>
                  <a:lnTo>
                    <a:pt x="1352" y="1387"/>
                  </a:lnTo>
                  <a:lnTo>
                    <a:pt x="1352" y="1391"/>
                  </a:lnTo>
                  <a:lnTo>
                    <a:pt x="1339" y="1393"/>
                  </a:lnTo>
                  <a:lnTo>
                    <a:pt x="1333" y="1398"/>
                  </a:lnTo>
                  <a:lnTo>
                    <a:pt x="1333" y="1412"/>
                  </a:lnTo>
                  <a:lnTo>
                    <a:pt x="1324" y="1421"/>
                  </a:lnTo>
                  <a:lnTo>
                    <a:pt x="1324" y="1429"/>
                  </a:lnTo>
                  <a:lnTo>
                    <a:pt x="1322" y="1434"/>
                  </a:lnTo>
                  <a:lnTo>
                    <a:pt x="1316" y="1434"/>
                  </a:lnTo>
                  <a:lnTo>
                    <a:pt x="1309" y="1440"/>
                  </a:lnTo>
                  <a:lnTo>
                    <a:pt x="1303" y="1448"/>
                  </a:lnTo>
                  <a:lnTo>
                    <a:pt x="1303" y="1453"/>
                  </a:lnTo>
                  <a:lnTo>
                    <a:pt x="1297" y="1459"/>
                  </a:lnTo>
                  <a:lnTo>
                    <a:pt x="1297" y="1465"/>
                  </a:lnTo>
                  <a:lnTo>
                    <a:pt x="1310" y="1470"/>
                  </a:lnTo>
                  <a:lnTo>
                    <a:pt x="1310" y="1484"/>
                  </a:lnTo>
                  <a:lnTo>
                    <a:pt x="1316" y="1486"/>
                  </a:lnTo>
                  <a:lnTo>
                    <a:pt x="1320" y="1495"/>
                  </a:lnTo>
                  <a:lnTo>
                    <a:pt x="1314" y="1495"/>
                  </a:lnTo>
                  <a:lnTo>
                    <a:pt x="1309" y="1499"/>
                  </a:lnTo>
                  <a:lnTo>
                    <a:pt x="1305" y="1508"/>
                  </a:lnTo>
                  <a:lnTo>
                    <a:pt x="1309" y="1510"/>
                  </a:lnTo>
                  <a:lnTo>
                    <a:pt x="1309" y="1514"/>
                  </a:lnTo>
                  <a:lnTo>
                    <a:pt x="1310" y="1516"/>
                  </a:lnTo>
                  <a:lnTo>
                    <a:pt x="1314" y="1527"/>
                  </a:lnTo>
                  <a:lnTo>
                    <a:pt x="1309" y="1529"/>
                  </a:lnTo>
                  <a:lnTo>
                    <a:pt x="1309" y="1533"/>
                  </a:lnTo>
                  <a:lnTo>
                    <a:pt x="1297" y="1535"/>
                  </a:lnTo>
                  <a:lnTo>
                    <a:pt x="1295" y="1539"/>
                  </a:lnTo>
                  <a:lnTo>
                    <a:pt x="1295" y="1546"/>
                  </a:lnTo>
                  <a:lnTo>
                    <a:pt x="1295" y="1548"/>
                  </a:lnTo>
                  <a:lnTo>
                    <a:pt x="1295" y="1554"/>
                  </a:lnTo>
                  <a:lnTo>
                    <a:pt x="1295" y="1558"/>
                  </a:lnTo>
                  <a:lnTo>
                    <a:pt x="1295" y="1559"/>
                  </a:lnTo>
                  <a:lnTo>
                    <a:pt x="1297" y="1563"/>
                  </a:lnTo>
                  <a:lnTo>
                    <a:pt x="1295" y="1565"/>
                  </a:lnTo>
                  <a:lnTo>
                    <a:pt x="1290" y="1565"/>
                  </a:lnTo>
                  <a:lnTo>
                    <a:pt x="1286" y="1567"/>
                  </a:lnTo>
                  <a:lnTo>
                    <a:pt x="1284" y="1578"/>
                  </a:lnTo>
                  <a:lnTo>
                    <a:pt x="1280" y="1588"/>
                  </a:lnTo>
                  <a:lnTo>
                    <a:pt x="1272" y="1595"/>
                  </a:lnTo>
                  <a:lnTo>
                    <a:pt x="1271" y="1595"/>
                  </a:lnTo>
                  <a:lnTo>
                    <a:pt x="1267" y="1597"/>
                  </a:lnTo>
                  <a:lnTo>
                    <a:pt x="1265" y="1597"/>
                  </a:lnTo>
                  <a:lnTo>
                    <a:pt x="1261" y="1597"/>
                  </a:lnTo>
                  <a:lnTo>
                    <a:pt x="1259" y="1601"/>
                  </a:lnTo>
                  <a:lnTo>
                    <a:pt x="1259" y="1597"/>
                  </a:lnTo>
                  <a:lnTo>
                    <a:pt x="1255" y="1597"/>
                  </a:lnTo>
                  <a:lnTo>
                    <a:pt x="1254" y="1597"/>
                  </a:lnTo>
                  <a:lnTo>
                    <a:pt x="1248" y="1592"/>
                  </a:lnTo>
                  <a:lnTo>
                    <a:pt x="1242" y="1597"/>
                  </a:lnTo>
                  <a:lnTo>
                    <a:pt x="1240" y="1597"/>
                  </a:lnTo>
                  <a:lnTo>
                    <a:pt x="1236" y="1597"/>
                  </a:lnTo>
                  <a:lnTo>
                    <a:pt x="1229" y="1601"/>
                  </a:lnTo>
                  <a:lnTo>
                    <a:pt x="1225" y="1607"/>
                  </a:lnTo>
                  <a:lnTo>
                    <a:pt x="1229" y="1607"/>
                  </a:lnTo>
                  <a:lnTo>
                    <a:pt x="1229" y="1622"/>
                  </a:lnTo>
                  <a:lnTo>
                    <a:pt x="1235" y="1622"/>
                  </a:lnTo>
                  <a:lnTo>
                    <a:pt x="1231" y="1628"/>
                  </a:lnTo>
                  <a:lnTo>
                    <a:pt x="1225" y="1631"/>
                  </a:lnTo>
                  <a:lnTo>
                    <a:pt x="1223" y="1628"/>
                  </a:lnTo>
                  <a:lnTo>
                    <a:pt x="1223" y="1631"/>
                  </a:lnTo>
                  <a:lnTo>
                    <a:pt x="1229" y="1633"/>
                  </a:lnTo>
                  <a:lnTo>
                    <a:pt x="1229" y="1635"/>
                  </a:lnTo>
                  <a:lnTo>
                    <a:pt x="1221" y="1633"/>
                  </a:lnTo>
                  <a:lnTo>
                    <a:pt x="1206" y="1635"/>
                  </a:lnTo>
                  <a:lnTo>
                    <a:pt x="1204" y="1639"/>
                  </a:lnTo>
                  <a:lnTo>
                    <a:pt x="1197" y="1639"/>
                  </a:lnTo>
                  <a:lnTo>
                    <a:pt x="1191" y="1639"/>
                  </a:lnTo>
                  <a:lnTo>
                    <a:pt x="1187" y="1645"/>
                  </a:lnTo>
                  <a:lnTo>
                    <a:pt x="1193" y="1647"/>
                  </a:lnTo>
                  <a:lnTo>
                    <a:pt x="1187" y="1650"/>
                  </a:lnTo>
                  <a:lnTo>
                    <a:pt x="1168" y="1647"/>
                  </a:lnTo>
                  <a:lnTo>
                    <a:pt x="1161" y="1635"/>
                  </a:lnTo>
                  <a:lnTo>
                    <a:pt x="1149" y="1631"/>
                  </a:lnTo>
                  <a:lnTo>
                    <a:pt x="1136" y="1639"/>
                  </a:lnTo>
                  <a:lnTo>
                    <a:pt x="1132" y="1641"/>
                  </a:lnTo>
                  <a:lnTo>
                    <a:pt x="1127" y="1639"/>
                  </a:lnTo>
                  <a:lnTo>
                    <a:pt x="1127" y="1633"/>
                  </a:lnTo>
                  <a:lnTo>
                    <a:pt x="1125" y="1635"/>
                  </a:lnTo>
                  <a:lnTo>
                    <a:pt x="1123" y="1633"/>
                  </a:lnTo>
                  <a:lnTo>
                    <a:pt x="1119" y="1631"/>
                  </a:lnTo>
                  <a:lnTo>
                    <a:pt x="1113" y="1631"/>
                  </a:lnTo>
                  <a:lnTo>
                    <a:pt x="1113" y="1633"/>
                  </a:lnTo>
                  <a:lnTo>
                    <a:pt x="1106" y="1631"/>
                  </a:lnTo>
                  <a:lnTo>
                    <a:pt x="1106" y="1633"/>
                  </a:lnTo>
                  <a:lnTo>
                    <a:pt x="1106" y="1635"/>
                  </a:lnTo>
                  <a:lnTo>
                    <a:pt x="1106" y="1639"/>
                  </a:lnTo>
                  <a:lnTo>
                    <a:pt x="1106" y="1641"/>
                  </a:lnTo>
                  <a:lnTo>
                    <a:pt x="1108" y="1641"/>
                  </a:lnTo>
                  <a:lnTo>
                    <a:pt x="1106" y="1647"/>
                  </a:lnTo>
                  <a:lnTo>
                    <a:pt x="1102" y="1645"/>
                  </a:lnTo>
                  <a:lnTo>
                    <a:pt x="1102" y="1647"/>
                  </a:lnTo>
                  <a:lnTo>
                    <a:pt x="1100" y="1647"/>
                  </a:lnTo>
                  <a:lnTo>
                    <a:pt x="1098" y="1647"/>
                  </a:lnTo>
                  <a:lnTo>
                    <a:pt x="1094" y="1650"/>
                  </a:lnTo>
                  <a:lnTo>
                    <a:pt x="1092" y="1650"/>
                  </a:lnTo>
                  <a:lnTo>
                    <a:pt x="1092" y="1652"/>
                  </a:lnTo>
                  <a:lnTo>
                    <a:pt x="1089" y="1650"/>
                  </a:lnTo>
                  <a:lnTo>
                    <a:pt x="1087" y="1650"/>
                  </a:lnTo>
                  <a:lnTo>
                    <a:pt x="1083" y="1650"/>
                  </a:lnTo>
                  <a:lnTo>
                    <a:pt x="1077" y="1650"/>
                  </a:lnTo>
                  <a:lnTo>
                    <a:pt x="1075" y="1645"/>
                  </a:lnTo>
                  <a:lnTo>
                    <a:pt x="1075" y="1635"/>
                  </a:lnTo>
                  <a:lnTo>
                    <a:pt x="1073" y="1635"/>
                  </a:lnTo>
                  <a:lnTo>
                    <a:pt x="1070" y="1635"/>
                  </a:lnTo>
                  <a:lnTo>
                    <a:pt x="1068" y="1641"/>
                  </a:lnTo>
                  <a:lnTo>
                    <a:pt x="1062" y="1645"/>
                  </a:lnTo>
                  <a:lnTo>
                    <a:pt x="1058" y="1645"/>
                  </a:lnTo>
                  <a:lnTo>
                    <a:pt x="1053" y="1641"/>
                  </a:lnTo>
                  <a:lnTo>
                    <a:pt x="1051" y="1639"/>
                  </a:lnTo>
                  <a:lnTo>
                    <a:pt x="1053" y="1631"/>
                  </a:lnTo>
                  <a:lnTo>
                    <a:pt x="1051" y="1613"/>
                  </a:lnTo>
                  <a:lnTo>
                    <a:pt x="1053" y="1607"/>
                  </a:lnTo>
                  <a:lnTo>
                    <a:pt x="1051" y="1584"/>
                  </a:lnTo>
                  <a:lnTo>
                    <a:pt x="1053" y="1558"/>
                  </a:lnTo>
                  <a:lnTo>
                    <a:pt x="1034" y="1539"/>
                  </a:lnTo>
                  <a:lnTo>
                    <a:pt x="1032" y="1541"/>
                  </a:lnTo>
                  <a:lnTo>
                    <a:pt x="1015" y="1539"/>
                  </a:lnTo>
                  <a:lnTo>
                    <a:pt x="1013" y="1544"/>
                  </a:lnTo>
                  <a:lnTo>
                    <a:pt x="999" y="1552"/>
                  </a:lnTo>
                  <a:lnTo>
                    <a:pt x="977" y="1548"/>
                  </a:lnTo>
                  <a:lnTo>
                    <a:pt x="975" y="1552"/>
                  </a:lnTo>
                  <a:lnTo>
                    <a:pt x="958" y="1541"/>
                  </a:lnTo>
                  <a:lnTo>
                    <a:pt x="956" y="1523"/>
                  </a:lnTo>
                  <a:lnTo>
                    <a:pt x="956" y="1514"/>
                  </a:lnTo>
                  <a:lnTo>
                    <a:pt x="950" y="1508"/>
                  </a:lnTo>
                  <a:lnTo>
                    <a:pt x="946" y="1514"/>
                  </a:lnTo>
                  <a:lnTo>
                    <a:pt x="941" y="1505"/>
                  </a:lnTo>
                  <a:lnTo>
                    <a:pt x="935" y="1495"/>
                  </a:lnTo>
                  <a:lnTo>
                    <a:pt x="926" y="1486"/>
                  </a:lnTo>
                  <a:lnTo>
                    <a:pt x="914" y="1486"/>
                  </a:lnTo>
                  <a:lnTo>
                    <a:pt x="907" y="1470"/>
                  </a:lnTo>
                  <a:lnTo>
                    <a:pt x="903" y="1461"/>
                  </a:lnTo>
                  <a:lnTo>
                    <a:pt x="916" y="1427"/>
                  </a:lnTo>
                  <a:lnTo>
                    <a:pt x="916" y="1421"/>
                  </a:lnTo>
                  <a:lnTo>
                    <a:pt x="901" y="1412"/>
                  </a:lnTo>
                  <a:lnTo>
                    <a:pt x="895" y="1408"/>
                  </a:lnTo>
                  <a:lnTo>
                    <a:pt x="890" y="1408"/>
                  </a:lnTo>
                  <a:lnTo>
                    <a:pt x="884" y="1404"/>
                  </a:lnTo>
                  <a:lnTo>
                    <a:pt x="878" y="1408"/>
                  </a:lnTo>
                  <a:lnTo>
                    <a:pt x="878" y="1410"/>
                  </a:lnTo>
                  <a:lnTo>
                    <a:pt x="876" y="1410"/>
                  </a:lnTo>
                  <a:lnTo>
                    <a:pt x="872" y="1404"/>
                  </a:lnTo>
                  <a:lnTo>
                    <a:pt x="867" y="1404"/>
                  </a:lnTo>
                  <a:lnTo>
                    <a:pt x="867" y="1398"/>
                  </a:lnTo>
                  <a:lnTo>
                    <a:pt x="861" y="1393"/>
                  </a:lnTo>
                  <a:lnTo>
                    <a:pt x="859" y="1391"/>
                  </a:lnTo>
                  <a:lnTo>
                    <a:pt x="853" y="1393"/>
                  </a:lnTo>
                  <a:lnTo>
                    <a:pt x="852" y="1391"/>
                  </a:lnTo>
                  <a:lnTo>
                    <a:pt x="848" y="1387"/>
                  </a:lnTo>
                  <a:lnTo>
                    <a:pt x="842" y="1379"/>
                  </a:lnTo>
                  <a:lnTo>
                    <a:pt x="835" y="1378"/>
                  </a:lnTo>
                  <a:lnTo>
                    <a:pt x="833" y="1378"/>
                  </a:lnTo>
                  <a:lnTo>
                    <a:pt x="833" y="1374"/>
                  </a:lnTo>
                  <a:lnTo>
                    <a:pt x="833" y="1366"/>
                  </a:lnTo>
                  <a:lnTo>
                    <a:pt x="823" y="1360"/>
                  </a:lnTo>
                  <a:lnTo>
                    <a:pt x="817" y="1360"/>
                  </a:lnTo>
                  <a:lnTo>
                    <a:pt x="817" y="1362"/>
                  </a:lnTo>
                  <a:lnTo>
                    <a:pt x="804" y="1360"/>
                  </a:lnTo>
                  <a:lnTo>
                    <a:pt x="802" y="1360"/>
                  </a:lnTo>
                  <a:lnTo>
                    <a:pt x="799" y="1359"/>
                  </a:lnTo>
                  <a:lnTo>
                    <a:pt x="793" y="1353"/>
                  </a:lnTo>
                  <a:lnTo>
                    <a:pt x="791" y="1349"/>
                  </a:lnTo>
                  <a:lnTo>
                    <a:pt x="785" y="1347"/>
                  </a:lnTo>
                  <a:lnTo>
                    <a:pt x="787" y="1343"/>
                  </a:lnTo>
                  <a:lnTo>
                    <a:pt x="791" y="1342"/>
                  </a:lnTo>
                  <a:lnTo>
                    <a:pt x="791" y="1340"/>
                  </a:lnTo>
                  <a:lnTo>
                    <a:pt x="791" y="1336"/>
                  </a:lnTo>
                  <a:lnTo>
                    <a:pt x="791" y="1334"/>
                  </a:lnTo>
                  <a:lnTo>
                    <a:pt x="793" y="1330"/>
                  </a:lnTo>
                  <a:lnTo>
                    <a:pt x="787" y="1324"/>
                  </a:lnTo>
                  <a:lnTo>
                    <a:pt x="791" y="1317"/>
                  </a:lnTo>
                  <a:lnTo>
                    <a:pt x="787" y="1315"/>
                  </a:lnTo>
                  <a:lnTo>
                    <a:pt x="785" y="1309"/>
                  </a:lnTo>
                  <a:lnTo>
                    <a:pt x="783" y="1306"/>
                  </a:lnTo>
                  <a:lnTo>
                    <a:pt x="780" y="1306"/>
                  </a:lnTo>
                  <a:lnTo>
                    <a:pt x="780" y="1304"/>
                  </a:lnTo>
                  <a:lnTo>
                    <a:pt x="774" y="1300"/>
                  </a:lnTo>
                  <a:lnTo>
                    <a:pt x="772" y="1306"/>
                  </a:lnTo>
                  <a:lnTo>
                    <a:pt x="772" y="1311"/>
                  </a:lnTo>
                  <a:lnTo>
                    <a:pt x="772" y="1315"/>
                  </a:lnTo>
                  <a:lnTo>
                    <a:pt x="772" y="1323"/>
                  </a:lnTo>
                  <a:lnTo>
                    <a:pt x="768" y="1328"/>
                  </a:lnTo>
                  <a:lnTo>
                    <a:pt x="768" y="1340"/>
                  </a:lnTo>
                  <a:lnTo>
                    <a:pt x="772" y="1342"/>
                  </a:lnTo>
                  <a:lnTo>
                    <a:pt x="768" y="1342"/>
                  </a:lnTo>
                  <a:lnTo>
                    <a:pt x="768" y="1343"/>
                  </a:lnTo>
                  <a:lnTo>
                    <a:pt x="768" y="1349"/>
                  </a:lnTo>
                  <a:lnTo>
                    <a:pt x="768" y="1353"/>
                  </a:lnTo>
                  <a:lnTo>
                    <a:pt x="766" y="1359"/>
                  </a:lnTo>
                  <a:lnTo>
                    <a:pt x="768" y="1368"/>
                  </a:lnTo>
                  <a:lnTo>
                    <a:pt x="766" y="1379"/>
                  </a:lnTo>
                  <a:lnTo>
                    <a:pt x="766" y="1385"/>
                  </a:lnTo>
                  <a:lnTo>
                    <a:pt x="762" y="1393"/>
                  </a:lnTo>
                  <a:lnTo>
                    <a:pt x="762" y="1397"/>
                  </a:lnTo>
                  <a:lnTo>
                    <a:pt x="762" y="1398"/>
                  </a:lnTo>
                  <a:lnTo>
                    <a:pt x="759" y="1402"/>
                  </a:lnTo>
                  <a:lnTo>
                    <a:pt x="759" y="1408"/>
                  </a:lnTo>
                  <a:lnTo>
                    <a:pt x="759" y="1415"/>
                  </a:lnTo>
                  <a:lnTo>
                    <a:pt x="759" y="1417"/>
                  </a:lnTo>
                  <a:lnTo>
                    <a:pt x="755" y="1417"/>
                  </a:lnTo>
                  <a:lnTo>
                    <a:pt x="753" y="1423"/>
                  </a:lnTo>
                  <a:lnTo>
                    <a:pt x="753" y="1427"/>
                  </a:lnTo>
                  <a:lnTo>
                    <a:pt x="747" y="1427"/>
                  </a:lnTo>
                  <a:lnTo>
                    <a:pt x="744" y="1427"/>
                  </a:lnTo>
                  <a:lnTo>
                    <a:pt x="734" y="1431"/>
                  </a:lnTo>
                  <a:lnTo>
                    <a:pt x="730" y="1434"/>
                  </a:lnTo>
                  <a:lnTo>
                    <a:pt x="734" y="1436"/>
                  </a:lnTo>
                  <a:lnTo>
                    <a:pt x="730" y="1440"/>
                  </a:lnTo>
                  <a:lnTo>
                    <a:pt x="728" y="1440"/>
                  </a:lnTo>
                  <a:lnTo>
                    <a:pt x="723" y="1436"/>
                  </a:lnTo>
                  <a:lnTo>
                    <a:pt x="719" y="1431"/>
                  </a:lnTo>
                  <a:lnTo>
                    <a:pt x="717" y="1431"/>
                  </a:lnTo>
                  <a:lnTo>
                    <a:pt x="690" y="1434"/>
                  </a:lnTo>
                  <a:lnTo>
                    <a:pt x="632" y="1440"/>
                  </a:lnTo>
                  <a:lnTo>
                    <a:pt x="586" y="1446"/>
                  </a:lnTo>
                  <a:lnTo>
                    <a:pt x="571" y="1429"/>
                  </a:lnTo>
                  <a:lnTo>
                    <a:pt x="562" y="1417"/>
                  </a:lnTo>
                  <a:lnTo>
                    <a:pt x="562" y="1415"/>
                  </a:lnTo>
                  <a:lnTo>
                    <a:pt x="563" y="1415"/>
                  </a:lnTo>
                  <a:lnTo>
                    <a:pt x="563" y="1412"/>
                  </a:lnTo>
                  <a:lnTo>
                    <a:pt x="567" y="1408"/>
                  </a:lnTo>
                  <a:lnTo>
                    <a:pt x="567" y="1402"/>
                  </a:lnTo>
                  <a:lnTo>
                    <a:pt x="567" y="1397"/>
                  </a:lnTo>
                  <a:lnTo>
                    <a:pt x="567" y="1393"/>
                  </a:lnTo>
                  <a:lnTo>
                    <a:pt x="563" y="1393"/>
                  </a:lnTo>
                  <a:lnTo>
                    <a:pt x="562" y="1391"/>
                  </a:lnTo>
                  <a:lnTo>
                    <a:pt x="562" y="1387"/>
                  </a:lnTo>
                  <a:lnTo>
                    <a:pt x="558" y="1385"/>
                  </a:lnTo>
                  <a:lnTo>
                    <a:pt x="562" y="1383"/>
                  </a:lnTo>
                  <a:lnTo>
                    <a:pt x="563" y="1379"/>
                  </a:lnTo>
                  <a:lnTo>
                    <a:pt x="562" y="1378"/>
                  </a:lnTo>
                  <a:lnTo>
                    <a:pt x="556" y="1378"/>
                  </a:lnTo>
                  <a:lnTo>
                    <a:pt x="556" y="1374"/>
                  </a:lnTo>
                  <a:lnTo>
                    <a:pt x="556" y="1372"/>
                  </a:lnTo>
                  <a:lnTo>
                    <a:pt x="556" y="1368"/>
                  </a:lnTo>
                  <a:lnTo>
                    <a:pt x="550" y="1366"/>
                  </a:lnTo>
                  <a:lnTo>
                    <a:pt x="550" y="1368"/>
                  </a:lnTo>
                  <a:lnTo>
                    <a:pt x="546" y="1366"/>
                  </a:lnTo>
                  <a:lnTo>
                    <a:pt x="544" y="1368"/>
                  </a:lnTo>
                  <a:lnTo>
                    <a:pt x="533" y="1379"/>
                  </a:lnTo>
                  <a:lnTo>
                    <a:pt x="520" y="1397"/>
                  </a:lnTo>
                  <a:lnTo>
                    <a:pt x="512" y="1402"/>
                  </a:lnTo>
                  <a:lnTo>
                    <a:pt x="503" y="1410"/>
                  </a:lnTo>
                  <a:lnTo>
                    <a:pt x="497" y="1415"/>
                  </a:lnTo>
                  <a:lnTo>
                    <a:pt x="493" y="1421"/>
                  </a:lnTo>
                  <a:lnTo>
                    <a:pt x="482" y="1429"/>
                  </a:lnTo>
                  <a:lnTo>
                    <a:pt x="476" y="1436"/>
                  </a:lnTo>
                  <a:lnTo>
                    <a:pt x="472" y="1440"/>
                  </a:lnTo>
                  <a:lnTo>
                    <a:pt x="471" y="1440"/>
                  </a:lnTo>
                  <a:lnTo>
                    <a:pt x="465" y="1442"/>
                  </a:lnTo>
                  <a:lnTo>
                    <a:pt x="452" y="1455"/>
                  </a:lnTo>
                  <a:lnTo>
                    <a:pt x="433" y="1476"/>
                  </a:lnTo>
                  <a:lnTo>
                    <a:pt x="416" y="1489"/>
                  </a:lnTo>
                  <a:lnTo>
                    <a:pt x="397" y="1505"/>
                  </a:lnTo>
                  <a:lnTo>
                    <a:pt x="395" y="1505"/>
                  </a:lnTo>
                  <a:lnTo>
                    <a:pt x="395" y="1503"/>
                  </a:lnTo>
                  <a:lnTo>
                    <a:pt x="391" y="1503"/>
                  </a:lnTo>
                  <a:lnTo>
                    <a:pt x="385" y="1505"/>
                  </a:lnTo>
                  <a:lnTo>
                    <a:pt x="385" y="1503"/>
                  </a:lnTo>
                  <a:lnTo>
                    <a:pt x="378" y="1503"/>
                  </a:lnTo>
                  <a:lnTo>
                    <a:pt x="372" y="1503"/>
                  </a:lnTo>
                  <a:lnTo>
                    <a:pt x="366" y="1497"/>
                  </a:lnTo>
                  <a:lnTo>
                    <a:pt x="364" y="1503"/>
                  </a:lnTo>
                  <a:lnTo>
                    <a:pt x="364" y="1499"/>
                  </a:lnTo>
                  <a:lnTo>
                    <a:pt x="361" y="1499"/>
                  </a:lnTo>
                  <a:lnTo>
                    <a:pt x="359" y="1499"/>
                  </a:lnTo>
                  <a:lnTo>
                    <a:pt x="355" y="1497"/>
                  </a:lnTo>
                  <a:lnTo>
                    <a:pt x="353" y="1497"/>
                  </a:lnTo>
                  <a:lnTo>
                    <a:pt x="351" y="1503"/>
                  </a:lnTo>
                  <a:lnTo>
                    <a:pt x="347" y="1510"/>
                  </a:lnTo>
                  <a:lnTo>
                    <a:pt x="345" y="1514"/>
                  </a:lnTo>
                  <a:lnTo>
                    <a:pt x="347" y="1516"/>
                  </a:lnTo>
                  <a:lnTo>
                    <a:pt x="347" y="1520"/>
                  </a:lnTo>
                  <a:lnTo>
                    <a:pt x="345" y="1527"/>
                  </a:lnTo>
                  <a:lnTo>
                    <a:pt x="345" y="1529"/>
                  </a:lnTo>
                  <a:lnTo>
                    <a:pt x="345" y="1533"/>
                  </a:lnTo>
                  <a:lnTo>
                    <a:pt x="342" y="1539"/>
                  </a:lnTo>
                  <a:lnTo>
                    <a:pt x="345" y="1539"/>
                  </a:lnTo>
                  <a:lnTo>
                    <a:pt x="342" y="1541"/>
                  </a:lnTo>
                  <a:lnTo>
                    <a:pt x="342" y="1544"/>
                  </a:lnTo>
                  <a:lnTo>
                    <a:pt x="342" y="1546"/>
                  </a:lnTo>
                  <a:lnTo>
                    <a:pt x="342" y="1548"/>
                  </a:lnTo>
                  <a:lnTo>
                    <a:pt x="345" y="1548"/>
                  </a:lnTo>
                  <a:lnTo>
                    <a:pt x="345" y="1552"/>
                  </a:lnTo>
                  <a:lnTo>
                    <a:pt x="345" y="1558"/>
                  </a:lnTo>
                  <a:lnTo>
                    <a:pt x="342" y="1558"/>
                  </a:lnTo>
                  <a:lnTo>
                    <a:pt x="340" y="1558"/>
                  </a:lnTo>
                  <a:lnTo>
                    <a:pt x="340" y="1559"/>
                  </a:lnTo>
                  <a:lnTo>
                    <a:pt x="340" y="1563"/>
                  </a:lnTo>
                  <a:lnTo>
                    <a:pt x="340" y="1567"/>
                  </a:lnTo>
                  <a:lnTo>
                    <a:pt x="340" y="1571"/>
                  </a:lnTo>
                  <a:lnTo>
                    <a:pt x="334" y="1573"/>
                  </a:lnTo>
                  <a:lnTo>
                    <a:pt x="334" y="1577"/>
                  </a:lnTo>
                  <a:lnTo>
                    <a:pt x="330" y="1582"/>
                  </a:lnTo>
                  <a:lnTo>
                    <a:pt x="330" y="1584"/>
                  </a:lnTo>
                  <a:lnTo>
                    <a:pt x="330" y="1588"/>
                  </a:lnTo>
                  <a:lnTo>
                    <a:pt x="328" y="1592"/>
                  </a:lnTo>
                  <a:lnTo>
                    <a:pt x="326" y="1597"/>
                  </a:lnTo>
                  <a:lnTo>
                    <a:pt x="326" y="1603"/>
                  </a:lnTo>
                  <a:lnTo>
                    <a:pt x="323" y="1607"/>
                  </a:lnTo>
                  <a:lnTo>
                    <a:pt x="323" y="1609"/>
                  </a:lnTo>
                  <a:lnTo>
                    <a:pt x="323" y="1613"/>
                  </a:lnTo>
                  <a:lnTo>
                    <a:pt x="321" y="1614"/>
                  </a:lnTo>
                  <a:lnTo>
                    <a:pt x="321" y="1616"/>
                  </a:lnTo>
                  <a:lnTo>
                    <a:pt x="321" y="1620"/>
                  </a:lnTo>
                  <a:lnTo>
                    <a:pt x="321" y="1626"/>
                  </a:lnTo>
                  <a:lnTo>
                    <a:pt x="317" y="1628"/>
                  </a:lnTo>
                  <a:lnTo>
                    <a:pt x="317" y="1631"/>
                  </a:lnTo>
                  <a:lnTo>
                    <a:pt x="317" y="1633"/>
                  </a:lnTo>
                  <a:lnTo>
                    <a:pt x="315" y="1639"/>
                  </a:lnTo>
                  <a:lnTo>
                    <a:pt x="315" y="1641"/>
                  </a:lnTo>
                  <a:lnTo>
                    <a:pt x="315" y="1645"/>
                  </a:lnTo>
                  <a:lnTo>
                    <a:pt x="309" y="1647"/>
                  </a:lnTo>
                  <a:lnTo>
                    <a:pt x="306" y="1645"/>
                  </a:lnTo>
                  <a:lnTo>
                    <a:pt x="302" y="1645"/>
                  </a:lnTo>
                  <a:lnTo>
                    <a:pt x="298" y="1645"/>
                  </a:lnTo>
                  <a:lnTo>
                    <a:pt x="296" y="1647"/>
                  </a:lnTo>
                  <a:lnTo>
                    <a:pt x="292" y="1647"/>
                  </a:lnTo>
                  <a:lnTo>
                    <a:pt x="290" y="1645"/>
                  </a:lnTo>
                  <a:lnTo>
                    <a:pt x="290" y="1641"/>
                  </a:lnTo>
                  <a:lnTo>
                    <a:pt x="287" y="1639"/>
                  </a:lnTo>
                  <a:lnTo>
                    <a:pt x="285" y="1635"/>
                  </a:lnTo>
                  <a:lnTo>
                    <a:pt x="285" y="1639"/>
                  </a:lnTo>
                  <a:lnTo>
                    <a:pt x="277" y="1641"/>
                  </a:lnTo>
                  <a:lnTo>
                    <a:pt x="273" y="1639"/>
                  </a:lnTo>
                  <a:lnTo>
                    <a:pt x="262" y="1639"/>
                  </a:lnTo>
                  <a:lnTo>
                    <a:pt x="256" y="1635"/>
                  </a:lnTo>
                  <a:lnTo>
                    <a:pt x="266" y="1614"/>
                  </a:lnTo>
                  <a:lnTo>
                    <a:pt x="273" y="1567"/>
                  </a:lnTo>
                  <a:lnTo>
                    <a:pt x="277" y="1539"/>
                  </a:lnTo>
                  <a:lnTo>
                    <a:pt x="281" y="1523"/>
                  </a:lnTo>
                  <a:lnTo>
                    <a:pt x="285" y="1495"/>
                  </a:lnTo>
                  <a:lnTo>
                    <a:pt x="281" y="1470"/>
                  </a:lnTo>
                  <a:lnTo>
                    <a:pt x="279" y="1459"/>
                  </a:lnTo>
                  <a:lnTo>
                    <a:pt x="281" y="1442"/>
                  </a:lnTo>
                  <a:lnTo>
                    <a:pt x="292" y="1421"/>
                  </a:lnTo>
                  <a:lnTo>
                    <a:pt x="304" y="1393"/>
                  </a:lnTo>
                  <a:lnTo>
                    <a:pt x="311" y="1379"/>
                  </a:lnTo>
                  <a:lnTo>
                    <a:pt x="330" y="1343"/>
                  </a:lnTo>
                  <a:lnTo>
                    <a:pt x="345" y="1334"/>
                  </a:lnTo>
                  <a:lnTo>
                    <a:pt x="378" y="1296"/>
                  </a:lnTo>
                  <a:lnTo>
                    <a:pt x="383" y="1281"/>
                  </a:lnTo>
                  <a:lnTo>
                    <a:pt x="383" y="1271"/>
                  </a:lnTo>
                  <a:lnTo>
                    <a:pt x="380" y="1262"/>
                  </a:lnTo>
                  <a:lnTo>
                    <a:pt x="378" y="1251"/>
                  </a:lnTo>
                  <a:lnTo>
                    <a:pt x="385" y="1237"/>
                  </a:lnTo>
                  <a:lnTo>
                    <a:pt x="395" y="1213"/>
                  </a:lnTo>
                  <a:lnTo>
                    <a:pt x="400" y="1194"/>
                  </a:lnTo>
                  <a:lnTo>
                    <a:pt x="408" y="1167"/>
                  </a:lnTo>
                  <a:lnTo>
                    <a:pt x="410" y="1143"/>
                  </a:lnTo>
                  <a:lnTo>
                    <a:pt x="408" y="1118"/>
                  </a:lnTo>
                  <a:lnTo>
                    <a:pt x="402" y="1101"/>
                  </a:lnTo>
                  <a:lnTo>
                    <a:pt x="389" y="1082"/>
                  </a:lnTo>
                  <a:lnTo>
                    <a:pt x="385" y="1080"/>
                  </a:lnTo>
                  <a:lnTo>
                    <a:pt x="376" y="1071"/>
                  </a:lnTo>
                  <a:lnTo>
                    <a:pt x="372" y="1071"/>
                  </a:lnTo>
                  <a:lnTo>
                    <a:pt x="370" y="1067"/>
                  </a:lnTo>
                  <a:lnTo>
                    <a:pt x="364" y="1061"/>
                  </a:lnTo>
                  <a:lnTo>
                    <a:pt x="336" y="1038"/>
                  </a:lnTo>
                  <a:lnTo>
                    <a:pt x="311" y="1012"/>
                  </a:lnTo>
                  <a:lnTo>
                    <a:pt x="296" y="981"/>
                  </a:lnTo>
                  <a:lnTo>
                    <a:pt x="279" y="963"/>
                  </a:lnTo>
                  <a:lnTo>
                    <a:pt x="256" y="949"/>
                  </a:lnTo>
                  <a:lnTo>
                    <a:pt x="237" y="944"/>
                  </a:lnTo>
                  <a:lnTo>
                    <a:pt x="205" y="940"/>
                  </a:lnTo>
                  <a:lnTo>
                    <a:pt x="144" y="940"/>
                  </a:lnTo>
                  <a:lnTo>
                    <a:pt x="139" y="940"/>
                  </a:lnTo>
                  <a:lnTo>
                    <a:pt x="107" y="944"/>
                  </a:lnTo>
                  <a:lnTo>
                    <a:pt x="86" y="951"/>
                  </a:lnTo>
                  <a:lnTo>
                    <a:pt x="57" y="955"/>
                  </a:lnTo>
                  <a:lnTo>
                    <a:pt x="40" y="957"/>
                  </a:lnTo>
                  <a:lnTo>
                    <a:pt x="21" y="964"/>
                  </a:lnTo>
                  <a:lnTo>
                    <a:pt x="8" y="970"/>
                  </a:lnTo>
                  <a:lnTo>
                    <a:pt x="2" y="968"/>
                  </a:lnTo>
                  <a:lnTo>
                    <a:pt x="0" y="959"/>
                  </a:lnTo>
                  <a:lnTo>
                    <a:pt x="6" y="949"/>
                  </a:lnTo>
                  <a:lnTo>
                    <a:pt x="14" y="938"/>
                  </a:lnTo>
                  <a:lnTo>
                    <a:pt x="19" y="932"/>
                  </a:lnTo>
                  <a:lnTo>
                    <a:pt x="25" y="927"/>
                  </a:lnTo>
                  <a:lnTo>
                    <a:pt x="31" y="919"/>
                  </a:lnTo>
                  <a:lnTo>
                    <a:pt x="31" y="915"/>
                  </a:lnTo>
                  <a:lnTo>
                    <a:pt x="33" y="915"/>
                  </a:lnTo>
                  <a:lnTo>
                    <a:pt x="36" y="913"/>
                  </a:lnTo>
                  <a:lnTo>
                    <a:pt x="36" y="908"/>
                  </a:lnTo>
                  <a:lnTo>
                    <a:pt x="33" y="906"/>
                  </a:lnTo>
                  <a:lnTo>
                    <a:pt x="38" y="906"/>
                  </a:lnTo>
                  <a:lnTo>
                    <a:pt x="50" y="900"/>
                  </a:lnTo>
                  <a:lnTo>
                    <a:pt x="55" y="896"/>
                  </a:lnTo>
                  <a:lnTo>
                    <a:pt x="70" y="887"/>
                  </a:lnTo>
                  <a:lnTo>
                    <a:pt x="88" y="881"/>
                  </a:lnTo>
                  <a:lnTo>
                    <a:pt x="101" y="872"/>
                  </a:lnTo>
                  <a:lnTo>
                    <a:pt x="107" y="870"/>
                  </a:lnTo>
                  <a:lnTo>
                    <a:pt x="110" y="870"/>
                  </a:lnTo>
                  <a:lnTo>
                    <a:pt x="118" y="864"/>
                  </a:lnTo>
                  <a:lnTo>
                    <a:pt x="120" y="862"/>
                  </a:lnTo>
                  <a:lnTo>
                    <a:pt x="124" y="856"/>
                  </a:lnTo>
                  <a:lnTo>
                    <a:pt x="125" y="853"/>
                  </a:lnTo>
                  <a:lnTo>
                    <a:pt x="129" y="851"/>
                  </a:lnTo>
                  <a:lnTo>
                    <a:pt x="135" y="847"/>
                  </a:lnTo>
                  <a:lnTo>
                    <a:pt x="139" y="843"/>
                  </a:lnTo>
                  <a:lnTo>
                    <a:pt x="144" y="839"/>
                  </a:lnTo>
                  <a:lnTo>
                    <a:pt x="150" y="837"/>
                  </a:lnTo>
                  <a:lnTo>
                    <a:pt x="154" y="834"/>
                  </a:lnTo>
                  <a:lnTo>
                    <a:pt x="160" y="822"/>
                  </a:lnTo>
                  <a:lnTo>
                    <a:pt x="160" y="820"/>
                  </a:lnTo>
                  <a:lnTo>
                    <a:pt x="154" y="815"/>
                  </a:lnTo>
                  <a:lnTo>
                    <a:pt x="150" y="813"/>
                  </a:lnTo>
                  <a:lnTo>
                    <a:pt x="148" y="807"/>
                  </a:lnTo>
                  <a:lnTo>
                    <a:pt x="148" y="803"/>
                  </a:lnTo>
                  <a:lnTo>
                    <a:pt x="148" y="796"/>
                  </a:lnTo>
                  <a:lnTo>
                    <a:pt x="148" y="788"/>
                  </a:lnTo>
                  <a:lnTo>
                    <a:pt x="144" y="779"/>
                  </a:lnTo>
                  <a:lnTo>
                    <a:pt x="148" y="775"/>
                  </a:lnTo>
                  <a:lnTo>
                    <a:pt x="150" y="771"/>
                  </a:lnTo>
                  <a:lnTo>
                    <a:pt x="156" y="769"/>
                  </a:lnTo>
                  <a:lnTo>
                    <a:pt x="160" y="764"/>
                  </a:lnTo>
                  <a:lnTo>
                    <a:pt x="154" y="758"/>
                  </a:lnTo>
                  <a:lnTo>
                    <a:pt x="150" y="752"/>
                  </a:lnTo>
                  <a:lnTo>
                    <a:pt x="144" y="750"/>
                  </a:lnTo>
                  <a:lnTo>
                    <a:pt x="143" y="750"/>
                  </a:lnTo>
                  <a:lnTo>
                    <a:pt x="143" y="746"/>
                  </a:lnTo>
                  <a:lnTo>
                    <a:pt x="139" y="746"/>
                  </a:lnTo>
                  <a:lnTo>
                    <a:pt x="137" y="745"/>
                  </a:lnTo>
                  <a:lnTo>
                    <a:pt x="131" y="741"/>
                  </a:lnTo>
                  <a:lnTo>
                    <a:pt x="129" y="739"/>
                  </a:lnTo>
                  <a:lnTo>
                    <a:pt x="125" y="739"/>
                  </a:lnTo>
                  <a:lnTo>
                    <a:pt x="124" y="739"/>
                  </a:lnTo>
                  <a:lnTo>
                    <a:pt x="120" y="735"/>
                  </a:lnTo>
                  <a:lnTo>
                    <a:pt x="118" y="733"/>
                  </a:lnTo>
                  <a:lnTo>
                    <a:pt x="114" y="733"/>
                  </a:lnTo>
                  <a:lnTo>
                    <a:pt x="112" y="728"/>
                  </a:lnTo>
                  <a:lnTo>
                    <a:pt x="110" y="722"/>
                  </a:lnTo>
                  <a:lnTo>
                    <a:pt x="112" y="716"/>
                  </a:lnTo>
                  <a:lnTo>
                    <a:pt x="114" y="714"/>
                  </a:lnTo>
                  <a:lnTo>
                    <a:pt x="118" y="710"/>
                  </a:lnTo>
                  <a:lnTo>
                    <a:pt x="120" y="707"/>
                  </a:lnTo>
                  <a:lnTo>
                    <a:pt x="124" y="701"/>
                  </a:lnTo>
                  <a:lnTo>
                    <a:pt x="125" y="697"/>
                  </a:lnTo>
                  <a:lnTo>
                    <a:pt x="125" y="690"/>
                  </a:lnTo>
                  <a:lnTo>
                    <a:pt x="129" y="684"/>
                  </a:lnTo>
                  <a:lnTo>
                    <a:pt x="131" y="682"/>
                  </a:lnTo>
                  <a:lnTo>
                    <a:pt x="131" y="676"/>
                  </a:lnTo>
                  <a:lnTo>
                    <a:pt x="135" y="676"/>
                  </a:lnTo>
                  <a:lnTo>
                    <a:pt x="139" y="671"/>
                  </a:lnTo>
                  <a:lnTo>
                    <a:pt x="143" y="671"/>
                  </a:lnTo>
                  <a:lnTo>
                    <a:pt x="144" y="673"/>
                  </a:lnTo>
                  <a:lnTo>
                    <a:pt x="154" y="676"/>
                  </a:lnTo>
                  <a:lnTo>
                    <a:pt x="156" y="678"/>
                  </a:lnTo>
                  <a:lnTo>
                    <a:pt x="161" y="682"/>
                  </a:lnTo>
                  <a:lnTo>
                    <a:pt x="167" y="684"/>
                  </a:lnTo>
                  <a:lnTo>
                    <a:pt x="175" y="686"/>
                  </a:lnTo>
                  <a:lnTo>
                    <a:pt x="180" y="686"/>
                  </a:lnTo>
                  <a:lnTo>
                    <a:pt x="186" y="692"/>
                  </a:lnTo>
                  <a:lnTo>
                    <a:pt x="192" y="692"/>
                  </a:lnTo>
                  <a:lnTo>
                    <a:pt x="194" y="695"/>
                  </a:lnTo>
                  <a:lnTo>
                    <a:pt x="199" y="695"/>
                  </a:lnTo>
                  <a:lnTo>
                    <a:pt x="203" y="695"/>
                  </a:lnTo>
                  <a:lnTo>
                    <a:pt x="205" y="695"/>
                  </a:lnTo>
                  <a:lnTo>
                    <a:pt x="211" y="697"/>
                  </a:lnTo>
                  <a:lnTo>
                    <a:pt x="213" y="697"/>
                  </a:lnTo>
                  <a:lnTo>
                    <a:pt x="218" y="695"/>
                  </a:lnTo>
                  <a:lnTo>
                    <a:pt x="224" y="695"/>
                  </a:lnTo>
                  <a:lnTo>
                    <a:pt x="228" y="695"/>
                  </a:lnTo>
                  <a:lnTo>
                    <a:pt x="230" y="695"/>
                  </a:lnTo>
                  <a:lnTo>
                    <a:pt x="237" y="697"/>
                  </a:lnTo>
                  <a:lnTo>
                    <a:pt x="241" y="697"/>
                  </a:lnTo>
                  <a:lnTo>
                    <a:pt x="249" y="701"/>
                  </a:lnTo>
                  <a:lnTo>
                    <a:pt x="254" y="701"/>
                  </a:lnTo>
                  <a:lnTo>
                    <a:pt x="256" y="701"/>
                  </a:lnTo>
                  <a:lnTo>
                    <a:pt x="262" y="703"/>
                  </a:lnTo>
                  <a:lnTo>
                    <a:pt x="266" y="701"/>
                  </a:lnTo>
                  <a:lnTo>
                    <a:pt x="268" y="697"/>
                  </a:lnTo>
                  <a:lnTo>
                    <a:pt x="266" y="690"/>
                  </a:lnTo>
                  <a:lnTo>
                    <a:pt x="266" y="682"/>
                  </a:lnTo>
                  <a:lnTo>
                    <a:pt x="262" y="676"/>
                  </a:lnTo>
                  <a:lnTo>
                    <a:pt x="262" y="671"/>
                  </a:lnTo>
                  <a:lnTo>
                    <a:pt x="266" y="665"/>
                  </a:lnTo>
                  <a:lnTo>
                    <a:pt x="268" y="657"/>
                  </a:lnTo>
                  <a:lnTo>
                    <a:pt x="271" y="654"/>
                  </a:lnTo>
                  <a:lnTo>
                    <a:pt x="268" y="654"/>
                  </a:lnTo>
                  <a:lnTo>
                    <a:pt x="268" y="652"/>
                  </a:lnTo>
                  <a:lnTo>
                    <a:pt x="273" y="652"/>
                  </a:lnTo>
                  <a:lnTo>
                    <a:pt x="277" y="652"/>
                  </a:lnTo>
                  <a:lnTo>
                    <a:pt x="279" y="654"/>
                  </a:lnTo>
                  <a:lnTo>
                    <a:pt x="281" y="654"/>
                  </a:lnTo>
                  <a:lnTo>
                    <a:pt x="285" y="654"/>
                  </a:lnTo>
                  <a:lnTo>
                    <a:pt x="287" y="654"/>
                  </a:lnTo>
                  <a:lnTo>
                    <a:pt x="292" y="654"/>
                  </a:lnTo>
                  <a:lnTo>
                    <a:pt x="302" y="657"/>
                  </a:lnTo>
                  <a:lnTo>
                    <a:pt x="306" y="657"/>
                  </a:lnTo>
                  <a:lnTo>
                    <a:pt x="309" y="659"/>
                  </a:lnTo>
                  <a:lnTo>
                    <a:pt x="311" y="659"/>
                  </a:lnTo>
                  <a:lnTo>
                    <a:pt x="315" y="659"/>
                  </a:lnTo>
                  <a:lnTo>
                    <a:pt x="317" y="659"/>
                  </a:lnTo>
                  <a:lnTo>
                    <a:pt x="321" y="659"/>
                  </a:lnTo>
                  <a:lnTo>
                    <a:pt x="323" y="659"/>
                  </a:lnTo>
                  <a:lnTo>
                    <a:pt x="326" y="659"/>
                  </a:lnTo>
                  <a:lnTo>
                    <a:pt x="328" y="659"/>
                  </a:lnTo>
                  <a:lnTo>
                    <a:pt x="342" y="661"/>
                  </a:lnTo>
                  <a:lnTo>
                    <a:pt x="345" y="659"/>
                  </a:lnTo>
                  <a:lnTo>
                    <a:pt x="351" y="657"/>
                  </a:lnTo>
                  <a:lnTo>
                    <a:pt x="353" y="654"/>
                  </a:lnTo>
                  <a:lnTo>
                    <a:pt x="355" y="654"/>
                  </a:lnTo>
                  <a:lnTo>
                    <a:pt x="361" y="652"/>
                  </a:lnTo>
                  <a:lnTo>
                    <a:pt x="364" y="648"/>
                  </a:lnTo>
                  <a:lnTo>
                    <a:pt x="370" y="646"/>
                  </a:lnTo>
                  <a:lnTo>
                    <a:pt x="372" y="642"/>
                  </a:lnTo>
                  <a:lnTo>
                    <a:pt x="376" y="642"/>
                  </a:lnTo>
                  <a:lnTo>
                    <a:pt x="378" y="642"/>
                  </a:lnTo>
                  <a:lnTo>
                    <a:pt x="383" y="638"/>
                  </a:lnTo>
                  <a:lnTo>
                    <a:pt x="385" y="638"/>
                  </a:lnTo>
                  <a:lnTo>
                    <a:pt x="395" y="633"/>
                  </a:lnTo>
                  <a:lnTo>
                    <a:pt x="397" y="629"/>
                  </a:lnTo>
                  <a:lnTo>
                    <a:pt x="400" y="629"/>
                  </a:lnTo>
                  <a:lnTo>
                    <a:pt x="404" y="623"/>
                  </a:lnTo>
                  <a:lnTo>
                    <a:pt x="414" y="618"/>
                  </a:lnTo>
                  <a:lnTo>
                    <a:pt x="416" y="616"/>
                  </a:lnTo>
                  <a:lnTo>
                    <a:pt x="419" y="614"/>
                  </a:lnTo>
                  <a:lnTo>
                    <a:pt x="421" y="610"/>
                  </a:lnTo>
                  <a:lnTo>
                    <a:pt x="425" y="608"/>
                  </a:lnTo>
                  <a:lnTo>
                    <a:pt x="427" y="602"/>
                  </a:lnTo>
                  <a:lnTo>
                    <a:pt x="433" y="599"/>
                  </a:lnTo>
                  <a:lnTo>
                    <a:pt x="435" y="599"/>
                  </a:lnTo>
                  <a:lnTo>
                    <a:pt x="440" y="593"/>
                  </a:lnTo>
                  <a:lnTo>
                    <a:pt x="444" y="593"/>
                  </a:lnTo>
                  <a:lnTo>
                    <a:pt x="446" y="591"/>
                  </a:lnTo>
                  <a:lnTo>
                    <a:pt x="450" y="589"/>
                  </a:lnTo>
                  <a:lnTo>
                    <a:pt x="452" y="585"/>
                  </a:lnTo>
                  <a:lnTo>
                    <a:pt x="453" y="580"/>
                  </a:lnTo>
                  <a:lnTo>
                    <a:pt x="457" y="580"/>
                  </a:lnTo>
                  <a:lnTo>
                    <a:pt x="459" y="578"/>
                  </a:lnTo>
                  <a:lnTo>
                    <a:pt x="465" y="572"/>
                  </a:lnTo>
                  <a:lnTo>
                    <a:pt x="469" y="570"/>
                  </a:lnTo>
                  <a:lnTo>
                    <a:pt x="472" y="566"/>
                  </a:lnTo>
                  <a:lnTo>
                    <a:pt x="472" y="565"/>
                  </a:lnTo>
                  <a:lnTo>
                    <a:pt x="476" y="565"/>
                  </a:lnTo>
                  <a:lnTo>
                    <a:pt x="478" y="561"/>
                  </a:lnTo>
                  <a:lnTo>
                    <a:pt x="482" y="555"/>
                  </a:lnTo>
                  <a:lnTo>
                    <a:pt x="484" y="555"/>
                  </a:lnTo>
                  <a:lnTo>
                    <a:pt x="488" y="553"/>
                  </a:lnTo>
                  <a:lnTo>
                    <a:pt x="493" y="547"/>
                  </a:lnTo>
                  <a:lnTo>
                    <a:pt x="497" y="542"/>
                  </a:lnTo>
                  <a:lnTo>
                    <a:pt x="503" y="536"/>
                  </a:lnTo>
                  <a:lnTo>
                    <a:pt x="507" y="530"/>
                  </a:lnTo>
                  <a:lnTo>
                    <a:pt x="508" y="529"/>
                  </a:lnTo>
                  <a:lnTo>
                    <a:pt x="512" y="527"/>
                  </a:lnTo>
                  <a:lnTo>
                    <a:pt x="514" y="523"/>
                  </a:lnTo>
                  <a:lnTo>
                    <a:pt x="514" y="521"/>
                  </a:lnTo>
                  <a:lnTo>
                    <a:pt x="518" y="517"/>
                  </a:lnTo>
                  <a:lnTo>
                    <a:pt x="522" y="515"/>
                  </a:lnTo>
                  <a:lnTo>
                    <a:pt x="526" y="510"/>
                  </a:lnTo>
                  <a:lnTo>
                    <a:pt x="527" y="506"/>
                  </a:lnTo>
                  <a:lnTo>
                    <a:pt x="531" y="504"/>
                  </a:lnTo>
                  <a:lnTo>
                    <a:pt x="531" y="502"/>
                  </a:lnTo>
                  <a:lnTo>
                    <a:pt x="537" y="498"/>
                  </a:lnTo>
                  <a:lnTo>
                    <a:pt x="539" y="496"/>
                  </a:lnTo>
                  <a:lnTo>
                    <a:pt x="543" y="493"/>
                  </a:lnTo>
                  <a:lnTo>
                    <a:pt x="544" y="491"/>
                  </a:lnTo>
                  <a:lnTo>
                    <a:pt x="544" y="487"/>
                  </a:lnTo>
                  <a:lnTo>
                    <a:pt x="550" y="485"/>
                  </a:lnTo>
                  <a:lnTo>
                    <a:pt x="550" y="481"/>
                  </a:lnTo>
                  <a:lnTo>
                    <a:pt x="556" y="479"/>
                  </a:lnTo>
                  <a:lnTo>
                    <a:pt x="556" y="477"/>
                  </a:lnTo>
                  <a:lnTo>
                    <a:pt x="558" y="477"/>
                  </a:lnTo>
                  <a:lnTo>
                    <a:pt x="562" y="474"/>
                  </a:lnTo>
                  <a:lnTo>
                    <a:pt x="563" y="472"/>
                  </a:lnTo>
                  <a:lnTo>
                    <a:pt x="567" y="468"/>
                  </a:lnTo>
                  <a:lnTo>
                    <a:pt x="567" y="466"/>
                  </a:lnTo>
                  <a:lnTo>
                    <a:pt x="569" y="460"/>
                  </a:lnTo>
                  <a:lnTo>
                    <a:pt x="575" y="458"/>
                  </a:lnTo>
                  <a:lnTo>
                    <a:pt x="580" y="453"/>
                  </a:lnTo>
                  <a:lnTo>
                    <a:pt x="580" y="449"/>
                  </a:lnTo>
                  <a:lnTo>
                    <a:pt x="582" y="447"/>
                  </a:lnTo>
                  <a:lnTo>
                    <a:pt x="588" y="441"/>
                  </a:lnTo>
                  <a:lnTo>
                    <a:pt x="592" y="438"/>
                  </a:lnTo>
                  <a:lnTo>
                    <a:pt x="596" y="438"/>
                  </a:lnTo>
                  <a:lnTo>
                    <a:pt x="601" y="430"/>
                  </a:lnTo>
                  <a:lnTo>
                    <a:pt x="601" y="428"/>
                  </a:lnTo>
                  <a:lnTo>
                    <a:pt x="607" y="424"/>
                  </a:lnTo>
                  <a:lnTo>
                    <a:pt x="611" y="422"/>
                  </a:lnTo>
                  <a:lnTo>
                    <a:pt x="613" y="422"/>
                  </a:lnTo>
                  <a:lnTo>
                    <a:pt x="618" y="419"/>
                  </a:lnTo>
                  <a:lnTo>
                    <a:pt x="624" y="417"/>
                  </a:lnTo>
                  <a:lnTo>
                    <a:pt x="626" y="413"/>
                  </a:lnTo>
                  <a:lnTo>
                    <a:pt x="630" y="411"/>
                  </a:lnTo>
                  <a:lnTo>
                    <a:pt x="632" y="409"/>
                  </a:lnTo>
                  <a:lnTo>
                    <a:pt x="643" y="403"/>
                  </a:lnTo>
                  <a:lnTo>
                    <a:pt x="645" y="400"/>
                  </a:lnTo>
                  <a:lnTo>
                    <a:pt x="649" y="394"/>
                  </a:lnTo>
                  <a:lnTo>
                    <a:pt x="651" y="392"/>
                  </a:lnTo>
                  <a:lnTo>
                    <a:pt x="656" y="386"/>
                  </a:lnTo>
                  <a:lnTo>
                    <a:pt x="660" y="385"/>
                  </a:lnTo>
                  <a:lnTo>
                    <a:pt x="662" y="381"/>
                  </a:lnTo>
                  <a:lnTo>
                    <a:pt x="668" y="379"/>
                  </a:lnTo>
                  <a:lnTo>
                    <a:pt x="670" y="375"/>
                  </a:lnTo>
                  <a:lnTo>
                    <a:pt x="673" y="373"/>
                  </a:lnTo>
                  <a:lnTo>
                    <a:pt x="675" y="369"/>
                  </a:lnTo>
                  <a:lnTo>
                    <a:pt x="681" y="367"/>
                  </a:lnTo>
                  <a:lnTo>
                    <a:pt x="685" y="366"/>
                  </a:lnTo>
                  <a:lnTo>
                    <a:pt x="687" y="362"/>
                  </a:lnTo>
                  <a:lnTo>
                    <a:pt x="692" y="356"/>
                  </a:lnTo>
                  <a:lnTo>
                    <a:pt x="698" y="354"/>
                  </a:lnTo>
                  <a:lnTo>
                    <a:pt x="700" y="354"/>
                  </a:lnTo>
                  <a:lnTo>
                    <a:pt x="704" y="350"/>
                  </a:lnTo>
                  <a:lnTo>
                    <a:pt x="706" y="350"/>
                  </a:lnTo>
                  <a:lnTo>
                    <a:pt x="709" y="349"/>
                  </a:lnTo>
                  <a:lnTo>
                    <a:pt x="717" y="345"/>
                  </a:lnTo>
                  <a:lnTo>
                    <a:pt x="719" y="345"/>
                  </a:lnTo>
                  <a:lnTo>
                    <a:pt x="725" y="345"/>
                  </a:lnTo>
                  <a:lnTo>
                    <a:pt x="730" y="345"/>
                  </a:lnTo>
                  <a:lnTo>
                    <a:pt x="736" y="345"/>
                  </a:lnTo>
                  <a:lnTo>
                    <a:pt x="742" y="343"/>
                  </a:lnTo>
                  <a:lnTo>
                    <a:pt x="747" y="345"/>
                  </a:lnTo>
                  <a:lnTo>
                    <a:pt x="753" y="343"/>
                  </a:lnTo>
                  <a:lnTo>
                    <a:pt x="755" y="343"/>
                  </a:lnTo>
                  <a:lnTo>
                    <a:pt x="759" y="343"/>
                  </a:lnTo>
                  <a:lnTo>
                    <a:pt x="766" y="343"/>
                  </a:lnTo>
                  <a:lnTo>
                    <a:pt x="772" y="343"/>
                  </a:lnTo>
                  <a:lnTo>
                    <a:pt x="774" y="343"/>
                  </a:lnTo>
                  <a:lnTo>
                    <a:pt x="778" y="341"/>
                  </a:lnTo>
                  <a:lnTo>
                    <a:pt x="783" y="341"/>
                  </a:lnTo>
                  <a:lnTo>
                    <a:pt x="787" y="341"/>
                  </a:lnTo>
                  <a:lnTo>
                    <a:pt x="791" y="335"/>
                  </a:lnTo>
                  <a:lnTo>
                    <a:pt x="793" y="331"/>
                  </a:lnTo>
                  <a:lnTo>
                    <a:pt x="793" y="330"/>
                  </a:lnTo>
                  <a:lnTo>
                    <a:pt x="797" y="326"/>
                  </a:lnTo>
                  <a:lnTo>
                    <a:pt x="799" y="324"/>
                  </a:lnTo>
                  <a:lnTo>
                    <a:pt x="802" y="318"/>
                  </a:lnTo>
                  <a:lnTo>
                    <a:pt x="804" y="318"/>
                  </a:lnTo>
                  <a:lnTo>
                    <a:pt x="804" y="311"/>
                  </a:lnTo>
                  <a:lnTo>
                    <a:pt x="804" y="307"/>
                  </a:lnTo>
                  <a:lnTo>
                    <a:pt x="808" y="305"/>
                  </a:lnTo>
                  <a:lnTo>
                    <a:pt x="808" y="301"/>
                  </a:lnTo>
                  <a:lnTo>
                    <a:pt x="810" y="297"/>
                  </a:lnTo>
                  <a:lnTo>
                    <a:pt x="810" y="294"/>
                  </a:lnTo>
                  <a:lnTo>
                    <a:pt x="810" y="288"/>
                  </a:lnTo>
                  <a:lnTo>
                    <a:pt x="810" y="282"/>
                  </a:lnTo>
                  <a:lnTo>
                    <a:pt x="808" y="280"/>
                  </a:lnTo>
                  <a:lnTo>
                    <a:pt x="804" y="280"/>
                  </a:lnTo>
                  <a:lnTo>
                    <a:pt x="802" y="278"/>
                  </a:lnTo>
                  <a:lnTo>
                    <a:pt x="802" y="275"/>
                  </a:lnTo>
                  <a:lnTo>
                    <a:pt x="802" y="273"/>
                  </a:lnTo>
                  <a:lnTo>
                    <a:pt x="808" y="269"/>
                  </a:lnTo>
                  <a:lnTo>
                    <a:pt x="808" y="263"/>
                  </a:lnTo>
                  <a:lnTo>
                    <a:pt x="808" y="261"/>
                  </a:lnTo>
                  <a:lnTo>
                    <a:pt x="808" y="258"/>
                  </a:lnTo>
                  <a:lnTo>
                    <a:pt x="804" y="256"/>
                  </a:lnTo>
                  <a:lnTo>
                    <a:pt x="802" y="254"/>
                  </a:lnTo>
                  <a:lnTo>
                    <a:pt x="799" y="254"/>
                  </a:lnTo>
                  <a:lnTo>
                    <a:pt x="797" y="248"/>
                  </a:lnTo>
                  <a:lnTo>
                    <a:pt x="797" y="244"/>
                  </a:lnTo>
                  <a:lnTo>
                    <a:pt x="797" y="239"/>
                  </a:lnTo>
                  <a:lnTo>
                    <a:pt x="797" y="237"/>
                  </a:lnTo>
                  <a:lnTo>
                    <a:pt x="793" y="233"/>
                  </a:lnTo>
                  <a:lnTo>
                    <a:pt x="797" y="231"/>
                  </a:lnTo>
                  <a:lnTo>
                    <a:pt x="793" y="225"/>
                  </a:lnTo>
                  <a:lnTo>
                    <a:pt x="787" y="223"/>
                  </a:lnTo>
                  <a:lnTo>
                    <a:pt x="787" y="220"/>
                  </a:lnTo>
                  <a:lnTo>
                    <a:pt x="787" y="218"/>
                  </a:lnTo>
                  <a:lnTo>
                    <a:pt x="787" y="214"/>
                  </a:lnTo>
                  <a:lnTo>
                    <a:pt x="787" y="212"/>
                  </a:lnTo>
                  <a:lnTo>
                    <a:pt x="787" y="210"/>
                  </a:lnTo>
                  <a:lnTo>
                    <a:pt x="785" y="204"/>
                  </a:lnTo>
                  <a:lnTo>
                    <a:pt x="783" y="201"/>
                  </a:lnTo>
                  <a:lnTo>
                    <a:pt x="778" y="195"/>
                  </a:lnTo>
                  <a:lnTo>
                    <a:pt x="778" y="193"/>
                  </a:lnTo>
                  <a:lnTo>
                    <a:pt x="778" y="187"/>
                  </a:lnTo>
                  <a:lnTo>
                    <a:pt x="778" y="182"/>
                  </a:lnTo>
                  <a:lnTo>
                    <a:pt x="778" y="180"/>
                  </a:lnTo>
                  <a:lnTo>
                    <a:pt x="778" y="176"/>
                  </a:lnTo>
                  <a:lnTo>
                    <a:pt x="778" y="174"/>
                  </a:lnTo>
                  <a:lnTo>
                    <a:pt x="778" y="168"/>
                  </a:lnTo>
                  <a:lnTo>
                    <a:pt x="778" y="165"/>
                  </a:lnTo>
                  <a:lnTo>
                    <a:pt x="780" y="161"/>
                  </a:lnTo>
                  <a:lnTo>
                    <a:pt x="780" y="157"/>
                  </a:lnTo>
                  <a:lnTo>
                    <a:pt x="780" y="155"/>
                  </a:lnTo>
                  <a:lnTo>
                    <a:pt x="778" y="151"/>
                  </a:lnTo>
                  <a:lnTo>
                    <a:pt x="774" y="150"/>
                  </a:lnTo>
                  <a:lnTo>
                    <a:pt x="772" y="144"/>
                  </a:lnTo>
                  <a:lnTo>
                    <a:pt x="768" y="142"/>
                  </a:lnTo>
                  <a:lnTo>
                    <a:pt x="768" y="138"/>
                  </a:lnTo>
                  <a:lnTo>
                    <a:pt x="768" y="136"/>
                  </a:lnTo>
                  <a:lnTo>
                    <a:pt x="772" y="131"/>
                  </a:lnTo>
                  <a:lnTo>
                    <a:pt x="768" y="127"/>
                  </a:lnTo>
                  <a:lnTo>
                    <a:pt x="768" y="125"/>
                  </a:lnTo>
                  <a:lnTo>
                    <a:pt x="768" y="121"/>
                  </a:lnTo>
                  <a:lnTo>
                    <a:pt x="768" y="117"/>
                  </a:lnTo>
                  <a:lnTo>
                    <a:pt x="772" y="117"/>
                  </a:lnTo>
                  <a:lnTo>
                    <a:pt x="774" y="114"/>
                  </a:lnTo>
                  <a:lnTo>
                    <a:pt x="778" y="112"/>
                  </a:lnTo>
                  <a:lnTo>
                    <a:pt x="778" y="106"/>
                  </a:lnTo>
                  <a:lnTo>
                    <a:pt x="778" y="102"/>
                  </a:lnTo>
                  <a:lnTo>
                    <a:pt x="778" y="96"/>
                  </a:lnTo>
                  <a:lnTo>
                    <a:pt x="778" y="95"/>
                  </a:lnTo>
                  <a:lnTo>
                    <a:pt x="778" y="89"/>
                  </a:lnTo>
                  <a:lnTo>
                    <a:pt x="774" y="89"/>
                  </a:lnTo>
                  <a:lnTo>
                    <a:pt x="774" y="87"/>
                  </a:lnTo>
                  <a:lnTo>
                    <a:pt x="774" y="83"/>
                  </a:lnTo>
                  <a:lnTo>
                    <a:pt x="772" y="81"/>
                  </a:lnTo>
                  <a:lnTo>
                    <a:pt x="768" y="78"/>
                  </a:lnTo>
                  <a:lnTo>
                    <a:pt x="766" y="76"/>
                  </a:lnTo>
                  <a:lnTo>
                    <a:pt x="761" y="74"/>
                  </a:lnTo>
                  <a:lnTo>
                    <a:pt x="759" y="74"/>
                  </a:lnTo>
                  <a:lnTo>
                    <a:pt x="755" y="68"/>
                  </a:lnTo>
                  <a:lnTo>
                    <a:pt x="753" y="68"/>
                  </a:lnTo>
                  <a:lnTo>
                    <a:pt x="753" y="64"/>
                  </a:lnTo>
                  <a:lnTo>
                    <a:pt x="749" y="62"/>
                  </a:lnTo>
                  <a:lnTo>
                    <a:pt x="747" y="59"/>
                  </a:lnTo>
                  <a:lnTo>
                    <a:pt x="744" y="57"/>
                  </a:lnTo>
                  <a:lnTo>
                    <a:pt x="747" y="53"/>
                  </a:lnTo>
                  <a:lnTo>
                    <a:pt x="753" y="51"/>
                  </a:lnTo>
                  <a:lnTo>
                    <a:pt x="755" y="49"/>
                  </a:lnTo>
                  <a:lnTo>
                    <a:pt x="759" y="45"/>
                  </a:lnTo>
                  <a:lnTo>
                    <a:pt x="761" y="43"/>
                  </a:lnTo>
                  <a:lnTo>
                    <a:pt x="762" y="40"/>
                  </a:lnTo>
                  <a:lnTo>
                    <a:pt x="766" y="40"/>
                  </a:lnTo>
                  <a:lnTo>
                    <a:pt x="768" y="38"/>
                  </a:lnTo>
                  <a:lnTo>
                    <a:pt x="772" y="34"/>
                  </a:lnTo>
                  <a:lnTo>
                    <a:pt x="778" y="32"/>
                  </a:lnTo>
                  <a:lnTo>
                    <a:pt x="780" y="28"/>
                  </a:lnTo>
                  <a:lnTo>
                    <a:pt x="783" y="28"/>
                  </a:lnTo>
                  <a:lnTo>
                    <a:pt x="791" y="28"/>
                  </a:lnTo>
                  <a:lnTo>
                    <a:pt x="793" y="28"/>
                  </a:lnTo>
                  <a:lnTo>
                    <a:pt x="797" y="32"/>
                  </a:lnTo>
                  <a:lnTo>
                    <a:pt x="799" y="32"/>
                  </a:lnTo>
                  <a:lnTo>
                    <a:pt x="802" y="32"/>
                  </a:lnTo>
                  <a:lnTo>
                    <a:pt x="808" y="34"/>
                  </a:lnTo>
                  <a:lnTo>
                    <a:pt x="810" y="34"/>
                  </a:lnTo>
                  <a:lnTo>
                    <a:pt x="812" y="38"/>
                  </a:lnTo>
                  <a:lnTo>
                    <a:pt x="816" y="38"/>
                  </a:lnTo>
                  <a:lnTo>
                    <a:pt x="817" y="38"/>
                  </a:lnTo>
                  <a:lnTo>
                    <a:pt x="823" y="40"/>
                  </a:lnTo>
                  <a:lnTo>
                    <a:pt x="827" y="40"/>
                  </a:lnTo>
                  <a:lnTo>
                    <a:pt x="829" y="40"/>
                  </a:lnTo>
                  <a:lnTo>
                    <a:pt x="835" y="40"/>
                  </a:lnTo>
                  <a:lnTo>
                    <a:pt x="846" y="34"/>
                  </a:lnTo>
                  <a:lnTo>
                    <a:pt x="848" y="32"/>
                  </a:lnTo>
                  <a:lnTo>
                    <a:pt x="852" y="32"/>
                  </a:lnTo>
                  <a:lnTo>
                    <a:pt x="853" y="28"/>
                  </a:lnTo>
                  <a:lnTo>
                    <a:pt x="859" y="26"/>
                  </a:lnTo>
                  <a:lnTo>
                    <a:pt x="859" y="24"/>
                  </a:lnTo>
                  <a:lnTo>
                    <a:pt x="861" y="21"/>
                  </a:lnTo>
                  <a:lnTo>
                    <a:pt x="865" y="21"/>
                  </a:lnTo>
                  <a:lnTo>
                    <a:pt x="871" y="19"/>
                  </a:lnTo>
                  <a:lnTo>
                    <a:pt x="871" y="15"/>
                  </a:lnTo>
                  <a:lnTo>
                    <a:pt x="872" y="13"/>
                  </a:lnTo>
                  <a:lnTo>
                    <a:pt x="876" y="9"/>
                  </a:lnTo>
                  <a:lnTo>
                    <a:pt x="878" y="7"/>
                  </a:lnTo>
                  <a:lnTo>
                    <a:pt x="884" y="5"/>
                  </a:lnTo>
                  <a:lnTo>
                    <a:pt x="886" y="5"/>
                  </a:lnTo>
                  <a:lnTo>
                    <a:pt x="890" y="5"/>
                  </a:lnTo>
                  <a:lnTo>
                    <a:pt x="895" y="2"/>
                  </a:lnTo>
                  <a:lnTo>
                    <a:pt x="901" y="2"/>
                  </a:lnTo>
                  <a:lnTo>
                    <a:pt x="907" y="2"/>
                  </a:lnTo>
                  <a:lnTo>
                    <a:pt x="910" y="0"/>
                  </a:lnTo>
                  <a:lnTo>
                    <a:pt x="916" y="0"/>
                  </a:lnTo>
                  <a:lnTo>
                    <a:pt x="916" y="0"/>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3" name="TextBox 12"/>
          <p:cNvSpPr txBox="1"/>
          <p:nvPr/>
        </p:nvSpPr>
        <p:spPr>
          <a:xfrm>
            <a:off x="0" y="4114800"/>
            <a:ext cx="2418004" cy="3108543"/>
          </a:xfrm>
          <a:prstGeom prst="rect">
            <a:avLst/>
          </a:prstGeom>
          <a:noFill/>
        </p:spPr>
        <p:txBody>
          <a:bodyPr wrap="square" rtlCol="0">
            <a:spAutoFit/>
          </a:bodyPr>
          <a:lstStyle/>
          <a:p>
            <a:pPr algn="ctr"/>
            <a:r>
              <a:rPr lang="en-US" sz="2800" b="1" dirty="0" smtClean="0">
                <a:solidFill>
                  <a:sysClr val="windowText" lastClr="000000"/>
                </a:solidFill>
              </a:rPr>
              <a:t>Nigeria</a:t>
            </a:r>
          </a:p>
          <a:p>
            <a:pPr algn="ctr"/>
            <a:r>
              <a:rPr lang="en-US" sz="2800" b="1" dirty="0" smtClean="0">
                <a:solidFill>
                  <a:sysClr val="windowText" lastClr="000000"/>
                </a:solidFill>
              </a:rPr>
              <a:t>10%</a:t>
            </a:r>
          </a:p>
          <a:p>
            <a:pPr algn="ctr"/>
            <a:r>
              <a:rPr lang="en-US" sz="2800" b="1" dirty="0" smtClean="0">
                <a:solidFill>
                  <a:sysClr val="windowText" lastClr="000000"/>
                </a:solidFill>
              </a:rPr>
              <a:t>North East</a:t>
            </a:r>
            <a:br>
              <a:rPr lang="en-US" sz="2800" b="1" dirty="0" smtClean="0">
                <a:solidFill>
                  <a:sysClr val="windowText" lastClr="000000"/>
                </a:solidFill>
              </a:rPr>
            </a:br>
            <a:r>
              <a:rPr lang="en-US" sz="2800" b="1" dirty="0" smtClean="0">
                <a:solidFill>
                  <a:sysClr val="windowText" lastClr="000000"/>
                </a:solidFill>
              </a:rPr>
              <a:t>8%</a:t>
            </a:r>
          </a:p>
          <a:p>
            <a:pPr algn="ctr"/>
            <a:endParaRPr lang="en-US" sz="2800" b="1" dirty="0" smtClean="0">
              <a:latin typeface="+mj-lt"/>
            </a:endParaRPr>
          </a:p>
          <a:p>
            <a:pPr algn="ctr"/>
            <a:r>
              <a:rPr lang="en-US" sz="2800" b="1" dirty="0" smtClean="0">
                <a:latin typeface="+mj-lt"/>
              </a:rPr>
              <a:t/>
            </a:r>
            <a:br>
              <a:rPr lang="en-US" sz="2800" b="1" dirty="0" smtClean="0">
                <a:latin typeface="+mj-lt"/>
              </a:rPr>
            </a:br>
            <a:endParaRPr lang="en-US" sz="2800" b="1" dirty="0">
              <a:latin typeface="+mj-lt"/>
            </a:endParaRPr>
          </a:p>
        </p:txBody>
      </p:sp>
      <p:sp>
        <p:nvSpPr>
          <p:cNvPr id="15" name="TextBox 14"/>
          <p:cNvSpPr txBox="1"/>
          <p:nvPr/>
        </p:nvSpPr>
        <p:spPr>
          <a:xfrm>
            <a:off x="4961245" y="1524000"/>
            <a:ext cx="2012539" cy="830997"/>
          </a:xfrm>
          <a:prstGeom prst="rect">
            <a:avLst/>
          </a:prstGeom>
          <a:noFill/>
        </p:spPr>
        <p:txBody>
          <a:bodyPr wrap="square" rtlCol="0">
            <a:spAutoFit/>
          </a:bodyPr>
          <a:lstStyle/>
          <a:p>
            <a:pPr algn="ctr"/>
            <a:r>
              <a:rPr lang="en-US" sz="2400" b="1" dirty="0" err="1" smtClean="0">
                <a:solidFill>
                  <a:schemeClr val="bg1"/>
                </a:solidFill>
                <a:latin typeface="+mn-lt"/>
              </a:rPr>
              <a:t>Borno</a:t>
            </a:r>
            <a:endParaRPr lang="en-US" sz="2400" b="1" dirty="0" smtClean="0">
              <a:solidFill>
                <a:schemeClr val="bg1"/>
              </a:solidFill>
              <a:latin typeface="+mn-lt"/>
            </a:endParaRPr>
          </a:p>
          <a:p>
            <a:pPr algn="ctr"/>
            <a:r>
              <a:rPr lang="en-US" sz="2400" b="1" dirty="0" smtClean="0">
                <a:solidFill>
                  <a:schemeClr val="bg1"/>
                </a:solidFill>
                <a:latin typeface="+mn-lt"/>
              </a:rPr>
              <a:t>4%</a:t>
            </a:r>
            <a:endParaRPr lang="en-US" sz="2400" b="1" dirty="0">
              <a:solidFill>
                <a:schemeClr val="bg1"/>
              </a:solidFill>
              <a:latin typeface="+mn-lt"/>
            </a:endParaRPr>
          </a:p>
        </p:txBody>
      </p:sp>
      <p:sp>
        <p:nvSpPr>
          <p:cNvPr id="16" name="TextBox 15"/>
          <p:cNvSpPr txBox="1"/>
          <p:nvPr/>
        </p:nvSpPr>
        <p:spPr>
          <a:xfrm>
            <a:off x="3505200" y="1600200"/>
            <a:ext cx="1631539" cy="830997"/>
          </a:xfrm>
          <a:prstGeom prst="rect">
            <a:avLst/>
          </a:prstGeom>
          <a:noFill/>
        </p:spPr>
        <p:txBody>
          <a:bodyPr wrap="square" rtlCol="0">
            <a:spAutoFit/>
          </a:bodyPr>
          <a:lstStyle/>
          <a:p>
            <a:pPr algn="ctr"/>
            <a:r>
              <a:rPr lang="en-US" sz="2400" b="1" dirty="0" err="1" smtClean="0">
                <a:solidFill>
                  <a:schemeClr val="bg1"/>
                </a:solidFill>
                <a:latin typeface="+mn-lt"/>
              </a:rPr>
              <a:t>Yobe</a:t>
            </a:r>
            <a:endParaRPr lang="en-US" sz="2400" b="1" dirty="0" smtClean="0">
              <a:solidFill>
                <a:schemeClr val="bg1"/>
              </a:solidFill>
              <a:latin typeface="+mn-lt"/>
            </a:endParaRPr>
          </a:p>
          <a:p>
            <a:pPr algn="ctr"/>
            <a:r>
              <a:rPr lang="en-US" sz="2400" b="1" dirty="0" smtClean="0">
                <a:solidFill>
                  <a:schemeClr val="bg1"/>
                </a:solidFill>
                <a:latin typeface="+mn-lt"/>
              </a:rPr>
              <a:t>4%</a:t>
            </a:r>
            <a:endParaRPr lang="en-US" sz="2400" b="1" dirty="0">
              <a:solidFill>
                <a:schemeClr val="bg1"/>
              </a:solidFill>
              <a:latin typeface="+mn-lt"/>
            </a:endParaRPr>
          </a:p>
        </p:txBody>
      </p:sp>
      <p:sp>
        <p:nvSpPr>
          <p:cNvPr id="17" name="TextBox 16"/>
          <p:cNvSpPr txBox="1"/>
          <p:nvPr/>
        </p:nvSpPr>
        <p:spPr>
          <a:xfrm>
            <a:off x="1981200" y="3200400"/>
            <a:ext cx="2012539" cy="830997"/>
          </a:xfrm>
          <a:prstGeom prst="rect">
            <a:avLst/>
          </a:prstGeom>
          <a:noFill/>
        </p:spPr>
        <p:txBody>
          <a:bodyPr wrap="square" rtlCol="0">
            <a:spAutoFit/>
          </a:bodyPr>
          <a:lstStyle/>
          <a:p>
            <a:pPr algn="ctr"/>
            <a:r>
              <a:rPr lang="en-US" sz="2400" b="1" dirty="0" err="1" smtClean="0">
                <a:solidFill>
                  <a:schemeClr val="bg1"/>
                </a:solidFill>
                <a:latin typeface="+mn-lt"/>
              </a:rPr>
              <a:t>Bauchi</a:t>
            </a:r>
            <a:endParaRPr lang="en-US" sz="2400" b="1" dirty="0" smtClean="0">
              <a:solidFill>
                <a:schemeClr val="bg1"/>
              </a:solidFill>
              <a:latin typeface="+mn-lt"/>
            </a:endParaRPr>
          </a:p>
          <a:p>
            <a:pPr algn="ctr"/>
            <a:r>
              <a:rPr lang="en-US" sz="2400" b="1" dirty="0" smtClean="0">
                <a:solidFill>
                  <a:schemeClr val="bg1"/>
                </a:solidFill>
                <a:latin typeface="+mn-lt"/>
              </a:rPr>
              <a:t>4%</a:t>
            </a:r>
            <a:endParaRPr lang="en-US" sz="2400" b="1" dirty="0">
              <a:solidFill>
                <a:schemeClr val="bg1"/>
              </a:solidFill>
              <a:latin typeface="+mn-lt"/>
            </a:endParaRPr>
          </a:p>
        </p:txBody>
      </p:sp>
      <p:sp>
        <p:nvSpPr>
          <p:cNvPr id="18" name="TextBox 17"/>
          <p:cNvSpPr txBox="1"/>
          <p:nvPr/>
        </p:nvSpPr>
        <p:spPr>
          <a:xfrm>
            <a:off x="3200400" y="2971800"/>
            <a:ext cx="2012539" cy="830997"/>
          </a:xfrm>
          <a:prstGeom prst="rect">
            <a:avLst/>
          </a:prstGeom>
          <a:noFill/>
        </p:spPr>
        <p:txBody>
          <a:bodyPr wrap="square" rtlCol="0">
            <a:spAutoFit/>
          </a:bodyPr>
          <a:lstStyle/>
          <a:p>
            <a:pPr algn="ctr"/>
            <a:r>
              <a:rPr lang="en-US" sz="2400" b="1" dirty="0" err="1" smtClean="0">
                <a:solidFill>
                  <a:schemeClr val="bg1"/>
                </a:solidFill>
                <a:latin typeface="+mn-lt"/>
              </a:rPr>
              <a:t>Gombe</a:t>
            </a:r>
            <a:endParaRPr lang="en-US" sz="2400" b="1" dirty="0" smtClean="0">
              <a:solidFill>
                <a:schemeClr val="bg1"/>
              </a:solidFill>
              <a:latin typeface="+mn-lt"/>
            </a:endParaRPr>
          </a:p>
          <a:p>
            <a:pPr algn="ctr"/>
            <a:r>
              <a:rPr lang="en-US" sz="2400" b="1" dirty="0" smtClean="0">
                <a:solidFill>
                  <a:schemeClr val="bg1"/>
                </a:solidFill>
                <a:latin typeface="+mn-lt"/>
              </a:rPr>
              <a:t>   13%</a:t>
            </a:r>
            <a:endParaRPr lang="en-US" sz="2400" b="1" dirty="0">
              <a:solidFill>
                <a:schemeClr val="bg1"/>
              </a:solidFill>
              <a:latin typeface="+mn-lt"/>
            </a:endParaRPr>
          </a:p>
        </p:txBody>
      </p:sp>
      <p:sp>
        <p:nvSpPr>
          <p:cNvPr id="20" name="TextBox 19"/>
          <p:cNvSpPr txBox="1"/>
          <p:nvPr/>
        </p:nvSpPr>
        <p:spPr>
          <a:xfrm>
            <a:off x="4114800" y="3733800"/>
            <a:ext cx="2362200" cy="830997"/>
          </a:xfrm>
          <a:prstGeom prst="rect">
            <a:avLst/>
          </a:prstGeom>
          <a:noFill/>
        </p:spPr>
        <p:txBody>
          <a:bodyPr wrap="square" rtlCol="0">
            <a:spAutoFit/>
          </a:bodyPr>
          <a:lstStyle/>
          <a:p>
            <a:pPr algn="ctr"/>
            <a:r>
              <a:rPr lang="en-US" sz="2400" b="1" dirty="0" smtClean="0">
                <a:solidFill>
                  <a:schemeClr val="bg1"/>
                </a:solidFill>
                <a:latin typeface="+mn-lt"/>
              </a:rPr>
              <a:t>Adamawa</a:t>
            </a:r>
          </a:p>
          <a:p>
            <a:pPr algn="ctr"/>
            <a:r>
              <a:rPr lang="en-US" sz="2400" b="1" dirty="0" smtClean="0">
                <a:solidFill>
                  <a:schemeClr val="bg1"/>
                </a:solidFill>
                <a:latin typeface="+mn-lt"/>
              </a:rPr>
              <a:t>14%</a:t>
            </a:r>
            <a:endParaRPr lang="en-US" sz="2400" b="1" dirty="0">
              <a:solidFill>
                <a:schemeClr val="bg1"/>
              </a:solidFill>
              <a:latin typeface="+mn-lt"/>
            </a:endParaRPr>
          </a:p>
        </p:txBody>
      </p:sp>
      <p:sp>
        <p:nvSpPr>
          <p:cNvPr id="21" name="TextBox 20"/>
          <p:cNvSpPr txBox="1"/>
          <p:nvPr/>
        </p:nvSpPr>
        <p:spPr>
          <a:xfrm>
            <a:off x="2590800" y="4876800"/>
            <a:ext cx="2012539" cy="830997"/>
          </a:xfrm>
          <a:prstGeom prst="rect">
            <a:avLst/>
          </a:prstGeom>
          <a:noFill/>
        </p:spPr>
        <p:txBody>
          <a:bodyPr wrap="square" rtlCol="0">
            <a:spAutoFit/>
          </a:bodyPr>
          <a:lstStyle/>
          <a:p>
            <a:pPr algn="ctr"/>
            <a:r>
              <a:rPr lang="en-US" sz="2400" b="1" dirty="0" err="1" smtClean="0">
                <a:latin typeface="+mn-lt"/>
              </a:rPr>
              <a:t>Taraba</a:t>
            </a:r>
            <a:endParaRPr lang="en-US" sz="2400" b="1" dirty="0" smtClean="0">
              <a:latin typeface="+mn-lt"/>
            </a:endParaRPr>
          </a:p>
          <a:p>
            <a:pPr algn="ctr"/>
            <a:r>
              <a:rPr lang="en-US" sz="2400" b="1" dirty="0" smtClean="0">
                <a:latin typeface="+mn-lt"/>
              </a:rPr>
              <a:t>17%</a:t>
            </a:r>
            <a:endParaRPr lang="en-US" sz="2400" b="1" dirty="0">
              <a:latin typeface="+mn-lt"/>
            </a:endParaRPr>
          </a:p>
        </p:txBody>
      </p:sp>
      <p:sp>
        <p:nvSpPr>
          <p:cNvPr id="23" name="Rectangle 22"/>
          <p:cNvSpPr/>
          <p:nvPr/>
        </p:nvSpPr>
        <p:spPr>
          <a:xfrm>
            <a:off x="0" y="6248400"/>
            <a:ext cx="6324600" cy="646331"/>
          </a:xfrm>
          <a:prstGeom prst="rect">
            <a:avLst/>
          </a:prstGeom>
        </p:spPr>
        <p:txBody>
          <a:bodyPr wrap="square">
            <a:spAutoFit/>
          </a:bodyPr>
          <a:lstStyle/>
          <a:p>
            <a:r>
              <a:rPr lang="en-US" i="1" dirty="0" smtClean="0">
                <a:solidFill>
                  <a:srgbClr val="000000"/>
                </a:solidFill>
                <a:latin typeface="Calibri" pitchFamily="34" charset="0"/>
              </a:rPr>
              <a:t>Percent of women age 15-49 who have been tested </a:t>
            </a:r>
            <a:br>
              <a:rPr lang="en-US" i="1" dirty="0" smtClean="0">
                <a:solidFill>
                  <a:srgbClr val="000000"/>
                </a:solidFill>
                <a:latin typeface="Calibri" pitchFamily="34" charset="0"/>
              </a:rPr>
            </a:br>
            <a:r>
              <a:rPr lang="en-US" i="1" dirty="0" smtClean="0">
                <a:solidFill>
                  <a:srgbClr val="000000"/>
                </a:solidFill>
                <a:latin typeface="Calibri" pitchFamily="34" charset="0"/>
              </a:rPr>
              <a:t>for HIV in the last 12 months and received their results</a:t>
            </a:r>
            <a:endParaRPr lang="en-US" i="1" dirty="0">
              <a:solidFill>
                <a:srgbClr val="000000"/>
              </a:solidFill>
              <a:latin typeface="Calibri"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2"/>
          <p:cNvSpPr>
            <a:spLocks noGrp="1"/>
          </p:cNvSpPr>
          <p:nvPr>
            <p:ph type="title"/>
          </p:nvPr>
        </p:nvSpPr>
        <p:spPr>
          <a:xfrm>
            <a:off x="457200" y="19050"/>
            <a:ext cx="8229600" cy="1143000"/>
          </a:xfrm>
        </p:spPr>
        <p:txBody>
          <a:bodyPr/>
          <a:lstStyle/>
          <a:p>
            <a:pPr eaLnBrk="1" hangingPunct="1"/>
            <a:r>
              <a:rPr lang="en-US" dirty="0" smtClean="0"/>
              <a:t>HIV Testing: Men</a:t>
            </a:r>
          </a:p>
        </p:txBody>
      </p:sp>
      <p:graphicFrame>
        <p:nvGraphicFramePr>
          <p:cNvPr id="3" name="Content Placeholder 4"/>
          <p:cNvGraphicFramePr>
            <a:graphicFrameLocks noGrp="1"/>
          </p:cNvGraphicFramePr>
          <p:nvPr>
            <p:ph idx="1"/>
            <p:extLst>
              <p:ext uri="{D42A27DB-BD31-4B8C-83A1-F6EECF244321}">
                <p14:modId xmlns:p14="http://schemas.microsoft.com/office/powerpoint/2010/main" val="3557893766"/>
              </p:ext>
            </p:extLst>
          </p:nvPr>
        </p:nvGraphicFramePr>
        <p:xfrm>
          <a:off x="457200" y="18288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152400" y="1219200"/>
            <a:ext cx="6781800" cy="381000"/>
          </a:xfrm>
          <a:prstGeom prst="rect">
            <a:avLst/>
          </a:prstGeom>
          <a:noFill/>
        </p:spPr>
        <p:txBody>
          <a:bodyPr>
            <a:spAutoFit/>
          </a:bodyPr>
          <a:lstStyle/>
          <a:p>
            <a:pPr>
              <a:defRPr/>
            </a:pPr>
            <a:r>
              <a:rPr lang="en-US" i="1" dirty="0">
                <a:latin typeface="+mn-lt"/>
              </a:rPr>
              <a:t>Percent of </a:t>
            </a:r>
            <a:r>
              <a:rPr lang="en-US" i="1" dirty="0" smtClean="0">
                <a:latin typeface="+mn-lt"/>
              </a:rPr>
              <a:t>men </a:t>
            </a:r>
            <a:r>
              <a:rPr lang="en-US" i="1" dirty="0">
                <a:latin typeface="+mn-lt"/>
              </a:rPr>
              <a:t>age 15-49</a:t>
            </a:r>
          </a:p>
        </p:txBody>
      </p:sp>
    </p:spTree>
    <p:extLst>
      <p:ext uri="{BB962C8B-B14F-4D97-AF65-F5344CB8AC3E}">
        <p14:creationId xmlns:p14="http://schemas.microsoft.com/office/powerpoint/2010/main" val="6200042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762000"/>
          </a:xfrm>
        </p:spPr>
        <p:txBody>
          <a:bodyPr>
            <a:noAutofit/>
          </a:bodyPr>
          <a:lstStyle/>
          <a:p>
            <a:r>
              <a:rPr lang="en-US" sz="3600" dirty="0" smtClean="0">
                <a:latin typeface="Calibri" pitchFamily="34" charset="0"/>
              </a:rPr>
              <a:t>Men’s HIV Testing by State</a:t>
            </a:r>
            <a:endParaRPr lang="en-US" sz="3600" dirty="0"/>
          </a:p>
        </p:txBody>
      </p:sp>
      <p:grpSp>
        <p:nvGrpSpPr>
          <p:cNvPr id="3" name="Group 4"/>
          <p:cNvGrpSpPr>
            <a:grpSpLocks noChangeAspect="1"/>
          </p:cNvGrpSpPr>
          <p:nvPr/>
        </p:nvGrpSpPr>
        <p:grpSpPr bwMode="auto">
          <a:xfrm>
            <a:off x="2133600" y="685800"/>
            <a:ext cx="5105400" cy="5702300"/>
            <a:chOff x="1152" y="480"/>
            <a:chExt cx="3168" cy="3832"/>
          </a:xfrm>
        </p:grpSpPr>
        <p:sp>
          <p:nvSpPr>
            <p:cNvPr id="5" name="AutoShape 3"/>
            <p:cNvSpPr>
              <a:spLocks noChangeAspect="1" noChangeArrowheads="1" noTextEdit="1"/>
            </p:cNvSpPr>
            <p:nvPr/>
          </p:nvSpPr>
          <p:spPr bwMode="auto">
            <a:xfrm>
              <a:off x="1152" y="480"/>
              <a:ext cx="3168" cy="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5"/>
            <p:cNvSpPr>
              <a:spLocks/>
            </p:cNvSpPr>
            <p:nvPr/>
          </p:nvSpPr>
          <p:spPr bwMode="auto">
            <a:xfrm>
              <a:off x="1639" y="654"/>
              <a:ext cx="1515" cy="1496"/>
            </a:xfrm>
            <a:custGeom>
              <a:avLst/>
              <a:gdLst>
                <a:gd name="T0" fmla="*/ 582 w 1515"/>
                <a:gd name="T1" fmla="*/ 0 h 1496"/>
                <a:gd name="T2" fmla="*/ 673 w 1515"/>
                <a:gd name="T3" fmla="*/ 8 h 1496"/>
                <a:gd name="T4" fmla="*/ 768 w 1515"/>
                <a:gd name="T5" fmla="*/ 14 h 1496"/>
                <a:gd name="T6" fmla="*/ 859 w 1515"/>
                <a:gd name="T7" fmla="*/ 6 h 1496"/>
                <a:gd name="T8" fmla="*/ 954 w 1515"/>
                <a:gd name="T9" fmla="*/ 6 h 1496"/>
                <a:gd name="T10" fmla="*/ 1033 w 1515"/>
                <a:gd name="T11" fmla="*/ 27 h 1496"/>
                <a:gd name="T12" fmla="*/ 1113 w 1515"/>
                <a:gd name="T13" fmla="*/ 50 h 1496"/>
                <a:gd name="T14" fmla="*/ 1195 w 1515"/>
                <a:gd name="T15" fmla="*/ 80 h 1496"/>
                <a:gd name="T16" fmla="*/ 1267 w 1515"/>
                <a:gd name="T17" fmla="*/ 118 h 1496"/>
                <a:gd name="T18" fmla="*/ 1352 w 1515"/>
                <a:gd name="T19" fmla="*/ 139 h 1496"/>
                <a:gd name="T20" fmla="*/ 1420 w 1515"/>
                <a:gd name="T21" fmla="*/ 158 h 1496"/>
                <a:gd name="T22" fmla="*/ 1471 w 1515"/>
                <a:gd name="T23" fmla="*/ 199 h 1496"/>
                <a:gd name="T24" fmla="*/ 1451 w 1515"/>
                <a:gd name="T25" fmla="*/ 287 h 1496"/>
                <a:gd name="T26" fmla="*/ 1500 w 1515"/>
                <a:gd name="T27" fmla="*/ 349 h 1496"/>
                <a:gd name="T28" fmla="*/ 1488 w 1515"/>
                <a:gd name="T29" fmla="*/ 423 h 1496"/>
                <a:gd name="T30" fmla="*/ 1441 w 1515"/>
                <a:gd name="T31" fmla="*/ 480 h 1496"/>
                <a:gd name="T32" fmla="*/ 1401 w 1515"/>
                <a:gd name="T33" fmla="*/ 533 h 1496"/>
                <a:gd name="T34" fmla="*/ 1401 w 1515"/>
                <a:gd name="T35" fmla="*/ 683 h 1496"/>
                <a:gd name="T36" fmla="*/ 1386 w 1515"/>
                <a:gd name="T37" fmla="*/ 810 h 1496"/>
                <a:gd name="T38" fmla="*/ 1352 w 1515"/>
                <a:gd name="T39" fmla="*/ 914 h 1496"/>
                <a:gd name="T40" fmla="*/ 1416 w 1515"/>
                <a:gd name="T41" fmla="*/ 963 h 1496"/>
                <a:gd name="T42" fmla="*/ 1390 w 1515"/>
                <a:gd name="T43" fmla="*/ 1039 h 1496"/>
                <a:gd name="T44" fmla="*/ 1352 w 1515"/>
                <a:gd name="T45" fmla="*/ 1107 h 1496"/>
                <a:gd name="T46" fmla="*/ 1316 w 1515"/>
                <a:gd name="T47" fmla="*/ 1173 h 1496"/>
                <a:gd name="T48" fmla="*/ 1299 w 1515"/>
                <a:gd name="T49" fmla="*/ 1238 h 1496"/>
                <a:gd name="T50" fmla="*/ 1217 w 1515"/>
                <a:gd name="T51" fmla="*/ 1285 h 1496"/>
                <a:gd name="T52" fmla="*/ 1126 w 1515"/>
                <a:gd name="T53" fmla="*/ 1312 h 1496"/>
                <a:gd name="T54" fmla="*/ 1075 w 1515"/>
                <a:gd name="T55" fmla="*/ 1355 h 1496"/>
                <a:gd name="T56" fmla="*/ 1111 w 1515"/>
                <a:gd name="T57" fmla="*/ 1403 h 1496"/>
                <a:gd name="T58" fmla="*/ 1088 w 1515"/>
                <a:gd name="T59" fmla="*/ 1467 h 1496"/>
                <a:gd name="T60" fmla="*/ 997 w 1515"/>
                <a:gd name="T61" fmla="*/ 1484 h 1496"/>
                <a:gd name="T62" fmla="*/ 1007 w 1515"/>
                <a:gd name="T63" fmla="*/ 1371 h 1496"/>
                <a:gd name="T64" fmla="*/ 994 w 1515"/>
                <a:gd name="T65" fmla="*/ 1278 h 1496"/>
                <a:gd name="T66" fmla="*/ 927 w 1515"/>
                <a:gd name="T67" fmla="*/ 1209 h 1496"/>
                <a:gd name="T68" fmla="*/ 886 w 1515"/>
                <a:gd name="T69" fmla="*/ 1136 h 1496"/>
                <a:gd name="T70" fmla="*/ 815 w 1515"/>
                <a:gd name="T71" fmla="*/ 1124 h 1496"/>
                <a:gd name="T72" fmla="*/ 743 w 1515"/>
                <a:gd name="T73" fmla="*/ 1101 h 1496"/>
                <a:gd name="T74" fmla="*/ 668 w 1515"/>
                <a:gd name="T75" fmla="*/ 1088 h 1496"/>
                <a:gd name="T76" fmla="*/ 686 w 1515"/>
                <a:gd name="T77" fmla="*/ 1033 h 1496"/>
                <a:gd name="T78" fmla="*/ 688 w 1515"/>
                <a:gd name="T79" fmla="*/ 965 h 1496"/>
                <a:gd name="T80" fmla="*/ 675 w 1515"/>
                <a:gd name="T81" fmla="*/ 895 h 1496"/>
                <a:gd name="T82" fmla="*/ 643 w 1515"/>
                <a:gd name="T83" fmla="*/ 829 h 1496"/>
                <a:gd name="T84" fmla="*/ 614 w 1515"/>
                <a:gd name="T85" fmla="*/ 764 h 1496"/>
                <a:gd name="T86" fmla="*/ 609 w 1515"/>
                <a:gd name="T87" fmla="*/ 690 h 1496"/>
                <a:gd name="T88" fmla="*/ 588 w 1515"/>
                <a:gd name="T89" fmla="*/ 616 h 1496"/>
                <a:gd name="T90" fmla="*/ 558 w 1515"/>
                <a:gd name="T91" fmla="*/ 486 h 1496"/>
                <a:gd name="T92" fmla="*/ 506 w 1515"/>
                <a:gd name="T93" fmla="*/ 444 h 1496"/>
                <a:gd name="T94" fmla="*/ 510 w 1515"/>
                <a:gd name="T95" fmla="*/ 374 h 1496"/>
                <a:gd name="T96" fmla="*/ 495 w 1515"/>
                <a:gd name="T97" fmla="*/ 300 h 1496"/>
                <a:gd name="T98" fmla="*/ 413 w 1515"/>
                <a:gd name="T99" fmla="*/ 288 h 1496"/>
                <a:gd name="T100" fmla="*/ 324 w 1515"/>
                <a:gd name="T101" fmla="*/ 287 h 1496"/>
                <a:gd name="T102" fmla="*/ 328 w 1515"/>
                <a:gd name="T103" fmla="*/ 199 h 1496"/>
                <a:gd name="T104" fmla="*/ 262 w 1515"/>
                <a:gd name="T105" fmla="*/ 201 h 1496"/>
                <a:gd name="T106" fmla="*/ 195 w 1515"/>
                <a:gd name="T107" fmla="*/ 218 h 1496"/>
                <a:gd name="T108" fmla="*/ 148 w 1515"/>
                <a:gd name="T109" fmla="*/ 268 h 1496"/>
                <a:gd name="T110" fmla="*/ 70 w 1515"/>
                <a:gd name="T111" fmla="*/ 305 h 1496"/>
                <a:gd name="T112" fmla="*/ 57 w 1515"/>
                <a:gd name="T113" fmla="*/ 245 h 1496"/>
                <a:gd name="T114" fmla="*/ 169 w 1515"/>
                <a:gd name="T115" fmla="*/ 125 h 1496"/>
                <a:gd name="T116" fmla="*/ 237 w 1515"/>
                <a:gd name="T117" fmla="*/ 89 h 1496"/>
                <a:gd name="T118" fmla="*/ 309 w 1515"/>
                <a:gd name="T119" fmla="*/ 57 h 1496"/>
                <a:gd name="T120" fmla="*/ 396 w 1515"/>
                <a:gd name="T121" fmla="*/ 44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15" h="1496">
                  <a:moveTo>
                    <a:pt x="453" y="33"/>
                  </a:moveTo>
                  <a:lnTo>
                    <a:pt x="459" y="31"/>
                  </a:lnTo>
                  <a:lnTo>
                    <a:pt x="463" y="31"/>
                  </a:lnTo>
                  <a:lnTo>
                    <a:pt x="470" y="27"/>
                  </a:lnTo>
                  <a:lnTo>
                    <a:pt x="478" y="25"/>
                  </a:lnTo>
                  <a:lnTo>
                    <a:pt x="485" y="21"/>
                  </a:lnTo>
                  <a:lnTo>
                    <a:pt x="491" y="19"/>
                  </a:lnTo>
                  <a:lnTo>
                    <a:pt x="501" y="19"/>
                  </a:lnTo>
                  <a:lnTo>
                    <a:pt x="508" y="16"/>
                  </a:lnTo>
                  <a:lnTo>
                    <a:pt x="516" y="14"/>
                  </a:lnTo>
                  <a:lnTo>
                    <a:pt x="522" y="12"/>
                  </a:lnTo>
                  <a:lnTo>
                    <a:pt x="531" y="8"/>
                  </a:lnTo>
                  <a:lnTo>
                    <a:pt x="535" y="8"/>
                  </a:lnTo>
                  <a:lnTo>
                    <a:pt x="539" y="6"/>
                  </a:lnTo>
                  <a:lnTo>
                    <a:pt x="544" y="6"/>
                  </a:lnTo>
                  <a:lnTo>
                    <a:pt x="546" y="6"/>
                  </a:lnTo>
                  <a:lnTo>
                    <a:pt x="550" y="6"/>
                  </a:lnTo>
                  <a:lnTo>
                    <a:pt x="552" y="6"/>
                  </a:lnTo>
                  <a:lnTo>
                    <a:pt x="556" y="6"/>
                  </a:lnTo>
                  <a:lnTo>
                    <a:pt x="558" y="2"/>
                  </a:lnTo>
                  <a:lnTo>
                    <a:pt x="563" y="2"/>
                  </a:lnTo>
                  <a:lnTo>
                    <a:pt x="565" y="2"/>
                  </a:lnTo>
                  <a:lnTo>
                    <a:pt x="569" y="2"/>
                  </a:lnTo>
                  <a:lnTo>
                    <a:pt x="571" y="2"/>
                  </a:lnTo>
                  <a:lnTo>
                    <a:pt x="575" y="0"/>
                  </a:lnTo>
                  <a:lnTo>
                    <a:pt x="576" y="0"/>
                  </a:lnTo>
                  <a:lnTo>
                    <a:pt x="582" y="0"/>
                  </a:lnTo>
                  <a:lnTo>
                    <a:pt x="584" y="0"/>
                  </a:lnTo>
                  <a:lnTo>
                    <a:pt x="588" y="0"/>
                  </a:lnTo>
                  <a:lnTo>
                    <a:pt x="590" y="0"/>
                  </a:lnTo>
                  <a:lnTo>
                    <a:pt x="595" y="0"/>
                  </a:lnTo>
                  <a:lnTo>
                    <a:pt x="599" y="0"/>
                  </a:lnTo>
                  <a:lnTo>
                    <a:pt x="601" y="0"/>
                  </a:lnTo>
                  <a:lnTo>
                    <a:pt x="607" y="0"/>
                  </a:lnTo>
                  <a:lnTo>
                    <a:pt x="609" y="0"/>
                  </a:lnTo>
                  <a:lnTo>
                    <a:pt x="613" y="0"/>
                  </a:lnTo>
                  <a:lnTo>
                    <a:pt x="614" y="0"/>
                  </a:lnTo>
                  <a:lnTo>
                    <a:pt x="618" y="0"/>
                  </a:lnTo>
                  <a:lnTo>
                    <a:pt x="624" y="0"/>
                  </a:lnTo>
                  <a:lnTo>
                    <a:pt x="626" y="0"/>
                  </a:lnTo>
                  <a:lnTo>
                    <a:pt x="630" y="0"/>
                  </a:lnTo>
                  <a:lnTo>
                    <a:pt x="633" y="0"/>
                  </a:lnTo>
                  <a:lnTo>
                    <a:pt x="637" y="0"/>
                  </a:lnTo>
                  <a:lnTo>
                    <a:pt x="639" y="0"/>
                  </a:lnTo>
                  <a:lnTo>
                    <a:pt x="643" y="0"/>
                  </a:lnTo>
                  <a:lnTo>
                    <a:pt x="649" y="2"/>
                  </a:lnTo>
                  <a:lnTo>
                    <a:pt x="650" y="2"/>
                  </a:lnTo>
                  <a:lnTo>
                    <a:pt x="654" y="2"/>
                  </a:lnTo>
                  <a:lnTo>
                    <a:pt x="656" y="2"/>
                  </a:lnTo>
                  <a:lnTo>
                    <a:pt x="658" y="2"/>
                  </a:lnTo>
                  <a:lnTo>
                    <a:pt x="662" y="6"/>
                  </a:lnTo>
                  <a:lnTo>
                    <a:pt x="668" y="6"/>
                  </a:lnTo>
                  <a:lnTo>
                    <a:pt x="669" y="6"/>
                  </a:lnTo>
                  <a:lnTo>
                    <a:pt x="673" y="8"/>
                  </a:lnTo>
                  <a:lnTo>
                    <a:pt x="675" y="8"/>
                  </a:lnTo>
                  <a:lnTo>
                    <a:pt x="679" y="8"/>
                  </a:lnTo>
                  <a:lnTo>
                    <a:pt x="681" y="8"/>
                  </a:lnTo>
                  <a:lnTo>
                    <a:pt x="686" y="8"/>
                  </a:lnTo>
                  <a:lnTo>
                    <a:pt x="688" y="12"/>
                  </a:lnTo>
                  <a:lnTo>
                    <a:pt x="692" y="12"/>
                  </a:lnTo>
                  <a:lnTo>
                    <a:pt x="694" y="12"/>
                  </a:lnTo>
                  <a:lnTo>
                    <a:pt x="700" y="12"/>
                  </a:lnTo>
                  <a:lnTo>
                    <a:pt x="704" y="12"/>
                  </a:lnTo>
                  <a:lnTo>
                    <a:pt x="705" y="12"/>
                  </a:lnTo>
                  <a:lnTo>
                    <a:pt x="707" y="12"/>
                  </a:lnTo>
                  <a:lnTo>
                    <a:pt x="713" y="14"/>
                  </a:lnTo>
                  <a:lnTo>
                    <a:pt x="717" y="14"/>
                  </a:lnTo>
                  <a:lnTo>
                    <a:pt x="719" y="14"/>
                  </a:lnTo>
                  <a:lnTo>
                    <a:pt x="724" y="14"/>
                  </a:lnTo>
                  <a:lnTo>
                    <a:pt x="728" y="14"/>
                  </a:lnTo>
                  <a:lnTo>
                    <a:pt x="730" y="14"/>
                  </a:lnTo>
                  <a:lnTo>
                    <a:pt x="736" y="14"/>
                  </a:lnTo>
                  <a:lnTo>
                    <a:pt x="738" y="14"/>
                  </a:lnTo>
                  <a:lnTo>
                    <a:pt x="741" y="14"/>
                  </a:lnTo>
                  <a:lnTo>
                    <a:pt x="743" y="14"/>
                  </a:lnTo>
                  <a:lnTo>
                    <a:pt x="749" y="14"/>
                  </a:lnTo>
                  <a:lnTo>
                    <a:pt x="753" y="14"/>
                  </a:lnTo>
                  <a:lnTo>
                    <a:pt x="757" y="14"/>
                  </a:lnTo>
                  <a:lnTo>
                    <a:pt x="760" y="14"/>
                  </a:lnTo>
                  <a:lnTo>
                    <a:pt x="762" y="14"/>
                  </a:lnTo>
                  <a:lnTo>
                    <a:pt x="768" y="14"/>
                  </a:lnTo>
                  <a:lnTo>
                    <a:pt x="772" y="14"/>
                  </a:lnTo>
                  <a:lnTo>
                    <a:pt x="774" y="14"/>
                  </a:lnTo>
                  <a:lnTo>
                    <a:pt x="779" y="14"/>
                  </a:lnTo>
                  <a:lnTo>
                    <a:pt x="781" y="14"/>
                  </a:lnTo>
                  <a:lnTo>
                    <a:pt x="785" y="14"/>
                  </a:lnTo>
                  <a:lnTo>
                    <a:pt x="787" y="14"/>
                  </a:lnTo>
                  <a:lnTo>
                    <a:pt x="793" y="14"/>
                  </a:lnTo>
                  <a:lnTo>
                    <a:pt x="796" y="14"/>
                  </a:lnTo>
                  <a:lnTo>
                    <a:pt x="798" y="14"/>
                  </a:lnTo>
                  <a:lnTo>
                    <a:pt x="800" y="14"/>
                  </a:lnTo>
                  <a:lnTo>
                    <a:pt x="806" y="14"/>
                  </a:lnTo>
                  <a:lnTo>
                    <a:pt x="810" y="12"/>
                  </a:lnTo>
                  <a:lnTo>
                    <a:pt x="812" y="12"/>
                  </a:lnTo>
                  <a:lnTo>
                    <a:pt x="815" y="12"/>
                  </a:lnTo>
                  <a:lnTo>
                    <a:pt x="817" y="12"/>
                  </a:lnTo>
                  <a:lnTo>
                    <a:pt x="823" y="12"/>
                  </a:lnTo>
                  <a:lnTo>
                    <a:pt x="825" y="12"/>
                  </a:lnTo>
                  <a:lnTo>
                    <a:pt x="829" y="8"/>
                  </a:lnTo>
                  <a:lnTo>
                    <a:pt x="831" y="8"/>
                  </a:lnTo>
                  <a:lnTo>
                    <a:pt x="834" y="8"/>
                  </a:lnTo>
                  <a:lnTo>
                    <a:pt x="836" y="8"/>
                  </a:lnTo>
                  <a:lnTo>
                    <a:pt x="842" y="8"/>
                  </a:lnTo>
                  <a:lnTo>
                    <a:pt x="846" y="8"/>
                  </a:lnTo>
                  <a:lnTo>
                    <a:pt x="848" y="8"/>
                  </a:lnTo>
                  <a:lnTo>
                    <a:pt x="850" y="6"/>
                  </a:lnTo>
                  <a:lnTo>
                    <a:pt x="855" y="6"/>
                  </a:lnTo>
                  <a:lnTo>
                    <a:pt x="859" y="6"/>
                  </a:lnTo>
                  <a:lnTo>
                    <a:pt x="861" y="6"/>
                  </a:lnTo>
                  <a:lnTo>
                    <a:pt x="867" y="6"/>
                  </a:lnTo>
                  <a:lnTo>
                    <a:pt x="870" y="6"/>
                  </a:lnTo>
                  <a:lnTo>
                    <a:pt x="872" y="6"/>
                  </a:lnTo>
                  <a:lnTo>
                    <a:pt x="878" y="6"/>
                  </a:lnTo>
                  <a:lnTo>
                    <a:pt x="880" y="6"/>
                  </a:lnTo>
                  <a:lnTo>
                    <a:pt x="884" y="6"/>
                  </a:lnTo>
                  <a:lnTo>
                    <a:pt x="886" y="6"/>
                  </a:lnTo>
                  <a:lnTo>
                    <a:pt x="891" y="6"/>
                  </a:lnTo>
                  <a:lnTo>
                    <a:pt x="895" y="6"/>
                  </a:lnTo>
                  <a:lnTo>
                    <a:pt x="897" y="6"/>
                  </a:lnTo>
                  <a:lnTo>
                    <a:pt x="903" y="6"/>
                  </a:lnTo>
                  <a:lnTo>
                    <a:pt x="904" y="6"/>
                  </a:lnTo>
                  <a:lnTo>
                    <a:pt x="908" y="6"/>
                  </a:lnTo>
                  <a:lnTo>
                    <a:pt x="914" y="6"/>
                  </a:lnTo>
                  <a:lnTo>
                    <a:pt x="916" y="6"/>
                  </a:lnTo>
                  <a:lnTo>
                    <a:pt x="920" y="6"/>
                  </a:lnTo>
                  <a:lnTo>
                    <a:pt x="922" y="2"/>
                  </a:lnTo>
                  <a:lnTo>
                    <a:pt x="927" y="2"/>
                  </a:lnTo>
                  <a:lnTo>
                    <a:pt x="929" y="2"/>
                  </a:lnTo>
                  <a:lnTo>
                    <a:pt x="933" y="2"/>
                  </a:lnTo>
                  <a:lnTo>
                    <a:pt x="939" y="2"/>
                  </a:lnTo>
                  <a:lnTo>
                    <a:pt x="941" y="6"/>
                  </a:lnTo>
                  <a:lnTo>
                    <a:pt x="944" y="6"/>
                  </a:lnTo>
                  <a:lnTo>
                    <a:pt x="948" y="6"/>
                  </a:lnTo>
                  <a:lnTo>
                    <a:pt x="952" y="6"/>
                  </a:lnTo>
                  <a:lnTo>
                    <a:pt x="954" y="6"/>
                  </a:lnTo>
                  <a:lnTo>
                    <a:pt x="958" y="6"/>
                  </a:lnTo>
                  <a:lnTo>
                    <a:pt x="965" y="6"/>
                  </a:lnTo>
                  <a:lnTo>
                    <a:pt x="969" y="8"/>
                  </a:lnTo>
                  <a:lnTo>
                    <a:pt x="971" y="8"/>
                  </a:lnTo>
                  <a:lnTo>
                    <a:pt x="973" y="8"/>
                  </a:lnTo>
                  <a:lnTo>
                    <a:pt x="977" y="8"/>
                  </a:lnTo>
                  <a:lnTo>
                    <a:pt x="978" y="12"/>
                  </a:lnTo>
                  <a:lnTo>
                    <a:pt x="982" y="12"/>
                  </a:lnTo>
                  <a:lnTo>
                    <a:pt x="988" y="12"/>
                  </a:lnTo>
                  <a:lnTo>
                    <a:pt x="990" y="12"/>
                  </a:lnTo>
                  <a:lnTo>
                    <a:pt x="990" y="14"/>
                  </a:lnTo>
                  <a:lnTo>
                    <a:pt x="994" y="14"/>
                  </a:lnTo>
                  <a:lnTo>
                    <a:pt x="995" y="14"/>
                  </a:lnTo>
                  <a:lnTo>
                    <a:pt x="997" y="14"/>
                  </a:lnTo>
                  <a:lnTo>
                    <a:pt x="1001" y="16"/>
                  </a:lnTo>
                  <a:lnTo>
                    <a:pt x="1003" y="16"/>
                  </a:lnTo>
                  <a:lnTo>
                    <a:pt x="1007" y="16"/>
                  </a:lnTo>
                  <a:lnTo>
                    <a:pt x="1009" y="19"/>
                  </a:lnTo>
                  <a:lnTo>
                    <a:pt x="1013" y="19"/>
                  </a:lnTo>
                  <a:lnTo>
                    <a:pt x="1014" y="19"/>
                  </a:lnTo>
                  <a:lnTo>
                    <a:pt x="1018" y="21"/>
                  </a:lnTo>
                  <a:lnTo>
                    <a:pt x="1020" y="21"/>
                  </a:lnTo>
                  <a:lnTo>
                    <a:pt x="1022" y="25"/>
                  </a:lnTo>
                  <a:lnTo>
                    <a:pt x="1026" y="25"/>
                  </a:lnTo>
                  <a:lnTo>
                    <a:pt x="1028" y="27"/>
                  </a:lnTo>
                  <a:lnTo>
                    <a:pt x="1032" y="27"/>
                  </a:lnTo>
                  <a:lnTo>
                    <a:pt x="1033" y="27"/>
                  </a:lnTo>
                  <a:lnTo>
                    <a:pt x="1037" y="27"/>
                  </a:lnTo>
                  <a:lnTo>
                    <a:pt x="1039" y="31"/>
                  </a:lnTo>
                  <a:lnTo>
                    <a:pt x="1045" y="31"/>
                  </a:lnTo>
                  <a:lnTo>
                    <a:pt x="1047" y="31"/>
                  </a:lnTo>
                  <a:lnTo>
                    <a:pt x="1050" y="31"/>
                  </a:lnTo>
                  <a:lnTo>
                    <a:pt x="1052" y="33"/>
                  </a:lnTo>
                  <a:lnTo>
                    <a:pt x="1056" y="33"/>
                  </a:lnTo>
                  <a:lnTo>
                    <a:pt x="1058" y="33"/>
                  </a:lnTo>
                  <a:lnTo>
                    <a:pt x="1062" y="36"/>
                  </a:lnTo>
                  <a:lnTo>
                    <a:pt x="1064" y="36"/>
                  </a:lnTo>
                  <a:lnTo>
                    <a:pt x="1066" y="36"/>
                  </a:lnTo>
                  <a:lnTo>
                    <a:pt x="1069" y="38"/>
                  </a:lnTo>
                  <a:lnTo>
                    <a:pt x="1071" y="38"/>
                  </a:lnTo>
                  <a:lnTo>
                    <a:pt x="1075" y="38"/>
                  </a:lnTo>
                  <a:lnTo>
                    <a:pt x="1077" y="40"/>
                  </a:lnTo>
                  <a:lnTo>
                    <a:pt x="1081" y="40"/>
                  </a:lnTo>
                  <a:lnTo>
                    <a:pt x="1083" y="40"/>
                  </a:lnTo>
                  <a:lnTo>
                    <a:pt x="1088" y="44"/>
                  </a:lnTo>
                  <a:lnTo>
                    <a:pt x="1090" y="44"/>
                  </a:lnTo>
                  <a:lnTo>
                    <a:pt x="1094" y="44"/>
                  </a:lnTo>
                  <a:lnTo>
                    <a:pt x="1096" y="46"/>
                  </a:lnTo>
                  <a:lnTo>
                    <a:pt x="1100" y="46"/>
                  </a:lnTo>
                  <a:lnTo>
                    <a:pt x="1102" y="46"/>
                  </a:lnTo>
                  <a:lnTo>
                    <a:pt x="1105" y="46"/>
                  </a:lnTo>
                  <a:lnTo>
                    <a:pt x="1107" y="50"/>
                  </a:lnTo>
                  <a:lnTo>
                    <a:pt x="1111" y="50"/>
                  </a:lnTo>
                  <a:lnTo>
                    <a:pt x="1113" y="50"/>
                  </a:lnTo>
                  <a:lnTo>
                    <a:pt x="1115" y="52"/>
                  </a:lnTo>
                  <a:lnTo>
                    <a:pt x="1121" y="52"/>
                  </a:lnTo>
                  <a:lnTo>
                    <a:pt x="1124" y="52"/>
                  </a:lnTo>
                  <a:lnTo>
                    <a:pt x="1126" y="52"/>
                  </a:lnTo>
                  <a:lnTo>
                    <a:pt x="1130" y="55"/>
                  </a:lnTo>
                  <a:lnTo>
                    <a:pt x="1132" y="55"/>
                  </a:lnTo>
                  <a:lnTo>
                    <a:pt x="1136" y="55"/>
                  </a:lnTo>
                  <a:lnTo>
                    <a:pt x="1138" y="55"/>
                  </a:lnTo>
                  <a:lnTo>
                    <a:pt x="1140" y="57"/>
                  </a:lnTo>
                  <a:lnTo>
                    <a:pt x="1149" y="57"/>
                  </a:lnTo>
                  <a:lnTo>
                    <a:pt x="1151" y="59"/>
                  </a:lnTo>
                  <a:lnTo>
                    <a:pt x="1155" y="59"/>
                  </a:lnTo>
                  <a:lnTo>
                    <a:pt x="1157" y="59"/>
                  </a:lnTo>
                  <a:lnTo>
                    <a:pt x="1160" y="59"/>
                  </a:lnTo>
                  <a:lnTo>
                    <a:pt x="1162" y="63"/>
                  </a:lnTo>
                  <a:lnTo>
                    <a:pt x="1164" y="63"/>
                  </a:lnTo>
                  <a:lnTo>
                    <a:pt x="1168" y="65"/>
                  </a:lnTo>
                  <a:lnTo>
                    <a:pt x="1170" y="65"/>
                  </a:lnTo>
                  <a:lnTo>
                    <a:pt x="1174" y="69"/>
                  </a:lnTo>
                  <a:lnTo>
                    <a:pt x="1176" y="69"/>
                  </a:lnTo>
                  <a:lnTo>
                    <a:pt x="1179" y="70"/>
                  </a:lnTo>
                  <a:lnTo>
                    <a:pt x="1181" y="70"/>
                  </a:lnTo>
                  <a:lnTo>
                    <a:pt x="1185" y="74"/>
                  </a:lnTo>
                  <a:lnTo>
                    <a:pt x="1187" y="74"/>
                  </a:lnTo>
                  <a:lnTo>
                    <a:pt x="1189" y="76"/>
                  </a:lnTo>
                  <a:lnTo>
                    <a:pt x="1193" y="76"/>
                  </a:lnTo>
                  <a:lnTo>
                    <a:pt x="1195" y="80"/>
                  </a:lnTo>
                  <a:lnTo>
                    <a:pt x="1198" y="80"/>
                  </a:lnTo>
                  <a:lnTo>
                    <a:pt x="1200" y="82"/>
                  </a:lnTo>
                  <a:lnTo>
                    <a:pt x="1204" y="84"/>
                  </a:lnTo>
                  <a:lnTo>
                    <a:pt x="1206" y="88"/>
                  </a:lnTo>
                  <a:lnTo>
                    <a:pt x="1210" y="88"/>
                  </a:lnTo>
                  <a:lnTo>
                    <a:pt x="1212" y="89"/>
                  </a:lnTo>
                  <a:lnTo>
                    <a:pt x="1214" y="89"/>
                  </a:lnTo>
                  <a:lnTo>
                    <a:pt x="1214" y="93"/>
                  </a:lnTo>
                  <a:lnTo>
                    <a:pt x="1217" y="93"/>
                  </a:lnTo>
                  <a:lnTo>
                    <a:pt x="1219" y="95"/>
                  </a:lnTo>
                  <a:lnTo>
                    <a:pt x="1223" y="95"/>
                  </a:lnTo>
                  <a:lnTo>
                    <a:pt x="1225" y="99"/>
                  </a:lnTo>
                  <a:lnTo>
                    <a:pt x="1229" y="99"/>
                  </a:lnTo>
                  <a:lnTo>
                    <a:pt x="1231" y="101"/>
                  </a:lnTo>
                  <a:lnTo>
                    <a:pt x="1234" y="105"/>
                  </a:lnTo>
                  <a:lnTo>
                    <a:pt x="1236" y="105"/>
                  </a:lnTo>
                  <a:lnTo>
                    <a:pt x="1238" y="106"/>
                  </a:lnTo>
                  <a:lnTo>
                    <a:pt x="1242" y="106"/>
                  </a:lnTo>
                  <a:lnTo>
                    <a:pt x="1244" y="106"/>
                  </a:lnTo>
                  <a:lnTo>
                    <a:pt x="1248" y="108"/>
                  </a:lnTo>
                  <a:lnTo>
                    <a:pt x="1250" y="108"/>
                  </a:lnTo>
                  <a:lnTo>
                    <a:pt x="1253" y="112"/>
                  </a:lnTo>
                  <a:lnTo>
                    <a:pt x="1255" y="112"/>
                  </a:lnTo>
                  <a:lnTo>
                    <a:pt x="1259" y="114"/>
                  </a:lnTo>
                  <a:lnTo>
                    <a:pt x="1261" y="114"/>
                  </a:lnTo>
                  <a:lnTo>
                    <a:pt x="1263" y="118"/>
                  </a:lnTo>
                  <a:lnTo>
                    <a:pt x="1267" y="118"/>
                  </a:lnTo>
                  <a:lnTo>
                    <a:pt x="1267" y="120"/>
                  </a:lnTo>
                  <a:lnTo>
                    <a:pt x="1269" y="120"/>
                  </a:lnTo>
                  <a:lnTo>
                    <a:pt x="1272" y="124"/>
                  </a:lnTo>
                  <a:lnTo>
                    <a:pt x="1274" y="124"/>
                  </a:lnTo>
                  <a:lnTo>
                    <a:pt x="1278" y="125"/>
                  </a:lnTo>
                  <a:lnTo>
                    <a:pt x="1280" y="125"/>
                  </a:lnTo>
                  <a:lnTo>
                    <a:pt x="1280" y="127"/>
                  </a:lnTo>
                  <a:lnTo>
                    <a:pt x="1284" y="127"/>
                  </a:lnTo>
                  <a:lnTo>
                    <a:pt x="1286" y="131"/>
                  </a:lnTo>
                  <a:lnTo>
                    <a:pt x="1286" y="133"/>
                  </a:lnTo>
                  <a:lnTo>
                    <a:pt x="1287" y="137"/>
                  </a:lnTo>
                  <a:lnTo>
                    <a:pt x="1291" y="137"/>
                  </a:lnTo>
                  <a:lnTo>
                    <a:pt x="1291" y="139"/>
                  </a:lnTo>
                  <a:lnTo>
                    <a:pt x="1293" y="142"/>
                  </a:lnTo>
                  <a:lnTo>
                    <a:pt x="1299" y="142"/>
                  </a:lnTo>
                  <a:lnTo>
                    <a:pt x="1308" y="144"/>
                  </a:lnTo>
                  <a:lnTo>
                    <a:pt x="1316" y="148"/>
                  </a:lnTo>
                  <a:lnTo>
                    <a:pt x="1322" y="148"/>
                  </a:lnTo>
                  <a:lnTo>
                    <a:pt x="1329" y="150"/>
                  </a:lnTo>
                  <a:lnTo>
                    <a:pt x="1335" y="150"/>
                  </a:lnTo>
                  <a:lnTo>
                    <a:pt x="1337" y="152"/>
                  </a:lnTo>
                  <a:lnTo>
                    <a:pt x="1341" y="152"/>
                  </a:lnTo>
                  <a:lnTo>
                    <a:pt x="1342" y="150"/>
                  </a:lnTo>
                  <a:lnTo>
                    <a:pt x="1346" y="148"/>
                  </a:lnTo>
                  <a:lnTo>
                    <a:pt x="1348" y="148"/>
                  </a:lnTo>
                  <a:lnTo>
                    <a:pt x="1348" y="142"/>
                  </a:lnTo>
                  <a:lnTo>
                    <a:pt x="1352" y="139"/>
                  </a:lnTo>
                  <a:lnTo>
                    <a:pt x="1354" y="139"/>
                  </a:lnTo>
                  <a:lnTo>
                    <a:pt x="1360" y="142"/>
                  </a:lnTo>
                  <a:lnTo>
                    <a:pt x="1361" y="142"/>
                  </a:lnTo>
                  <a:lnTo>
                    <a:pt x="1365" y="142"/>
                  </a:lnTo>
                  <a:lnTo>
                    <a:pt x="1367" y="142"/>
                  </a:lnTo>
                  <a:lnTo>
                    <a:pt x="1371" y="144"/>
                  </a:lnTo>
                  <a:lnTo>
                    <a:pt x="1373" y="148"/>
                  </a:lnTo>
                  <a:lnTo>
                    <a:pt x="1377" y="148"/>
                  </a:lnTo>
                  <a:lnTo>
                    <a:pt x="1380" y="150"/>
                  </a:lnTo>
                  <a:lnTo>
                    <a:pt x="1384" y="148"/>
                  </a:lnTo>
                  <a:lnTo>
                    <a:pt x="1386" y="148"/>
                  </a:lnTo>
                  <a:lnTo>
                    <a:pt x="1390" y="148"/>
                  </a:lnTo>
                  <a:lnTo>
                    <a:pt x="1392" y="150"/>
                  </a:lnTo>
                  <a:lnTo>
                    <a:pt x="1396" y="150"/>
                  </a:lnTo>
                  <a:lnTo>
                    <a:pt x="1396" y="152"/>
                  </a:lnTo>
                  <a:lnTo>
                    <a:pt x="1397" y="156"/>
                  </a:lnTo>
                  <a:lnTo>
                    <a:pt x="1397" y="158"/>
                  </a:lnTo>
                  <a:lnTo>
                    <a:pt x="1397" y="161"/>
                  </a:lnTo>
                  <a:lnTo>
                    <a:pt x="1401" y="163"/>
                  </a:lnTo>
                  <a:lnTo>
                    <a:pt x="1403" y="161"/>
                  </a:lnTo>
                  <a:lnTo>
                    <a:pt x="1403" y="158"/>
                  </a:lnTo>
                  <a:lnTo>
                    <a:pt x="1405" y="158"/>
                  </a:lnTo>
                  <a:lnTo>
                    <a:pt x="1409" y="156"/>
                  </a:lnTo>
                  <a:lnTo>
                    <a:pt x="1411" y="156"/>
                  </a:lnTo>
                  <a:lnTo>
                    <a:pt x="1414" y="156"/>
                  </a:lnTo>
                  <a:lnTo>
                    <a:pt x="1416" y="156"/>
                  </a:lnTo>
                  <a:lnTo>
                    <a:pt x="1420" y="158"/>
                  </a:lnTo>
                  <a:lnTo>
                    <a:pt x="1422" y="158"/>
                  </a:lnTo>
                  <a:lnTo>
                    <a:pt x="1426" y="161"/>
                  </a:lnTo>
                  <a:lnTo>
                    <a:pt x="1426" y="163"/>
                  </a:lnTo>
                  <a:lnTo>
                    <a:pt x="1428" y="163"/>
                  </a:lnTo>
                  <a:lnTo>
                    <a:pt x="1430" y="167"/>
                  </a:lnTo>
                  <a:lnTo>
                    <a:pt x="1433" y="163"/>
                  </a:lnTo>
                  <a:lnTo>
                    <a:pt x="1435" y="163"/>
                  </a:lnTo>
                  <a:lnTo>
                    <a:pt x="1439" y="163"/>
                  </a:lnTo>
                  <a:lnTo>
                    <a:pt x="1441" y="167"/>
                  </a:lnTo>
                  <a:lnTo>
                    <a:pt x="1445" y="163"/>
                  </a:lnTo>
                  <a:lnTo>
                    <a:pt x="1447" y="161"/>
                  </a:lnTo>
                  <a:lnTo>
                    <a:pt x="1451" y="163"/>
                  </a:lnTo>
                  <a:lnTo>
                    <a:pt x="1452" y="167"/>
                  </a:lnTo>
                  <a:lnTo>
                    <a:pt x="1454" y="167"/>
                  </a:lnTo>
                  <a:lnTo>
                    <a:pt x="1458" y="167"/>
                  </a:lnTo>
                  <a:lnTo>
                    <a:pt x="1460" y="167"/>
                  </a:lnTo>
                  <a:lnTo>
                    <a:pt x="1464" y="167"/>
                  </a:lnTo>
                  <a:lnTo>
                    <a:pt x="1466" y="167"/>
                  </a:lnTo>
                  <a:lnTo>
                    <a:pt x="1466" y="177"/>
                  </a:lnTo>
                  <a:lnTo>
                    <a:pt x="1466" y="180"/>
                  </a:lnTo>
                  <a:lnTo>
                    <a:pt x="1466" y="182"/>
                  </a:lnTo>
                  <a:lnTo>
                    <a:pt x="1469" y="186"/>
                  </a:lnTo>
                  <a:lnTo>
                    <a:pt x="1469" y="188"/>
                  </a:lnTo>
                  <a:lnTo>
                    <a:pt x="1469" y="192"/>
                  </a:lnTo>
                  <a:lnTo>
                    <a:pt x="1469" y="194"/>
                  </a:lnTo>
                  <a:lnTo>
                    <a:pt x="1469" y="196"/>
                  </a:lnTo>
                  <a:lnTo>
                    <a:pt x="1471" y="199"/>
                  </a:lnTo>
                  <a:lnTo>
                    <a:pt x="1471" y="201"/>
                  </a:lnTo>
                  <a:lnTo>
                    <a:pt x="1469" y="205"/>
                  </a:lnTo>
                  <a:lnTo>
                    <a:pt x="1469" y="207"/>
                  </a:lnTo>
                  <a:lnTo>
                    <a:pt x="1469" y="211"/>
                  </a:lnTo>
                  <a:lnTo>
                    <a:pt x="1469" y="213"/>
                  </a:lnTo>
                  <a:lnTo>
                    <a:pt x="1469" y="216"/>
                  </a:lnTo>
                  <a:lnTo>
                    <a:pt x="1466" y="218"/>
                  </a:lnTo>
                  <a:lnTo>
                    <a:pt x="1466" y="220"/>
                  </a:lnTo>
                  <a:lnTo>
                    <a:pt x="1466" y="224"/>
                  </a:lnTo>
                  <a:lnTo>
                    <a:pt x="1464" y="226"/>
                  </a:lnTo>
                  <a:lnTo>
                    <a:pt x="1464" y="230"/>
                  </a:lnTo>
                  <a:lnTo>
                    <a:pt x="1464" y="232"/>
                  </a:lnTo>
                  <a:lnTo>
                    <a:pt x="1460" y="235"/>
                  </a:lnTo>
                  <a:lnTo>
                    <a:pt x="1458" y="243"/>
                  </a:lnTo>
                  <a:lnTo>
                    <a:pt x="1458" y="245"/>
                  </a:lnTo>
                  <a:lnTo>
                    <a:pt x="1454" y="249"/>
                  </a:lnTo>
                  <a:lnTo>
                    <a:pt x="1452" y="251"/>
                  </a:lnTo>
                  <a:lnTo>
                    <a:pt x="1452" y="254"/>
                  </a:lnTo>
                  <a:lnTo>
                    <a:pt x="1451" y="256"/>
                  </a:lnTo>
                  <a:lnTo>
                    <a:pt x="1447" y="260"/>
                  </a:lnTo>
                  <a:lnTo>
                    <a:pt x="1447" y="264"/>
                  </a:lnTo>
                  <a:lnTo>
                    <a:pt x="1447" y="269"/>
                  </a:lnTo>
                  <a:lnTo>
                    <a:pt x="1447" y="273"/>
                  </a:lnTo>
                  <a:lnTo>
                    <a:pt x="1447" y="275"/>
                  </a:lnTo>
                  <a:lnTo>
                    <a:pt x="1447" y="279"/>
                  </a:lnTo>
                  <a:lnTo>
                    <a:pt x="1451" y="281"/>
                  </a:lnTo>
                  <a:lnTo>
                    <a:pt x="1451" y="287"/>
                  </a:lnTo>
                  <a:lnTo>
                    <a:pt x="1452" y="288"/>
                  </a:lnTo>
                  <a:lnTo>
                    <a:pt x="1452" y="292"/>
                  </a:lnTo>
                  <a:lnTo>
                    <a:pt x="1452" y="294"/>
                  </a:lnTo>
                  <a:lnTo>
                    <a:pt x="1454" y="294"/>
                  </a:lnTo>
                  <a:lnTo>
                    <a:pt x="1454" y="298"/>
                  </a:lnTo>
                  <a:lnTo>
                    <a:pt x="1458" y="300"/>
                  </a:lnTo>
                  <a:lnTo>
                    <a:pt x="1460" y="304"/>
                  </a:lnTo>
                  <a:lnTo>
                    <a:pt x="1460" y="305"/>
                  </a:lnTo>
                  <a:lnTo>
                    <a:pt x="1464" y="307"/>
                  </a:lnTo>
                  <a:lnTo>
                    <a:pt x="1466" y="311"/>
                  </a:lnTo>
                  <a:lnTo>
                    <a:pt x="1469" y="313"/>
                  </a:lnTo>
                  <a:lnTo>
                    <a:pt x="1471" y="319"/>
                  </a:lnTo>
                  <a:lnTo>
                    <a:pt x="1475" y="323"/>
                  </a:lnTo>
                  <a:lnTo>
                    <a:pt x="1477" y="323"/>
                  </a:lnTo>
                  <a:lnTo>
                    <a:pt x="1479" y="324"/>
                  </a:lnTo>
                  <a:lnTo>
                    <a:pt x="1479" y="328"/>
                  </a:lnTo>
                  <a:lnTo>
                    <a:pt x="1483" y="330"/>
                  </a:lnTo>
                  <a:lnTo>
                    <a:pt x="1485" y="332"/>
                  </a:lnTo>
                  <a:lnTo>
                    <a:pt x="1488" y="336"/>
                  </a:lnTo>
                  <a:lnTo>
                    <a:pt x="1488" y="338"/>
                  </a:lnTo>
                  <a:lnTo>
                    <a:pt x="1490" y="338"/>
                  </a:lnTo>
                  <a:lnTo>
                    <a:pt x="1494" y="341"/>
                  </a:lnTo>
                  <a:lnTo>
                    <a:pt x="1494" y="343"/>
                  </a:lnTo>
                  <a:lnTo>
                    <a:pt x="1496" y="343"/>
                  </a:lnTo>
                  <a:lnTo>
                    <a:pt x="1496" y="347"/>
                  </a:lnTo>
                  <a:lnTo>
                    <a:pt x="1500" y="347"/>
                  </a:lnTo>
                  <a:lnTo>
                    <a:pt x="1500" y="349"/>
                  </a:lnTo>
                  <a:lnTo>
                    <a:pt x="1502" y="349"/>
                  </a:lnTo>
                  <a:lnTo>
                    <a:pt x="1504" y="353"/>
                  </a:lnTo>
                  <a:lnTo>
                    <a:pt x="1507" y="355"/>
                  </a:lnTo>
                  <a:lnTo>
                    <a:pt x="1509" y="360"/>
                  </a:lnTo>
                  <a:lnTo>
                    <a:pt x="1513" y="366"/>
                  </a:lnTo>
                  <a:lnTo>
                    <a:pt x="1515" y="368"/>
                  </a:lnTo>
                  <a:lnTo>
                    <a:pt x="1515" y="372"/>
                  </a:lnTo>
                  <a:lnTo>
                    <a:pt x="1515" y="374"/>
                  </a:lnTo>
                  <a:lnTo>
                    <a:pt x="1515" y="376"/>
                  </a:lnTo>
                  <a:lnTo>
                    <a:pt x="1515" y="379"/>
                  </a:lnTo>
                  <a:lnTo>
                    <a:pt x="1515" y="381"/>
                  </a:lnTo>
                  <a:lnTo>
                    <a:pt x="1515" y="385"/>
                  </a:lnTo>
                  <a:lnTo>
                    <a:pt x="1513" y="387"/>
                  </a:lnTo>
                  <a:lnTo>
                    <a:pt x="1513" y="391"/>
                  </a:lnTo>
                  <a:lnTo>
                    <a:pt x="1513" y="393"/>
                  </a:lnTo>
                  <a:lnTo>
                    <a:pt x="1509" y="396"/>
                  </a:lnTo>
                  <a:lnTo>
                    <a:pt x="1507" y="398"/>
                  </a:lnTo>
                  <a:lnTo>
                    <a:pt x="1504" y="398"/>
                  </a:lnTo>
                  <a:lnTo>
                    <a:pt x="1504" y="400"/>
                  </a:lnTo>
                  <a:lnTo>
                    <a:pt x="1502" y="404"/>
                  </a:lnTo>
                  <a:lnTo>
                    <a:pt x="1500" y="404"/>
                  </a:lnTo>
                  <a:lnTo>
                    <a:pt x="1496" y="406"/>
                  </a:lnTo>
                  <a:lnTo>
                    <a:pt x="1494" y="412"/>
                  </a:lnTo>
                  <a:lnTo>
                    <a:pt x="1490" y="412"/>
                  </a:lnTo>
                  <a:lnTo>
                    <a:pt x="1490" y="415"/>
                  </a:lnTo>
                  <a:lnTo>
                    <a:pt x="1490" y="417"/>
                  </a:lnTo>
                  <a:lnTo>
                    <a:pt x="1488" y="423"/>
                  </a:lnTo>
                  <a:lnTo>
                    <a:pt x="1488" y="425"/>
                  </a:lnTo>
                  <a:lnTo>
                    <a:pt x="1488" y="429"/>
                  </a:lnTo>
                  <a:lnTo>
                    <a:pt x="1485" y="429"/>
                  </a:lnTo>
                  <a:lnTo>
                    <a:pt x="1485" y="431"/>
                  </a:lnTo>
                  <a:lnTo>
                    <a:pt x="1485" y="434"/>
                  </a:lnTo>
                  <a:lnTo>
                    <a:pt x="1483" y="434"/>
                  </a:lnTo>
                  <a:lnTo>
                    <a:pt x="1483" y="436"/>
                  </a:lnTo>
                  <a:lnTo>
                    <a:pt x="1479" y="440"/>
                  </a:lnTo>
                  <a:lnTo>
                    <a:pt x="1479" y="442"/>
                  </a:lnTo>
                  <a:lnTo>
                    <a:pt x="1477" y="442"/>
                  </a:lnTo>
                  <a:lnTo>
                    <a:pt x="1475" y="444"/>
                  </a:lnTo>
                  <a:lnTo>
                    <a:pt x="1475" y="448"/>
                  </a:lnTo>
                  <a:lnTo>
                    <a:pt x="1471" y="450"/>
                  </a:lnTo>
                  <a:lnTo>
                    <a:pt x="1469" y="453"/>
                  </a:lnTo>
                  <a:lnTo>
                    <a:pt x="1469" y="455"/>
                  </a:lnTo>
                  <a:lnTo>
                    <a:pt x="1469" y="459"/>
                  </a:lnTo>
                  <a:lnTo>
                    <a:pt x="1469" y="461"/>
                  </a:lnTo>
                  <a:lnTo>
                    <a:pt x="1466" y="461"/>
                  </a:lnTo>
                  <a:lnTo>
                    <a:pt x="1464" y="467"/>
                  </a:lnTo>
                  <a:lnTo>
                    <a:pt x="1460" y="467"/>
                  </a:lnTo>
                  <a:lnTo>
                    <a:pt x="1454" y="472"/>
                  </a:lnTo>
                  <a:lnTo>
                    <a:pt x="1452" y="474"/>
                  </a:lnTo>
                  <a:lnTo>
                    <a:pt x="1451" y="478"/>
                  </a:lnTo>
                  <a:lnTo>
                    <a:pt x="1447" y="478"/>
                  </a:lnTo>
                  <a:lnTo>
                    <a:pt x="1447" y="480"/>
                  </a:lnTo>
                  <a:lnTo>
                    <a:pt x="1445" y="480"/>
                  </a:lnTo>
                  <a:lnTo>
                    <a:pt x="1441" y="480"/>
                  </a:lnTo>
                  <a:lnTo>
                    <a:pt x="1439" y="480"/>
                  </a:lnTo>
                  <a:lnTo>
                    <a:pt x="1439" y="484"/>
                  </a:lnTo>
                  <a:lnTo>
                    <a:pt x="1435" y="486"/>
                  </a:lnTo>
                  <a:lnTo>
                    <a:pt x="1433" y="486"/>
                  </a:lnTo>
                  <a:lnTo>
                    <a:pt x="1433" y="489"/>
                  </a:lnTo>
                  <a:lnTo>
                    <a:pt x="1430" y="489"/>
                  </a:lnTo>
                  <a:lnTo>
                    <a:pt x="1428" y="491"/>
                  </a:lnTo>
                  <a:lnTo>
                    <a:pt x="1426" y="491"/>
                  </a:lnTo>
                  <a:lnTo>
                    <a:pt x="1422" y="491"/>
                  </a:lnTo>
                  <a:lnTo>
                    <a:pt x="1420" y="493"/>
                  </a:lnTo>
                  <a:lnTo>
                    <a:pt x="1416" y="493"/>
                  </a:lnTo>
                  <a:lnTo>
                    <a:pt x="1414" y="493"/>
                  </a:lnTo>
                  <a:lnTo>
                    <a:pt x="1411" y="497"/>
                  </a:lnTo>
                  <a:lnTo>
                    <a:pt x="1409" y="499"/>
                  </a:lnTo>
                  <a:lnTo>
                    <a:pt x="1405" y="503"/>
                  </a:lnTo>
                  <a:lnTo>
                    <a:pt x="1403" y="503"/>
                  </a:lnTo>
                  <a:lnTo>
                    <a:pt x="1401" y="504"/>
                  </a:lnTo>
                  <a:lnTo>
                    <a:pt x="1397" y="508"/>
                  </a:lnTo>
                  <a:lnTo>
                    <a:pt x="1397" y="510"/>
                  </a:lnTo>
                  <a:lnTo>
                    <a:pt x="1396" y="510"/>
                  </a:lnTo>
                  <a:lnTo>
                    <a:pt x="1396" y="512"/>
                  </a:lnTo>
                  <a:lnTo>
                    <a:pt x="1396" y="516"/>
                  </a:lnTo>
                  <a:lnTo>
                    <a:pt x="1397" y="518"/>
                  </a:lnTo>
                  <a:lnTo>
                    <a:pt x="1397" y="523"/>
                  </a:lnTo>
                  <a:lnTo>
                    <a:pt x="1401" y="527"/>
                  </a:lnTo>
                  <a:lnTo>
                    <a:pt x="1401" y="529"/>
                  </a:lnTo>
                  <a:lnTo>
                    <a:pt x="1401" y="533"/>
                  </a:lnTo>
                  <a:lnTo>
                    <a:pt x="1403" y="535"/>
                  </a:lnTo>
                  <a:lnTo>
                    <a:pt x="1403" y="540"/>
                  </a:lnTo>
                  <a:lnTo>
                    <a:pt x="1405" y="542"/>
                  </a:lnTo>
                  <a:lnTo>
                    <a:pt x="1409" y="548"/>
                  </a:lnTo>
                  <a:lnTo>
                    <a:pt x="1411" y="554"/>
                  </a:lnTo>
                  <a:lnTo>
                    <a:pt x="1414" y="561"/>
                  </a:lnTo>
                  <a:lnTo>
                    <a:pt x="1416" y="565"/>
                  </a:lnTo>
                  <a:lnTo>
                    <a:pt x="1416" y="571"/>
                  </a:lnTo>
                  <a:lnTo>
                    <a:pt x="1416" y="573"/>
                  </a:lnTo>
                  <a:lnTo>
                    <a:pt x="1420" y="580"/>
                  </a:lnTo>
                  <a:lnTo>
                    <a:pt x="1420" y="584"/>
                  </a:lnTo>
                  <a:lnTo>
                    <a:pt x="1420" y="590"/>
                  </a:lnTo>
                  <a:lnTo>
                    <a:pt x="1416" y="597"/>
                  </a:lnTo>
                  <a:lnTo>
                    <a:pt x="1416" y="603"/>
                  </a:lnTo>
                  <a:lnTo>
                    <a:pt x="1416" y="609"/>
                  </a:lnTo>
                  <a:lnTo>
                    <a:pt x="1416" y="611"/>
                  </a:lnTo>
                  <a:lnTo>
                    <a:pt x="1416" y="614"/>
                  </a:lnTo>
                  <a:lnTo>
                    <a:pt x="1416" y="616"/>
                  </a:lnTo>
                  <a:lnTo>
                    <a:pt x="1416" y="620"/>
                  </a:lnTo>
                  <a:lnTo>
                    <a:pt x="1416" y="624"/>
                  </a:lnTo>
                  <a:lnTo>
                    <a:pt x="1414" y="628"/>
                  </a:lnTo>
                  <a:lnTo>
                    <a:pt x="1414" y="635"/>
                  </a:lnTo>
                  <a:lnTo>
                    <a:pt x="1411" y="645"/>
                  </a:lnTo>
                  <a:lnTo>
                    <a:pt x="1409" y="648"/>
                  </a:lnTo>
                  <a:lnTo>
                    <a:pt x="1405" y="660"/>
                  </a:lnTo>
                  <a:lnTo>
                    <a:pt x="1403" y="677"/>
                  </a:lnTo>
                  <a:lnTo>
                    <a:pt x="1401" y="683"/>
                  </a:lnTo>
                  <a:lnTo>
                    <a:pt x="1401" y="688"/>
                  </a:lnTo>
                  <a:lnTo>
                    <a:pt x="1397" y="690"/>
                  </a:lnTo>
                  <a:lnTo>
                    <a:pt x="1397" y="696"/>
                  </a:lnTo>
                  <a:lnTo>
                    <a:pt x="1396" y="702"/>
                  </a:lnTo>
                  <a:lnTo>
                    <a:pt x="1392" y="713"/>
                  </a:lnTo>
                  <a:lnTo>
                    <a:pt x="1392" y="722"/>
                  </a:lnTo>
                  <a:lnTo>
                    <a:pt x="1390" y="726"/>
                  </a:lnTo>
                  <a:lnTo>
                    <a:pt x="1390" y="728"/>
                  </a:lnTo>
                  <a:lnTo>
                    <a:pt x="1390" y="732"/>
                  </a:lnTo>
                  <a:lnTo>
                    <a:pt x="1390" y="734"/>
                  </a:lnTo>
                  <a:lnTo>
                    <a:pt x="1390" y="738"/>
                  </a:lnTo>
                  <a:lnTo>
                    <a:pt x="1390" y="741"/>
                  </a:lnTo>
                  <a:lnTo>
                    <a:pt x="1386" y="747"/>
                  </a:lnTo>
                  <a:lnTo>
                    <a:pt x="1390" y="751"/>
                  </a:lnTo>
                  <a:lnTo>
                    <a:pt x="1386" y="757"/>
                  </a:lnTo>
                  <a:lnTo>
                    <a:pt x="1386" y="766"/>
                  </a:lnTo>
                  <a:lnTo>
                    <a:pt x="1386" y="770"/>
                  </a:lnTo>
                  <a:lnTo>
                    <a:pt x="1386" y="775"/>
                  </a:lnTo>
                  <a:lnTo>
                    <a:pt x="1386" y="781"/>
                  </a:lnTo>
                  <a:lnTo>
                    <a:pt x="1386" y="783"/>
                  </a:lnTo>
                  <a:lnTo>
                    <a:pt x="1386" y="789"/>
                  </a:lnTo>
                  <a:lnTo>
                    <a:pt x="1386" y="791"/>
                  </a:lnTo>
                  <a:lnTo>
                    <a:pt x="1386" y="794"/>
                  </a:lnTo>
                  <a:lnTo>
                    <a:pt x="1386" y="800"/>
                  </a:lnTo>
                  <a:lnTo>
                    <a:pt x="1386" y="802"/>
                  </a:lnTo>
                  <a:lnTo>
                    <a:pt x="1386" y="808"/>
                  </a:lnTo>
                  <a:lnTo>
                    <a:pt x="1386" y="810"/>
                  </a:lnTo>
                  <a:lnTo>
                    <a:pt x="1390" y="815"/>
                  </a:lnTo>
                  <a:lnTo>
                    <a:pt x="1390" y="819"/>
                  </a:lnTo>
                  <a:lnTo>
                    <a:pt x="1390" y="825"/>
                  </a:lnTo>
                  <a:lnTo>
                    <a:pt x="1390" y="827"/>
                  </a:lnTo>
                  <a:lnTo>
                    <a:pt x="1390" y="832"/>
                  </a:lnTo>
                  <a:lnTo>
                    <a:pt x="1390" y="844"/>
                  </a:lnTo>
                  <a:lnTo>
                    <a:pt x="1386" y="849"/>
                  </a:lnTo>
                  <a:lnTo>
                    <a:pt x="1384" y="849"/>
                  </a:lnTo>
                  <a:lnTo>
                    <a:pt x="1384" y="851"/>
                  </a:lnTo>
                  <a:lnTo>
                    <a:pt x="1380" y="851"/>
                  </a:lnTo>
                  <a:lnTo>
                    <a:pt x="1380" y="853"/>
                  </a:lnTo>
                  <a:lnTo>
                    <a:pt x="1378" y="857"/>
                  </a:lnTo>
                  <a:lnTo>
                    <a:pt x="1377" y="859"/>
                  </a:lnTo>
                  <a:lnTo>
                    <a:pt x="1373" y="863"/>
                  </a:lnTo>
                  <a:lnTo>
                    <a:pt x="1373" y="865"/>
                  </a:lnTo>
                  <a:lnTo>
                    <a:pt x="1371" y="870"/>
                  </a:lnTo>
                  <a:lnTo>
                    <a:pt x="1367" y="874"/>
                  </a:lnTo>
                  <a:lnTo>
                    <a:pt x="1367" y="876"/>
                  </a:lnTo>
                  <a:lnTo>
                    <a:pt x="1365" y="878"/>
                  </a:lnTo>
                  <a:lnTo>
                    <a:pt x="1361" y="883"/>
                  </a:lnTo>
                  <a:lnTo>
                    <a:pt x="1360" y="889"/>
                  </a:lnTo>
                  <a:lnTo>
                    <a:pt x="1360" y="895"/>
                  </a:lnTo>
                  <a:lnTo>
                    <a:pt x="1356" y="897"/>
                  </a:lnTo>
                  <a:lnTo>
                    <a:pt x="1356" y="902"/>
                  </a:lnTo>
                  <a:lnTo>
                    <a:pt x="1356" y="906"/>
                  </a:lnTo>
                  <a:lnTo>
                    <a:pt x="1352" y="912"/>
                  </a:lnTo>
                  <a:lnTo>
                    <a:pt x="1352" y="914"/>
                  </a:lnTo>
                  <a:lnTo>
                    <a:pt x="1352" y="919"/>
                  </a:lnTo>
                  <a:lnTo>
                    <a:pt x="1348" y="921"/>
                  </a:lnTo>
                  <a:lnTo>
                    <a:pt x="1348" y="925"/>
                  </a:lnTo>
                  <a:lnTo>
                    <a:pt x="1346" y="927"/>
                  </a:lnTo>
                  <a:lnTo>
                    <a:pt x="1346" y="931"/>
                  </a:lnTo>
                  <a:lnTo>
                    <a:pt x="1354" y="931"/>
                  </a:lnTo>
                  <a:lnTo>
                    <a:pt x="1356" y="931"/>
                  </a:lnTo>
                  <a:lnTo>
                    <a:pt x="1360" y="931"/>
                  </a:lnTo>
                  <a:lnTo>
                    <a:pt x="1361" y="933"/>
                  </a:lnTo>
                  <a:lnTo>
                    <a:pt x="1365" y="931"/>
                  </a:lnTo>
                  <a:lnTo>
                    <a:pt x="1367" y="931"/>
                  </a:lnTo>
                  <a:lnTo>
                    <a:pt x="1373" y="931"/>
                  </a:lnTo>
                  <a:lnTo>
                    <a:pt x="1377" y="931"/>
                  </a:lnTo>
                  <a:lnTo>
                    <a:pt x="1378" y="931"/>
                  </a:lnTo>
                  <a:lnTo>
                    <a:pt x="1380" y="931"/>
                  </a:lnTo>
                  <a:lnTo>
                    <a:pt x="1384" y="931"/>
                  </a:lnTo>
                  <a:lnTo>
                    <a:pt x="1390" y="931"/>
                  </a:lnTo>
                  <a:lnTo>
                    <a:pt x="1396" y="933"/>
                  </a:lnTo>
                  <a:lnTo>
                    <a:pt x="1401" y="937"/>
                  </a:lnTo>
                  <a:lnTo>
                    <a:pt x="1403" y="940"/>
                  </a:lnTo>
                  <a:lnTo>
                    <a:pt x="1405" y="940"/>
                  </a:lnTo>
                  <a:lnTo>
                    <a:pt x="1409" y="946"/>
                  </a:lnTo>
                  <a:lnTo>
                    <a:pt x="1411" y="950"/>
                  </a:lnTo>
                  <a:lnTo>
                    <a:pt x="1411" y="952"/>
                  </a:lnTo>
                  <a:lnTo>
                    <a:pt x="1414" y="956"/>
                  </a:lnTo>
                  <a:lnTo>
                    <a:pt x="1416" y="957"/>
                  </a:lnTo>
                  <a:lnTo>
                    <a:pt x="1416" y="963"/>
                  </a:lnTo>
                  <a:lnTo>
                    <a:pt x="1420" y="969"/>
                  </a:lnTo>
                  <a:lnTo>
                    <a:pt x="1420" y="971"/>
                  </a:lnTo>
                  <a:lnTo>
                    <a:pt x="1420" y="974"/>
                  </a:lnTo>
                  <a:lnTo>
                    <a:pt x="1422" y="980"/>
                  </a:lnTo>
                  <a:lnTo>
                    <a:pt x="1426" y="982"/>
                  </a:lnTo>
                  <a:lnTo>
                    <a:pt x="1426" y="986"/>
                  </a:lnTo>
                  <a:lnTo>
                    <a:pt x="1426" y="988"/>
                  </a:lnTo>
                  <a:lnTo>
                    <a:pt x="1428" y="990"/>
                  </a:lnTo>
                  <a:lnTo>
                    <a:pt x="1428" y="993"/>
                  </a:lnTo>
                  <a:lnTo>
                    <a:pt x="1428" y="995"/>
                  </a:lnTo>
                  <a:lnTo>
                    <a:pt x="1428" y="999"/>
                  </a:lnTo>
                  <a:lnTo>
                    <a:pt x="1428" y="1001"/>
                  </a:lnTo>
                  <a:lnTo>
                    <a:pt x="1428" y="1007"/>
                  </a:lnTo>
                  <a:lnTo>
                    <a:pt x="1426" y="1007"/>
                  </a:lnTo>
                  <a:lnTo>
                    <a:pt x="1426" y="1009"/>
                  </a:lnTo>
                  <a:lnTo>
                    <a:pt x="1422" y="1012"/>
                  </a:lnTo>
                  <a:lnTo>
                    <a:pt x="1420" y="1014"/>
                  </a:lnTo>
                  <a:lnTo>
                    <a:pt x="1416" y="1018"/>
                  </a:lnTo>
                  <a:lnTo>
                    <a:pt x="1411" y="1024"/>
                  </a:lnTo>
                  <a:lnTo>
                    <a:pt x="1409" y="1024"/>
                  </a:lnTo>
                  <a:lnTo>
                    <a:pt x="1405" y="1026"/>
                  </a:lnTo>
                  <a:lnTo>
                    <a:pt x="1403" y="1029"/>
                  </a:lnTo>
                  <a:lnTo>
                    <a:pt x="1401" y="1031"/>
                  </a:lnTo>
                  <a:lnTo>
                    <a:pt x="1397" y="1031"/>
                  </a:lnTo>
                  <a:lnTo>
                    <a:pt x="1396" y="1033"/>
                  </a:lnTo>
                  <a:lnTo>
                    <a:pt x="1392" y="1037"/>
                  </a:lnTo>
                  <a:lnTo>
                    <a:pt x="1390" y="1039"/>
                  </a:lnTo>
                  <a:lnTo>
                    <a:pt x="1386" y="1039"/>
                  </a:lnTo>
                  <a:lnTo>
                    <a:pt x="1386" y="1043"/>
                  </a:lnTo>
                  <a:lnTo>
                    <a:pt x="1380" y="1045"/>
                  </a:lnTo>
                  <a:lnTo>
                    <a:pt x="1380" y="1048"/>
                  </a:lnTo>
                  <a:lnTo>
                    <a:pt x="1378" y="1048"/>
                  </a:lnTo>
                  <a:lnTo>
                    <a:pt x="1377" y="1050"/>
                  </a:lnTo>
                  <a:lnTo>
                    <a:pt x="1373" y="1054"/>
                  </a:lnTo>
                  <a:lnTo>
                    <a:pt x="1373" y="1056"/>
                  </a:lnTo>
                  <a:lnTo>
                    <a:pt x="1371" y="1056"/>
                  </a:lnTo>
                  <a:lnTo>
                    <a:pt x="1371" y="1058"/>
                  </a:lnTo>
                  <a:lnTo>
                    <a:pt x="1367" y="1062"/>
                  </a:lnTo>
                  <a:lnTo>
                    <a:pt x="1367" y="1064"/>
                  </a:lnTo>
                  <a:lnTo>
                    <a:pt x="1365" y="1067"/>
                  </a:lnTo>
                  <a:lnTo>
                    <a:pt x="1365" y="1073"/>
                  </a:lnTo>
                  <a:lnTo>
                    <a:pt x="1361" y="1077"/>
                  </a:lnTo>
                  <a:lnTo>
                    <a:pt x="1361" y="1081"/>
                  </a:lnTo>
                  <a:lnTo>
                    <a:pt x="1361" y="1082"/>
                  </a:lnTo>
                  <a:lnTo>
                    <a:pt x="1361" y="1088"/>
                  </a:lnTo>
                  <a:lnTo>
                    <a:pt x="1361" y="1092"/>
                  </a:lnTo>
                  <a:lnTo>
                    <a:pt x="1361" y="1094"/>
                  </a:lnTo>
                  <a:lnTo>
                    <a:pt x="1360" y="1098"/>
                  </a:lnTo>
                  <a:lnTo>
                    <a:pt x="1360" y="1100"/>
                  </a:lnTo>
                  <a:lnTo>
                    <a:pt x="1356" y="1101"/>
                  </a:lnTo>
                  <a:lnTo>
                    <a:pt x="1356" y="1105"/>
                  </a:lnTo>
                  <a:lnTo>
                    <a:pt x="1354" y="1105"/>
                  </a:lnTo>
                  <a:lnTo>
                    <a:pt x="1354" y="1107"/>
                  </a:lnTo>
                  <a:lnTo>
                    <a:pt x="1352" y="1107"/>
                  </a:lnTo>
                  <a:lnTo>
                    <a:pt x="1348" y="1111"/>
                  </a:lnTo>
                  <a:lnTo>
                    <a:pt x="1346" y="1113"/>
                  </a:lnTo>
                  <a:lnTo>
                    <a:pt x="1342" y="1113"/>
                  </a:lnTo>
                  <a:lnTo>
                    <a:pt x="1341" y="1113"/>
                  </a:lnTo>
                  <a:lnTo>
                    <a:pt x="1337" y="1117"/>
                  </a:lnTo>
                  <a:lnTo>
                    <a:pt x="1335" y="1118"/>
                  </a:lnTo>
                  <a:lnTo>
                    <a:pt x="1333" y="1118"/>
                  </a:lnTo>
                  <a:lnTo>
                    <a:pt x="1329" y="1122"/>
                  </a:lnTo>
                  <a:lnTo>
                    <a:pt x="1327" y="1122"/>
                  </a:lnTo>
                  <a:lnTo>
                    <a:pt x="1323" y="1124"/>
                  </a:lnTo>
                  <a:lnTo>
                    <a:pt x="1322" y="1124"/>
                  </a:lnTo>
                  <a:lnTo>
                    <a:pt x="1318" y="1126"/>
                  </a:lnTo>
                  <a:lnTo>
                    <a:pt x="1316" y="1130"/>
                  </a:lnTo>
                  <a:lnTo>
                    <a:pt x="1312" y="1130"/>
                  </a:lnTo>
                  <a:lnTo>
                    <a:pt x="1312" y="1132"/>
                  </a:lnTo>
                  <a:lnTo>
                    <a:pt x="1310" y="1136"/>
                  </a:lnTo>
                  <a:lnTo>
                    <a:pt x="1310" y="1141"/>
                  </a:lnTo>
                  <a:lnTo>
                    <a:pt x="1310" y="1143"/>
                  </a:lnTo>
                  <a:lnTo>
                    <a:pt x="1312" y="1149"/>
                  </a:lnTo>
                  <a:lnTo>
                    <a:pt x="1312" y="1151"/>
                  </a:lnTo>
                  <a:lnTo>
                    <a:pt x="1312" y="1154"/>
                  </a:lnTo>
                  <a:lnTo>
                    <a:pt x="1316" y="1156"/>
                  </a:lnTo>
                  <a:lnTo>
                    <a:pt x="1316" y="1160"/>
                  </a:lnTo>
                  <a:lnTo>
                    <a:pt x="1316" y="1162"/>
                  </a:lnTo>
                  <a:lnTo>
                    <a:pt x="1316" y="1168"/>
                  </a:lnTo>
                  <a:lnTo>
                    <a:pt x="1316" y="1170"/>
                  </a:lnTo>
                  <a:lnTo>
                    <a:pt x="1316" y="1173"/>
                  </a:lnTo>
                  <a:lnTo>
                    <a:pt x="1318" y="1175"/>
                  </a:lnTo>
                  <a:lnTo>
                    <a:pt x="1318" y="1179"/>
                  </a:lnTo>
                  <a:lnTo>
                    <a:pt x="1318" y="1181"/>
                  </a:lnTo>
                  <a:lnTo>
                    <a:pt x="1318" y="1187"/>
                  </a:lnTo>
                  <a:lnTo>
                    <a:pt x="1322" y="1192"/>
                  </a:lnTo>
                  <a:lnTo>
                    <a:pt x="1323" y="1192"/>
                  </a:lnTo>
                  <a:lnTo>
                    <a:pt x="1327" y="1198"/>
                  </a:lnTo>
                  <a:lnTo>
                    <a:pt x="1327" y="1200"/>
                  </a:lnTo>
                  <a:lnTo>
                    <a:pt x="1329" y="1204"/>
                  </a:lnTo>
                  <a:lnTo>
                    <a:pt x="1327" y="1204"/>
                  </a:lnTo>
                  <a:lnTo>
                    <a:pt x="1329" y="1209"/>
                  </a:lnTo>
                  <a:lnTo>
                    <a:pt x="1329" y="1211"/>
                  </a:lnTo>
                  <a:lnTo>
                    <a:pt x="1329" y="1213"/>
                  </a:lnTo>
                  <a:lnTo>
                    <a:pt x="1333" y="1217"/>
                  </a:lnTo>
                  <a:lnTo>
                    <a:pt x="1335" y="1223"/>
                  </a:lnTo>
                  <a:lnTo>
                    <a:pt x="1335" y="1225"/>
                  </a:lnTo>
                  <a:lnTo>
                    <a:pt x="1335" y="1228"/>
                  </a:lnTo>
                  <a:lnTo>
                    <a:pt x="1333" y="1230"/>
                  </a:lnTo>
                  <a:lnTo>
                    <a:pt x="1329" y="1234"/>
                  </a:lnTo>
                  <a:lnTo>
                    <a:pt x="1323" y="1236"/>
                  </a:lnTo>
                  <a:lnTo>
                    <a:pt x="1322" y="1236"/>
                  </a:lnTo>
                  <a:lnTo>
                    <a:pt x="1318" y="1236"/>
                  </a:lnTo>
                  <a:lnTo>
                    <a:pt x="1316" y="1236"/>
                  </a:lnTo>
                  <a:lnTo>
                    <a:pt x="1312" y="1238"/>
                  </a:lnTo>
                  <a:lnTo>
                    <a:pt x="1308" y="1238"/>
                  </a:lnTo>
                  <a:lnTo>
                    <a:pt x="1305" y="1238"/>
                  </a:lnTo>
                  <a:lnTo>
                    <a:pt x="1299" y="1238"/>
                  </a:lnTo>
                  <a:lnTo>
                    <a:pt x="1297" y="1236"/>
                  </a:lnTo>
                  <a:lnTo>
                    <a:pt x="1293" y="1236"/>
                  </a:lnTo>
                  <a:lnTo>
                    <a:pt x="1291" y="1234"/>
                  </a:lnTo>
                  <a:lnTo>
                    <a:pt x="1286" y="1234"/>
                  </a:lnTo>
                  <a:lnTo>
                    <a:pt x="1280" y="1230"/>
                  </a:lnTo>
                  <a:lnTo>
                    <a:pt x="1278" y="1230"/>
                  </a:lnTo>
                  <a:lnTo>
                    <a:pt x="1274" y="1230"/>
                  </a:lnTo>
                  <a:lnTo>
                    <a:pt x="1272" y="1234"/>
                  </a:lnTo>
                  <a:lnTo>
                    <a:pt x="1269" y="1236"/>
                  </a:lnTo>
                  <a:lnTo>
                    <a:pt x="1267" y="1236"/>
                  </a:lnTo>
                  <a:lnTo>
                    <a:pt x="1263" y="1242"/>
                  </a:lnTo>
                  <a:lnTo>
                    <a:pt x="1263" y="1244"/>
                  </a:lnTo>
                  <a:lnTo>
                    <a:pt x="1261" y="1247"/>
                  </a:lnTo>
                  <a:lnTo>
                    <a:pt x="1259" y="1249"/>
                  </a:lnTo>
                  <a:lnTo>
                    <a:pt x="1259" y="1253"/>
                  </a:lnTo>
                  <a:lnTo>
                    <a:pt x="1253" y="1257"/>
                  </a:lnTo>
                  <a:lnTo>
                    <a:pt x="1250" y="1261"/>
                  </a:lnTo>
                  <a:lnTo>
                    <a:pt x="1244" y="1263"/>
                  </a:lnTo>
                  <a:lnTo>
                    <a:pt x="1242" y="1266"/>
                  </a:lnTo>
                  <a:lnTo>
                    <a:pt x="1238" y="1268"/>
                  </a:lnTo>
                  <a:lnTo>
                    <a:pt x="1236" y="1272"/>
                  </a:lnTo>
                  <a:lnTo>
                    <a:pt x="1234" y="1274"/>
                  </a:lnTo>
                  <a:lnTo>
                    <a:pt x="1229" y="1278"/>
                  </a:lnTo>
                  <a:lnTo>
                    <a:pt x="1223" y="1281"/>
                  </a:lnTo>
                  <a:lnTo>
                    <a:pt x="1219" y="1281"/>
                  </a:lnTo>
                  <a:lnTo>
                    <a:pt x="1219" y="1285"/>
                  </a:lnTo>
                  <a:lnTo>
                    <a:pt x="1217" y="1285"/>
                  </a:lnTo>
                  <a:lnTo>
                    <a:pt x="1214" y="1285"/>
                  </a:lnTo>
                  <a:lnTo>
                    <a:pt x="1212" y="1287"/>
                  </a:lnTo>
                  <a:lnTo>
                    <a:pt x="1210" y="1287"/>
                  </a:lnTo>
                  <a:lnTo>
                    <a:pt x="1206" y="1287"/>
                  </a:lnTo>
                  <a:lnTo>
                    <a:pt x="1204" y="1287"/>
                  </a:lnTo>
                  <a:lnTo>
                    <a:pt x="1200" y="1287"/>
                  </a:lnTo>
                  <a:lnTo>
                    <a:pt x="1198" y="1291"/>
                  </a:lnTo>
                  <a:lnTo>
                    <a:pt x="1195" y="1291"/>
                  </a:lnTo>
                  <a:lnTo>
                    <a:pt x="1193" y="1291"/>
                  </a:lnTo>
                  <a:lnTo>
                    <a:pt x="1187" y="1293"/>
                  </a:lnTo>
                  <a:lnTo>
                    <a:pt x="1185" y="1293"/>
                  </a:lnTo>
                  <a:lnTo>
                    <a:pt x="1181" y="1297"/>
                  </a:lnTo>
                  <a:lnTo>
                    <a:pt x="1179" y="1297"/>
                  </a:lnTo>
                  <a:lnTo>
                    <a:pt x="1176" y="1297"/>
                  </a:lnTo>
                  <a:lnTo>
                    <a:pt x="1170" y="1297"/>
                  </a:lnTo>
                  <a:lnTo>
                    <a:pt x="1168" y="1299"/>
                  </a:lnTo>
                  <a:lnTo>
                    <a:pt x="1164" y="1299"/>
                  </a:lnTo>
                  <a:lnTo>
                    <a:pt x="1162" y="1299"/>
                  </a:lnTo>
                  <a:lnTo>
                    <a:pt x="1160" y="1302"/>
                  </a:lnTo>
                  <a:lnTo>
                    <a:pt x="1155" y="1302"/>
                  </a:lnTo>
                  <a:lnTo>
                    <a:pt x="1151" y="1304"/>
                  </a:lnTo>
                  <a:lnTo>
                    <a:pt x="1149" y="1304"/>
                  </a:lnTo>
                  <a:lnTo>
                    <a:pt x="1143" y="1306"/>
                  </a:lnTo>
                  <a:lnTo>
                    <a:pt x="1140" y="1306"/>
                  </a:lnTo>
                  <a:lnTo>
                    <a:pt x="1136" y="1310"/>
                  </a:lnTo>
                  <a:lnTo>
                    <a:pt x="1130" y="1312"/>
                  </a:lnTo>
                  <a:lnTo>
                    <a:pt x="1126" y="1312"/>
                  </a:lnTo>
                  <a:lnTo>
                    <a:pt x="1124" y="1312"/>
                  </a:lnTo>
                  <a:lnTo>
                    <a:pt x="1121" y="1312"/>
                  </a:lnTo>
                  <a:lnTo>
                    <a:pt x="1119" y="1316"/>
                  </a:lnTo>
                  <a:lnTo>
                    <a:pt x="1115" y="1316"/>
                  </a:lnTo>
                  <a:lnTo>
                    <a:pt x="1111" y="1317"/>
                  </a:lnTo>
                  <a:lnTo>
                    <a:pt x="1105" y="1321"/>
                  </a:lnTo>
                  <a:lnTo>
                    <a:pt x="1100" y="1321"/>
                  </a:lnTo>
                  <a:lnTo>
                    <a:pt x="1096" y="1323"/>
                  </a:lnTo>
                  <a:lnTo>
                    <a:pt x="1094" y="1323"/>
                  </a:lnTo>
                  <a:lnTo>
                    <a:pt x="1090" y="1323"/>
                  </a:lnTo>
                  <a:lnTo>
                    <a:pt x="1088" y="1325"/>
                  </a:lnTo>
                  <a:lnTo>
                    <a:pt x="1086" y="1325"/>
                  </a:lnTo>
                  <a:lnTo>
                    <a:pt x="1081" y="1325"/>
                  </a:lnTo>
                  <a:lnTo>
                    <a:pt x="1069" y="1329"/>
                  </a:lnTo>
                  <a:lnTo>
                    <a:pt x="1066" y="1331"/>
                  </a:lnTo>
                  <a:lnTo>
                    <a:pt x="1064" y="1331"/>
                  </a:lnTo>
                  <a:lnTo>
                    <a:pt x="1062" y="1335"/>
                  </a:lnTo>
                  <a:lnTo>
                    <a:pt x="1058" y="1336"/>
                  </a:lnTo>
                  <a:lnTo>
                    <a:pt x="1056" y="1340"/>
                  </a:lnTo>
                  <a:lnTo>
                    <a:pt x="1056" y="1342"/>
                  </a:lnTo>
                  <a:lnTo>
                    <a:pt x="1062" y="1346"/>
                  </a:lnTo>
                  <a:lnTo>
                    <a:pt x="1064" y="1346"/>
                  </a:lnTo>
                  <a:lnTo>
                    <a:pt x="1066" y="1348"/>
                  </a:lnTo>
                  <a:lnTo>
                    <a:pt x="1066" y="1350"/>
                  </a:lnTo>
                  <a:lnTo>
                    <a:pt x="1066" y="1353"/>
                  </a:lnTo>
                  <a:lnTo>
                    <a:pt x="1071" y="1355"/>
                  </a:lnTo>
                  <a:lnTo>
                    <a:pt x="1075" y="1355"/>
                  </a:lnTo>
                  <a:lnTo>
                    <a:pt x="1077" y="1355"/>
                  </a:lnTo>
                  <a:lnTo>
                    <a:pt x="1081" y="1355"/>
                  </a:lnTo>
                  <a:lnTo>
                    <a:pt x="1083" y="1353"/>
                  </a:lnTo>
                  <a:lnTo>
                    <a:pt x="1086" y="1353"/>
                  </a:lnTo>
                  <a:lnTo>
                    <a:pt x="1088" y="1353"/>
                  </a:lnTo>
                  <a:lnTo>
                    <a:pt x="1090" y="1355"/>
                  </a:lnTo>
                  <a:lnTo>
                    <a:pt x="1094" y="1355"/>
                  </a:lnTo>
                  <a:lnTo>
                    <a:pt x="1096" y="1359"/>
                  </a:lnTo>
                  <a:lnTo>
                    <a:pt x="1100" y="1361"/>
                  </a:lnTo>
                  <a:lnTo>
                    <a:pt x="1102" y="1365"/>
                  </a:lnTo>
                  <a:lnTo>
                    <a:pt x="1105" y="1367"/>
                  </a:lnTo>
                  <a:lnTo>
                    <a:pt x="1107" y="1371"/>
                  </a:lnTo>
                  <a:lnTo>
                    <a:pt x="1111" y="1367"/>
                  </a:lnTo>
                  <a:lnTo>
                    <a:pt x="1113" y="1367"/>
                  </a:lnTo>
                  <a:lnTo>
                    <a:pt x="1115" y="1371"/>
                  </a:lnTo>
                  <a:lnTo>
                    <a:pt x="1115" y="1372"/>
                  </a:lnTo>
                  <a:lnTo>
                    <a:pt x="1119" y="1374"/>
                  </a:lnTo>
                  <a:lnTo>
                    <a:pt x="1115" y="1378"/>
                  </a:lnTo>
                  <a:lnTo>
                    <a:pt x="1115" y="1380"/>
                  </a:lnTo>
                  <a:lnTo>
                    <a:pt x="1115" y="1384"/>
                  </a:lnTo>
                  <a:lnTo>
                    <a:pt x="1113" y="1386"/>
                  </a:lnTo>
                  <a:lnTo>
                    <a:pt x="1113" y="1389"/>
                  </a:lnTo>
                  <a:lnTo>
                    <a:pt x="1111" y="1391"/>
                  </a:lnTo>
                  <a:lnTo>
                    <a:pt x="1107" y="1393"/>
                  </a:lnTo>
                  <a:lnTo>
                    <a:pt x="1107" y="1397"/>
                  </a:lnTo>
                  <a:lnTo>
                    <a:pt x="1107" y="1399"/>
                  </a:lnTo>
                  <a:lnTo>
                    <a:pt x="1111" y="1403"/>
                  </a:lnTo>
                  <a:lnTo>
                    <a:pt x="1113" y="1405"/>
                  </a:lnTo>
                  <a:lnTo>
                    <a:pt x="1115" y="1408"/>
                  </a:lnTo>
                  <a:lnTo>
                    <a:pt x="1119" y="1410"/>
                  </a:lnTo>
                  <a:lnTo>
                    <a:pt x="1121" y="1410"/>
                  </a:lnTo>
                  <a:lnTo>
                    <a:pt x="1124" y="1414"/>
                  </a:lnTo>
                  <a:lnTo>
                    <a:pt x="1124" y="1416"/>
                  </a:lnTo>
                  <a:lnTo>
                    <a:pt x="1126" y="1416"/>
                  </a:lnTo>
                  <a:lnTo>
                    <a:pt x="1126" y="1418"/>
                  </a:lnTo>
                  <a:lnTo>
                    <a:pt x="1130" y="1422"/>
                  </a:lnTo>
                  <a:lnTo>
                    <a:pt x="1132" y="1427"/>
                  </a:lnTo>
                  <a:lnTo>
                    <a:pt x="1132" y="1429"/>
                  </a:lnTo>
                  <a:lnTo>
                    <a:pt x="1132" y="1435"/>
                  </a:lnTo>
                  <a:lnTo>
                    <a:pt x="1132" y="1439"/>
                  </a:lnTo>
                  <a:lnTo>
                    <a:pt x="1130" y="1441"/>
                  </a:lnTo>
                  <a:lnTo>
                    <a:pt x="1124" y="1441"/>
                  </a:lnTo>
                  <a:lnTo>
                    <a:pt x="1121" y="1441"/>
                  </a:lnTo>
                  <a:lnTo>
                    <a:pt x="1119" y="1446"/>
                  </a:lnTo>
                  <a:lnTo>
                    <a:pt x="1113" y="1448"/>
                  </a:lnTo>
                  <a:lnTo>
                    <a:pt x="1111" y="1452"/>
                  </a:lnTo>
                  <a:lnTo>
                    <a:pt x="1107" y="1454"/>
                  </a:lnTo>
                  <a:lnTo>
                    <a:pt x="1105" y="1458"/>
                  </a:lnTo>
                  <a:lnTo>
                    <a:pt x="1105" y="1460"/>
                  </a:lnTo>
                  <a:lnTo>
                    <a:pt x="1102" y="1460"/>
                  </a:lnTo>
                  <a:lnTo>
                    <a:pt x="1100" y="1461"/>
                  </a:lnTo>
                  <a:lnTo>
                    <a:pt x="1096" y="1461"/>
                  </a:lnTo>
                  <a:lnTo>
                    <a:pt x="1090" y="1465"/>
                  </a:lnTo>
                  <a:lnTo>
                    <a:pt x="1088" y="1467"/>
                  </a:lnTo>
                  <a:lnTo>
                    <a:pt x="1086" y="1467"/>
                  </a:lnTo>
                  <a:lnTo>
                    <a:pt x="1083" y="1467"/>
                  </a:lnTo>
                  <a:lnTo>
                    <a:pt x="1081" y="1467"/>
                  </a:lnTo>
                  <a:lnTo>
                    <a:pt x="1077" y="1467"/>
                  </a:lnTo>
                  <a:lnTo>
                    <a:pt x="1075" y="1467"/>
                  </a:lnTo>
                  <a:lnTo>
                    <a:pt x="1071" y="1471"/>
                  </a:lnTo>
                  <a:lnTo>
                    <a:pt x="1069" y="1471"/>
                  </a:lnTo>
                  <a:lnTo>
                    <a:pt x="1066" y="1471"/>
                  </a:lnTo>
                  <a:lnTo>
                    <a:pt x="1064" y="1473"/>
                  </a:lnTo>
                  <a:lnTo>
                    <a:pt x="1062" y="1473"/>
                  </a:lnTo>
                  <a:lnTo>
                    <a:pt x="1058" y="1473"/>
                  </a:lnTo>
                  <a:lnTo>
                    <a:pt x="1056" y="1473"/>
                  </a:lnTo>
                  <a:lnTo>
                    <a:pt x="1050" y="1477"/>
                  </a:lnTo>
                  <a:lnTo>
                    <a:pt x="1045" y="1477"/>
                  </a:lnTo>
                  <a:lnTo>
                    <a:pt x="1039" y="1479"/>
                  </a:lnTo>
                  <a:lnTo>
                    <a:pt x="1033" y="1482"/>
                  </a:lnTo>
                  <a:lnTo>
                    <a:pt x="1028" y="1482"/>
                  </a:lnTo>
                  <a:lnTo>
                    <a:pt x="1022" y="1482"/>
                  </a:lnTo>
                  <a:lnTo>
                    <a:pt x="1018" y="1484"/>
                  </a:lnTo>
                  <a:lnTo>
                    <a:pt x="1014" y="1486"/>
                  </a:lnTo>
                  <a:lnTo>
                    <a:pt x="1009" y="1490"/>
                  </a:lnTo>
                  <a:lnTo>
                    <a:pt x="1009" y="1492"/>
                  </a:lnTo>
                  <a:lnTo>
                    <a:pt x="1007" y="1496"/>
                  </a:lnTo>
                  <a:lnTo>
                    <a:pt x="1001" y="1492"/>
                  </a:lnTo>
                  <a:lnTo>
                    <a:pt x="997" y="1492"/>
                  </a:lnTo>
                  <a:lnTo>
                    <a:pt x="997" y="1490"/>
                  </a:lnTo>
                  <a:lnTo>
                    <a:pt x="997" y="1484"/>
                  </a:lnTo>
                  <a:lnTo>
                    <a:pt x="997" y="1479"/>
                  </a:lnTo>
                  <a:lnTo>
                    <a:pt x="997" y="1477"/>
                  </a:lnTo>
                  <a:lnTo>
                    <a:pt x="997" y="1473"/>
                  </a:lnTo>
                  <a:lnTo>
                    <a:pt x="997" y="1471"/>
                  </a:lnTo>
                  <a:lnTo>
                    <a:pt x="997" y="1467"/>
                  </a:lnTo>
                  <a:lnTo>
                    <a:pt x="1001" y="1465"/>
                  </a:lnTo>
                  <a:lnTo>
                    <a:pt x="1001" y="1461"/>
                  </a:lnTo>
                  <a:lnTo>
                    <a:pt x="1001" y="1460"/>
                  </a:lnTo>
                  <a:lnTo>
                    <a:pt x="1001" y="1458"/>
                  </a:lnTo>
                  <a:lnTo>
                    <a:pt x="1003" y="1446"/>
                  </a:lnTo>
                  <a:lnTo>
                    <a:pt x="1001" y="1441"/>
                  </a:lnTo>
                  <a:lnTo>
                    <a:pt x="997" y="1433"/>
                  </a:lnTo>
                  <a:lnTo>
                    <a:pt x="997" y="1427"/>
                  </a:lnTo>
                  <a:lnTo>
                    <a:pt x="997" y="1422"/>
                  </a:lnTo>
                  <a:lnTo>
                    <a:pt x="997" y="1414"/>
                  </a:lnTo>
                  <a:lnTo>
                    <a:pt x="997" y="1408"/>
                  </a:lnTo>
                  <a:lnTo>
                    <a:pt x="1001" y="1403"/>
                  </a:lnTo>
                  <a:lnTo>
                    <a:pt x="1001" y="1399"/>
                  </a:lnTo>
                  <a:lnTo>
                    <a:pt x="1001" y="1397"/>
                  </a:lnTo>
                  <a:lnTo>
                    <a:pt x="1003" y="1393"/>
                  </a:lnTo>
                  <a:lnTo>
                    <a:pt x="1003" y="1386"/>
                  </a:lnTo>
                  <a:lnTo>
                    <a:pt x="1007" y="1384"/>
                  </a:lnTo>
                  <a:lnTo>
                    <a:pt x="1007" y="1380"/>
                  </a:lnTo>
                  <a:lnTo>
                    <a:pt x="1007" y="1378"/>
                  </a:lnTo>
                  <a:lnTo>
                    <a:pt x="1007" y="1374"/>
                  </a:lnTo>
                  <a:lnTo>
                    <a:pt x="1007" y="1372"/>
                  </a:lnTo>
                  <a:lnTo>
                    <a:pt x="1007" y="1371"/>
                  </a:lnTo>
                  <a:lnTo>
                    <a:pt x="1007" y="1367"/>
                  </a:lnTo>
                  <a:lnTo>
                    <a:pt x="1009" y="1365"/>
                  </a:lnTo>
                  <a:lnTo>
                    <a:pt x="1009" y="1361"/>
                  </a:lnTo>
                  <a:lnTo>
                    <a:pt x="1009" y="1359"/>
                  </a:lnTo>
                  <a:lnTo>
                    <a:pt x="1009" y="1355"/>
                  </a:lnTo>
                  <a:lnTo>
                    <a:pt x="1009" y="1353"/>
                  </a:lnTo>
                  <a:lnTo>
                    <a:pt x="1013" y="1350"/>
                  </a:lnTo>
                  <a:lnTo>
                    <a:pt x="1013" y="1346"/>
                  </a:lnTo>
                  <a:lnTo>
                    <a:pt x="1009" y="1336"/>
                  </a:lnTo>
                  <a:lnTo>
                    <a:pt x="1007" y="1335"/>
                  </a:lnTo>
                  <a:lnTo>
                    <a:pt x="1007" y="1331"/>
                  </a:lnTo>
                  <a:lnTo>
                    <a:pt x="1007" y="1329"/>
                  </a:lnTo>
                  <a:lnTo>
                    <a:pt x="1007" y="1325"/>
                  </a:lnTo>
                  <a:lnTo>
                    <a:pt x="1003" y="1323"/>
                  </a:lnTo>
                  <a:lnTo>
                    <a:pt x="1007" y="1321"/>
                  </a:lnTo>
                  <a:lnTo>
                    <a:pt x="1007" y="1316"/>
                  </a:lnTo>
                  <a:lnTo>
                    <a:pt x="1007" y="1310"/>
                  </a:lnTo>
                  <a:lnTo>
                    <a:pt x="1007" y="1306"/>
                  </a:lnTo>
                  <a:lnTo>
                    <a:pt x="1007" y="1302"/>
                  </a:lnTo>
                  <a:lnTo>
                    <a:pt x="1007" y="1299"/>
                  </a:lnTo>
                  <a:lnTo>
                    <a:pt x="1003" y="1297"/>
                  </a:lnTo>
                  <a:lnTo>
                    <a:pt x="1001" y="1291"/>
                  </a:lnTo>
                  <a:lnTo>
                    <a:pt x="1001" y="1287"/>
                  </a:lnTo>
                  <a:lnTo>
                    <a:pt x="997" y="1285"/>
                  </a:lnTo>
                  <a:lnTo>
                    <a:pt x="997" y="1281"/>
                  </a:lnTo>
                  <a:lnTo>
                    <a:pt x="995" y="1280"/>
                  </a:lnTo>
                  <a:lnTo>
                    <a:pt x="994" y="1278"/>
                  </a:lnTo>
                  <a:lnTo>
                    <a:pt x="988" y="1272"/>
                  </a:lnTo>
                  <a:lnTo>
                    <a:pt x="984" y="1268"/>
                  </a:lnTo>
                  <a:lnTo>
                    <a:pt x="982" y="1263"/>
                  </a:lnTo>
                  <a:lnTo>
                    <a:pt x="977" y="1257"/>
                  </a:lnTo>
                  <a:lnTo>
                    <a:pt x="973" y="1255"/>
                  </a:lnTo>
                  <a:lnTo>
                    <a:pt x="969" y="1247"/>
                  </a:lnTo>
                  <a:lnTo>
                    <a:pt x="965" y="1244"/>
                  </a:lnTo>
                  <a:lnTo>
                    <a:pt x="963" y="1242"/>
                  </a:lnTo>
                  <a:lnTo>
                    <a:pt x="959" y="1238"/>
                  </a:lnTo>
                  <a:lnTo>
                    <a:pt x="958" y="1236"/>
                  </a:lnTo>
                  <a:lnTo>
                    <a:pt x="954" y="1236"/>
                  </a:lnTo>
                  <a:lnTo>
                    <a:pt x="952" y="1234"/>
                  </a:lnTo>
                  <a:lnTo>
                    <a:pt x="952" y="1230"/>
                  </a:lnTo>
                  <a:lnTo>
                    <a:pt x="948" y="1230"/>
                  </a:lnTo>
                  <a:lnTo>
                    <a:pt x="948" y="1228"/>
                  </a:lnTo>
                  <a:lnTo>
                    <a:pt x="946" y="1225"/>
                  </a:lnTo>
                  <a:lnTo>
                    <a:pt x="944" y="1223"/>
                  </a:lnTo>
                  <a:lnTo>
                    <a:pt x="941" y="1223"/>
                  </a:lnTo>
                  <a:lnTo>
                    <a:pt x="939" y="1219"/>
                  </a:lnTo>
                  <a:lnTo>
                    <a:pt x="939" y="1217"/>
                  </a:lnTo>
                  <a:lnTo>
                    <a:pt x="935" y="1217"/>
                  </a:lnTo>
                  <a:lnTo>
                    <a:pt x="935" y="1213"/>
                  </a:lnTo>
                  <a:lnTo>
                    <a:pt x="933" y="1213"/>
                  </a:lnTo>
                  <a:lnTo>
                    <a:pt x="933" y="1211"/>
                  </a:lnTo>
                  <a:lnTo>
                    <a:pt x="929" y="1211"/>
                  </a:lnTo>
                  <a:lnTo>
                    <a:pt x="929" y="1209"/>
                  </a:lnTo>
                  <a:lnTo>
                    <a:pt x="927" y="1209"/>
                  </a:lnTo>
                  <a:lnTo>
                    <a:pt x="927" y="1206"/>
                  </a:lnTo>
                  <a:lnTo>
                    <a:pt x="923" y="1204"/>
                  </a:lnTo>
                  <a:lnTo>
                    <a:pt x="922" y="1200"/>
                  </a:lnTo>
                  <a:lnTo>
                    <a:pt x="920" y="1198"/>
                  </a:lnTo>
                  <a:lnTo>
                    <a:pt x="920" y="1194"/>
                  </a:lnTo>
                  <a:lnTo>
                    <a:pt x="916" y="1192"/>
                  </a:lnTo>
                  <a:lnTo>
                    <a:pt x="916" y="1190"/>
                  </a:lnTo>
                  <a:lnTo>
                    <a:pt x="914" y="1187"/>
                  </a:lnTo>
                  <a:lnTo>
                    <a:pt x="910" y="1181"/>
                  </a:lnTo>
                  <a:lnTo>
                    <a:pt x="910" y="1179"/>
                  </a:lnTo>
                  <a:lnTo>
                    <a:pt x="908" y="1175"/>
                  </a:lnTo>
                  <a:lnTo>
                    <a:pt x="908" y="1173"/>
                  </a:lnTo>
                  <a:lnTo>
                    <a:pt x="904" y="1170"/>
                  </a:lnTo>
                  <a:lnTo>
                    <a:pt x="904" y="1168"/>
                  </a:lnTo>
                  <a:lnTo>
                    <a:pt x="903" y="1166"/>
                  </a:lnTo>
                  <a:lnTo>
                    <a:pt x="903" y="1162"/>
                  </a:lnTo>
                  <a:lnTo>
                    <a:pt x="899" y="1160"/>
                  </a:lnTo>
                  <a:lnTo>
                    <a:pt x="899" y="1156"/>
                  </a:lnTo>
                  <a:lnTo>
                    <a:pt x="897" y="1154"/>
                  </a:lnTo>
                  <a:lnTo>
                    <a:pt x="897" y="1151"/>
                  </a:lnTo>
                  <a:lnTo>
                    <a:pt x="895" y="1149"/>
                  </a:lnTo>
                  <a:lnTo>
                    <a:pt x="895" y="1145"/>
                  </a:lnTo>
                  <a:lnTo>
                    <a:pt x="895" y="1143"/>
                  </a:lnTo>
                  <a:lnTo>
                    <a:pt x="891" y="1141"/>
                  </a:lnTo>
                  <a:lnTo>
                    <a:pt x="889" y="1137"/>
                  </a:lnTo>
                  <a:lnTo>
                    <a:pt x="889" y="1136"/>
                  </a:lnTo>
                  <a:lnTo>
                    <a:pt x="886" y="1136"/>
                  </a:lnTo>
                  <a:lnTo>
                    <a:pt x="886" y="1132"/>
                  </a:lnTo>
                  <a:lnTo>
                    <a:pt x="884" y="1132"/>
                  </a:lnTo>
                  <a:lnTo>
                    <a:pt x="880" y="1132"/>
                  </a:lnTo>
                  <a:lnTo>
                    <a:pt x="878" y="1132"/>
                  </a:lnTo>
                  <a:lnTo>
                    <a:pt x="874" y="1132"/>
                  </a:lnTo>
                  <a:lnTo>
                    <a:pt x="872" y="1132"/>
                  </a:lnTo>
                  <a:lnTo>
                    <a:pt x="872" y="1136"/>
                  </a:lnTo>
                  <a:lnTo>
                    <a:pt x="870" y="1136"/>
                  </a:lnTo>
                  <a:lnTo>
                    <a:pt x="870" y="1137"/>
                  </a:lnTo>
                  <a:lnTo>
                    <a:pt x="865" y="1137"/>
                  </a:lnTo>
                  <a:lnTo>
                    <a:pt x="861" y="1137"/>
                  </a:lnTo>
                  <a:lnTo>
                    <a:pt x="859" y="1137"/>
                  </a:lnTo>
                  <a:lnTo>
                    <a:pt x="855" y="1137"/>
                  </a:lnTo>
                  <a:lnTo>
                    <a:pt x="853" y="1137"/>
                  </a:lnTo>
                  <a:lnTo>
                    <a:pt x="850" y="1137"/>
                  </a:lnTo>
                  <a:lnTo>
                    <a:pt x="848" y="1136"/>
                  </a:lnTo>
                  <a:lnTo>
                    <a:pt x="846" y="1136"/>
                  </a:lnTo>
                  <a:lnTo>
                    <a:pt x="842" y="1132"/>
                  </a:lnTo>
                  <a:lnTo>
                    <a:pt x="840" y="1132"/>
                  </a:lnTo>
                  <a:lnTo>
                    <a:pt x="836" y="1130"/>
                  </a:lnTo>
                  <a:lnTo>
                    <a:pt x="834" y="1126"/>
                  </a:lnTo>
                  <a:lnTo>
                    <a:pt x="831" y="1126"/>
                  </a:lnTo>
                  <a:lnTo>
                    <a:pt x="829" y="1126"/>
                  </a:lnTo>
                  <a:lnTo>
                    <a:pt x="823" y="1126"/>
                  </a:lnTo>
                  <a:lnTo>
                    <a:pt x="821" y="1124"/>
                  </a:lnTo>
                  <a:lnTo>
                    <a:pt x="817" y="1124"/>
                  </a:lnTo>
                  <a:lnTo>
                    <a:pt x="815" y="1124"/>
                  </a:lnTo>
                  <a:lnTo>
                    <a:pt x="812" y="1124"/>
                  </a:lnTo>
                  <a:lnTo>
                    <a:pt x="810" y="1124"/>
                  </a:lnTo>
                  <a:lnTo>
                    <a:pt x="806" y="1124"/>
                  </a:lnTo>
                  <a:lnTo>
                    <a:pt x="804" y="1122"/>
                  </a:lnTo>
                  <a:lnTo>
                    <a:pt x="800" y="1118"/>
                  </a:lnTo>
                  <a:lnTo>
                    <a:pt x="798" y="1118"/>
                  </a:lnTo>
                  <a:lnTo>
                    <a:pt x="798" y="1117"/>
                  </a:lnTo>
                  <a:lnTo>
                    <a:pt x="796" y="1117"/>
                  </a:lnTo>
                  <a:lnTo>
                    <a:pt x="793" y="1118"/>
                  </a:lnTo>
                  <a:lnTo>
                    <a:pt x="791" y="1117"/>
                  </a:lnTo>
                  <a:lnTo>
                    <a:pt x="787" y="1113"/>
                  </a:lnTo>
                  <a:lnTo>
                    <a:pt x="785" y="1113"/>
                  </a:lnTo>
                  <a:lnTo>
                    <a:pt x="781" y="1111"/>
                  </a:lnTo>
                  <a:lnTo>
                    <a:pt x="779" y="1111"/>
                  </a:lnTo>
                  <a:lnTo>
                    <a:pt x="776" y="1107"/>
                  </a:lnTo>
                  <a:lnTo>
                    <a:pt x="774" y="1107"/>
                  </a:lnTo>
                  <a:lnTo>
                    <a:pt x="772" y="1105"/>
                  </a:lnTo>
                  <a:lnTo>
                    <a:pt x="772" y="1101"/>
                  </a:lnTo>
                  <a:lnTo>
                    <a:pt x="768" y="1101"/>
                  </a:lnTo>
                  <a:lnTo>
                    <a:pt x="766" y="1100"/>
                  </a:lnTo>
                  <a:lnTo>
                    <a:pt x="762" y="1100"/>
                  </a:lnTo>
                  <a:lnTo>
                    <a:pt x="760" y="1100"/>
                  </a:lnTo>
                  <a:lnTo>
                    <a:pt x="757" y="1100"/>
                  </a:lnTo>
                  <a:lnTo>
                    <a:pt x="755" y="1101"/>
                  </a:lnTo>
                  <a:lnTo>
                    <a:pt x="753" y="1101"/>
                  </a:lnTo>
                  <a:lnTo>
                    <a:pt x="747" y="1101"/>
                  </a:lnTo>
                  <a:lnTo>
                    <a:pt x="743" y="1101"/>
                  </a:lnTo>
                  <a:lnTo>
                    <a:pt x="741" y="1105"/>
                  </a:lnTo>
                  <a:lnTo>
                    <a:pt x="741" y="1107"/>
                  </a:lnTo>
                  <a:lnTo>
                    <a:pt x="736" y="1107"/>
                  </a:lnTo>
                  <a:lnTo>
                    <a:pt x="732" y="1107"/>
                  </a:lnTo>
                  <a:lnTo>
                    <a:pt x="728" y="1107"/>
                  </a:lnTo>
                  <a:lnTo>
                    <a:pt x="724" y="1107"/>
                  </a:lnTo>
                  <a:lnTo>
                    <a:pt x="722" y="1107"/>
                  </a:lnTo>
                  <a:lnTo>
                    <a:pt x="719" y="1107"/>
                  </a:lnTo>
                  <a:lnTo>
                    <a:pt x="717" y="1107"/>
                  </a:lnTo>
                  <a:lnTo>
                    <a:pt x="713" y="1111"/>
                  </a:lnTo>
                  <a:lnTo>
                    <a:pt x="711" y="1111"/>
                  </a:lnTo>
                  <a:lnTo>
                    <a:pt x="705" y="1107"/>
                  </a:lnTo>
                  <a:lnTo>
                    <a:pt x="704" y="1105"/>
                  </a:lnTo>
                  <a:lnTo>
                    <a:pt x="700" y="1105"/>
                  </a:lnTo>
                  <a:lnTo>
                    <a:pt x="698" y="1105"/>
                  </a:lnTo>
                  <a:lnTo>
                    <a:pt x="694" y="1101"/>
                  </a:lnTo>
                  <a:lnTo>
                    <a:pt x="694" y="1100"/>
                  </a:lnTo>
                  <a:lnTo>
                    <a:pt x="692" y="1100"/>
                  </a:lnTo>
                  <a:lnTo>
                    <a:pt x="688" y="1100"/>
                  </a:lnTo>
                  <a:lnTo>
                    <a:pt x="686" y="1100"/>
                  </a:lnTo>
                  <a:lnTo>
                    <a:pt x="683" y="1098"/>
                  </a:lnTo>
                  <a:lnTo>
                    <a:pt x="679" y="1098"/>
                  </a:lnTo>
                  <a:lnTo>
                    <a:pt x="679" y="1094"/>
                  </a:lnTo>
                  <a:lnTo>
                    <a:pt x="675" y="1094"/>
                  </a:lnTo>
                  <a:lnTo>
                    <a:pt x="673" y="1092"/>
                  </a:lnTo>
                  <a:lnTo>
                    <a:pt x="669" y="1092"/>
                  </a:lnTo>
                  <a:lnTo>
                    <a:pt x="668" y="1088"/>
                  </a:lnTo>
                  <a:lnTo>
                    <a:pt x="664" y="1088"/>
                  </a:lnTo>
                  <a:lnTo>
                    <a:pt x="662" y="1086"/>
                  </a:lnTo>
                  <a:lnTo>
                    <a:pt x="658" y="1086"/>
                  </a:lnTo>
                  <a:lnTo>
                    <a:pt x="656" y="1082"/>
                  </a:lnTo>
                  <a:lnTo>
                    <a:pt x="654" y="1082"/>
                  </a:lnTo>
                  <a:lnTo>
                    <a:pt x="650" y="1081"/>
                  </a:lnTo>
                  <a:lnTo>
                    <a:pt x="649" y="1077"/>
                  </a:lnTo>
                  <a:lnTo>
                    <a:pt x="645" y="1075"/>
                  </a:lnTo>
                  <a:lnTo>
                    <a:pt x="645" y="1073"/>
                  </a:lnTo>
                  <a:lnTo>
                    <a:pt x="649" y="1069"/>
                  </a:lnTo>
                  <a:lnTo>
                    <a:pt x="650" y="1069"/>
                  </a:lnTo>
                  <a:lnTo>
                    <a:pt x="654" y="1067"/>
                  </a:lnTo>
                  <a:lnTo>
                    <a:pt x="656" y="1064"/>
                  </a:lnTo>
                  <a:lnTo>
                    <a:pt x="658" y="1064"/>
                  </a:lnTo>
                  <a:lnTo>
                    <a:pt x="658" y="1062"/>
                  </a:lnTo>
                  <a:lnTo>
                    <a:pt x="662" y="1062"/>
                  </a:lnTo>
                  <a:lnTo>
                    <a:pt x="664" y="1062"/>
                  </a:lnTo>
                  <a:lnTo>
                    <a:pt x="664" y="1058"/>
                  </a:lnTo>
                  <a:lnTo>
                    <a:pt x="668" y="1056"/>
                  </a:lnTo>
                  <a:lnTo>
                    <a:pt x="669" y="1054"/>
                  </a:lnTo>
                  <a:lnTo>
                    <a:pt x="675" y="1050"/>
                  </a:lnTo>
                  <a:lnTo>
                    <a:pt x="679" y="1048"/>
                  </a:lnTo>
                  <a:lnTo>
                    <a:pt x="679" y="1045"/>
                  </a:lnTo>
                  <a:lnTo>
                    <a:pt x="681" y="1043"/>
                  </a:lnTo>
                  <a:lnTo>
                    <a:pt x="683" y="1039"/>
                  </a:lnTo>
                  <a:lnTo>
                    <a:pt x="683" y="1037"/>
                  </a:lnTo>
                  <a:lnTo>
                    <a:pt x="686" y="1033"/>
                  </a:lnTo>
                  <a:lnTo>
                    <a:pt x="686" y="1031"/>
                  </a:lnTo>
                  <a:lnTo>
                    <a:pt x="686" y="1029"/>
                  </a:lnTo>
                  <a:lnTo>
                    <a:pt x="688" y="1024"/>
                  </a:lnTo>
                  <a:lnTo>
                    <a:pt x="688" y="1020"/>
                  </a:lnTo>
                  <a:lnTo>
                    <a:pt x="688" y="1018"/>
                  </a:lnTo>
                  <a:lnTo>
                    <a:pt x="688" y="1014"/>
                  </a:lnTo>
                  <a:lnTo>
                    <a:pt x="692" y="1014"/>
                  </a:lnTo>
                  <a:lnTo>
                    <a:pt x="688" y="1012"/>
                  </a:lnTo>
                  <a:lnTo>
                    <a:pt x="692" y="1009"/>
                  </a:lnTo>
                  <a:lnTo>
                    <a:pt x="688" y="1007"/>
                  </a:lnTo>
                  <a:lnTo>
                    <a:pt x="688" y="1005"/>
                  </a:lnTo>
                  <a:lnTo>
                    <a:pt x="688" y="1001"/>
                  </a:lnTo>
                  <a:lnTo>
                    <a:pt x="688" y="999"/>
                  </a:lnTo>
                  <a:lnTo>
                    <a:pt x="686" y="999"/>
                  </a:lnTo>
                  <a:lnTo>
                    <a:pt x="686" y="995"/>
                  </a:lnTo>
                  <a:lnTo>
                    <a:pt x="686" y="993"/>
                  </a:lnTo>
                  <a:lnTo>
                    <a:pt x="686" y="990"/>
                  </a:lnTo>
                  <a:lnTo>
                    <a:pt x="686" y="988"/>
                  </a:lnTo>
                  <a:lnTo>
                    <a:pt x="686" y="986"/>
                  </a:lnTo>
                  <a:lnTo>
                    <a:pt x="686" y="982"/>
                  </a:lnTo>
                  <a:lnTo>
                    <a:pt x="686" y="980"/>
                  </a:lnTo>
                  <a:lnTo>
                    <a:pt x="688" y="980"/>
                  </a:lnTo>
                  <a:lnTo>
                    <a:pt x="688" y="976"/>
                  </a:lnTo>
                  <a:lnTo>
                    <a:pt x="688" y="974"/>
                  </a:lnTo>
                  <a:lnTo>
                    <a:pt x="688" y="971"/>
                  </a:lnTo>
                  <a:lnTo>
                    <a:pt x="688" y="969"/>
                  </a:lnTo>
                  <a:lnTo>
                    <a:pt x="688" y="965"/>
                  </a:lnTo>
                  <a:lnTo>
                    <a:pt x="688" y="963"/>
                  </a:lnTo>
                  <a:lnTo>
                    <a:pt x="688" y="961"/>
                  </a:lnTo>
                  <a:lnTo>
                    <a:pt x="686" y="957"/>
                  </a:lnTo>
                  <a:lnTo>
                    <a:pt x="686" y="956"/>
                  </a:lnTo>
                  <a:lnTo>
                    <a:pt x="686" y="952"/>
                  </a:lnTo>
                  <a:lnTo>
                    <a:pt x="686" y="950"/>
                  </a:lnTo>
                  <a:lnTo>
                    <a:pt x="686" y="946"/>
                  </a:lnTo>
                  <a:lnTo>
                    <a:pt x="686" y="944"/>
                  </a:lnTo>
                  <a:lnTo>
                    <a:pt x="686" y="940"/>
                  </a:lnTo>
                  <a:lnTo>
                    <a:pt x="686" y="937"/>
                  </a:lnTo>
                  <a:lnTo>
                    <a:pt x="686" y="933"/>
                  </a:lnTo>
                  <a:lnTo>
                    <a:pt x="686" y="931"/>
                  </a:lnTo>
                  <a:lnTo>
                    <a:pt x="686" y="927"/>
                  </a:lnTo>
                  <a:lnTo>
                    <a:pt x="683" y="925"/>
                  </a:lnTo>
                  <a:lnTo>
                    <a:pt x="683" y="921"/>
                  </a:lnTo>
                  <a:lnTo>
                    <a:pt x="683" y="919"/>
                  </a:lnTo>
                  <a:lnTo>
                    <a:pt x="683" y="918"/>
                  </a:lnTo>
                  <a:lnTo>
                    <a:pt x="683" y="914"/>
                  </a:lnTo>
                  <a:lnTo>
                    <a:pt x="681" y="914"/>
                  </a:lnTo>
                  <a:lnTo>
                    <a:pt x="681" y="912"/>
                  </a:lnTo>
                  <a:lnTo>
                    <a:pt x="679" y="912"/>
                  </a:lnTo>
                  <a:lnTo>
                    <a:pt x="679" y="908"/>
                  </a:lnTo>
                  <a:lnTo>
                    <a:pt x="679" y="906"/>
                  </a:lnTo>
                  <a:lnTo>
                    <a:pt x="675" y="902"/>
                  </a:lnTo>
                  <a:lnTo>
                    <a:pt x="675" y="901"/>
                  </a:lnTo>
                  <a:lnTo>
                    <a:pt x="675" y="897"/>
                  </a:lnTo>
                  <a:lnTo>
                    <a:pt x="675" y="895"/>
                  </a:lnTo>
                  <a:lnTo>
                    <a:pt x="675" y="893"/>
                  </a:lnTo>
                  <a:lnTo>
                    <a:pt x="673" y="889"/>
                  </a:lnTo>
                  <a:lnTo>
                    <a:pt x="673" y="887"/>
                  </a:lnTo>
                  <a:lnTo>
                    <a:pt x="669" y="883"/>
                  </a:lnTo>
                  <a:lnTo>
                    <a:pt x="669" y="882"/>
                  </a:lnTo>
                  <a:lnTo>
                    <a:pt x="669" y="878"/>
                  </a:lnTo>
                  <a:lnTo>
                    <a:pt x="668" y="876"/>
                  </a:lnTo>
                  <a:lnTo>
                    <a:pt x="668" y="874"/>
                  </a:lnTo>
                  <a:lnTo>
                    <a:pt x="664" y="874"/>
                  </a:lnTo>
                  <a:lnTo>
                    <a:pt x="664" y="870"/>
                  </a:lnTo>
                  <a:lnTo>
                    <a:pt x="664" y="868"/>
                  </a:lnTo>
                  <a:lnTo>
                    <a:pt x="662" y="865"/>
                  </a:lnTo>
                  <a:lnTo>
                    <a:pt x="658" y="865"/>
                  </a:lnTo>
                  <a:lnTo>
                    <a:pt x="658" y="863"/>
                  </a:lnTo>
                  <a:lnTo>
                    <a:pt x="656" y="859"/>
                  </a:lnTo>
                  <a:lnTo>
                    <a:pt x="654" y="857"/>
                  </a:lnTo>
                  <a:lnTo>
                    <a:pt x="654" y="853"/>
                  </a:lnTo>
                  <a:lnTo>
                    <a:pt x="654" y="851"/>
                  </a:lnTo>
                  <a:lnTo>
                    <a:pt x="654" y="849"/>
                  </a:lnTo>
                  <a:lnTo>
                    <a:pt x="654" y="844"/>
                  </a:lnTo>
                  <a:lnTo>
                    <a:pt x="650" y="844"/>
                  </a:lnTo>
                  <a:lnTo>
                    <a:pt x="650" y="840"/>
                  </a:lnTo>
                  <a:lnTo>
                    <a:pt x="650" y="838"/>
                  </a:lnTo>
                  <a:lnTo>
                    <a:pt x="649" y="834"/>
                  </a:lnTo>
                  <a:lnTo>
                    <a:pt x="649" y="832"/>
                  </a:lnTo>
                  <a:lnTo>
                    <a:pt x="645" y="832"/>
                  </a:lnTo>
                  <a:lnTo>
                    <a:pt x="643" y="829"/>
                  </a:lnTo>
                  <a:lnTo>
                    <a:pt x="639" y="829"/>
                  </a:lnTo>
                  <a:lnTo>
                    <a:pt x="637" y="829"/>
                  </a:lnTo>
                  <a:lnTo>
                    <a:pt x="633" y="829"/>
                  </a:lnTo>
                  <a:lnTo>
                    <a:pt x="631" y="827"/>
                  </a:lnTo>
                  <a:lnTo>
                    <a:pt x="631" y="825"/>
                  </a:lnTo>
                  <a:lnTo>
                    <a:pt x="630" y="821"/>
                  </a:lnTo>
                  <a:lnTo>
                    <a:pt x="626" y="819"/>
                  </a:lnTo>
                  <a:lnTo>
                    <a:pt x="624" y="815"/>
                  </a:lnTo>
                  <a:lnTo>
                    <a:pt x="624" y="813"/>
                  </a:lnTo>
                  <a:lnTo>
                    <a:pt x="624" y="810"/>
                  </a:lnTo>
                  <a:lnTo>
                    <a:pt x="620" y="808"/>
                  </a:lnTo>
                  <a:lnTo>
                    <a:pt x="624" y="806"/>
                  </a:lnTo>
                  <a:lnTo>
                    <a:pt x="624" y="802"/>
                  </a:lnTo>
                  <a:lnTo>
                    <a:pt x="626" y="800"/>
                  </a:lnTo>
                  <a:lnTo>
                    <a:pt x="626" y="796"/>
                  </a:lnTo>
                  <a:lnTo>
                    <a:pt x="626" y="794"/>
                  </a:lnTo>
                  <a:lnTo>
                    <a:pt x="626" y="791"/>
                  </a:lnTo>
                  <a:lnTo>
                    <a:pt x="626" y="789"/>
                  </a:lnTo>
                  <a:lnTo>
                    <a:pt x="626" y="785"/>
                  </a:lnTo>
                  <a:lnTo>
                    <a:pt x="626" y="783"/>
                  </a:lnTo>
                  <a:lnTo>
                    <a:pt x="626" y="781"/>
                  </a:lnTo>
                  <a:lnTo>
                    <a:pt x="624" y="777"/>
                  </a:lnTo>
                  <a:lnTo>
                    <a:pt x="624" y="775"/>
                  </a:lnTo>
                  <a:lnTo>
                    <a:pt x="620" y="772"/>
                  </a:lnTo>
                  <a:lnTo>
                    <a:pt x="620" y="770"/>
                  </a:lnTo>
                  <a:lnTo>
                    <a:pt x="618" y="766"/>
                  </a:lnTo>
                  <a:lnTo>
                    <a:pt x="614" y="764"/>
                  </a:lnTo>
                  <a:lnTo>
                    <a:pt x="614" y="760"/>
                  </a:lnTo>
                  <a:lnTo>
                    <a:pt x="613" y="758"/>
                  </a:lnTo>
                  <a:lnTo>
                    <a:pt x="613" y="757"/>
                  </a:lnTo>
                  <a:lnTo>
                    <a:pt x="609" y="753"/>
                  </a:lnTo>
                  <a:lnTo>
                    <a:pt x="609" y="751"/>
                  </a:lnTo>
                  <a:lnTo>
                    <a:pt x="609" y="747"/>
                  </a:lnTo>
                  <a:lnTo>
                    <a:pt x="609" y="745"/>
                  </a:lnTo>
                  <a:lnTo>
                    <a:pt x="609" y="741"/>
                  </a:lnTo>
                  <a:lnTo>
                    <a:pt x="609" y="739"/>
                  </a:lnTo>
                  <a:lnTo>
                    <a:pt x="607" y="739"/>
                  </a:lnTo>
                  <a:lnTo>
                    <a:pt x="609" y="738"/>
                  </a:lnTo>
                  <a:lnTo>
                    <a:pt x="607" y="734"/>
                  </a:lnTo>
                  <a:lnTo>
                    <a:pt x="609" y="732"/>
                  </a:lnTo>
                  <a:lnTo>
                    <a:pt x="609" y="728"/>
                  </a:lnTo>
                  <a:lnTo>
                    <a:pt x="609" y="726"/>
                  </a:lnTo>
                  <a:lnTo>
                    <a:pt x="609" y="722"/>
                  </a:lnTo>
                  <a:lnTo>
                    <a:pt x="609" y="721"/>
                  </a:lnTo>
                  <a:lnTo>
                    <a:pt x="609" y="717"/>
                  </a:lnTo>
                  <a:lnTo>
                    <a:pt x="609" y="713"/>
                  </a:lnTo>
                  <a:lnTo>
                    <a:pt x="609" y="709"/>
                  </a:lnTo>
                  <a:lnTo>
                    <a:pt x="609" y="707"/>
                  </a:lnTo>
                  <a:lnTo>
                    <a:pt x="609" y="703"/>
                  </a:lnTo>
                  <a:lnTo>
                    <a:pt x="609" y="702"/>
                  </a:lnTo>
                  <a:lnTo>
                    <a:pt x="609" y="698"/>
                  </a:lnTo>
                  <a:lnTo>
                    <a:pt x="609" y="696"/>
                  </a:lnTo>
                  <a:lnTo>
                    <a:pt x="609" y="692"/>
                  </a:lnTo>
                  <a:lnTo>
                    <a:pt x="609" y="690"/>
                  </a:lnTo>
                  <a:lnTo>
                    <a:pt x="609" y="688"/>
                  </a:lnTo>
                  <a:lnTo>
                    <a:pt x="607" y="685"/>
                  </a:lnTo>
                  <a:lnTo>
                    <a:pt x="607" y="683"/>
                  </a:lnTo>
                  <a:lnTo>
                    <a:pt x="607" y="679"/>
                  </a:lnTo>
                  <a:lnTo>
                    <a:pt x="607" y="677"/>
                  </a:lnTo>
                  <a:lnTo>
                    <a:pt x="605" y="673"/>
                  </a:lnTo>
                  <a:lnTo>
                    <a:pt x="605" y="671"/>
                  </a:lnTo>
                  <a:lnTo>
                    <a:pt x="605" y="669"/>
                  </a:lnTo>
                  <a:lnTo>
                    <a:pt x="601" y="666"/>
                  </a:lnTo>
                  <a:lnTo>
                    <a:pt x="601" y="664"/>
                  </a:lnTo>
                  <a:lnTo>
                    <a:pt x="601" y="660"/>
                  </a:lnTo>
                  <a:lnTo>
                    <a:pt x="599" y="658"/>
                  </a:lnTo>
                  <a:lnTo>
                    <a:pt x="599" y="654"/>
                  </a:lnTo>
                  <a:lnTo>
                    <a:pt x="595" y="652"/>
                  </a:lnTo>
                  <a:lnTo>
                    <a:pt x="595" y="648"/>
                  </a:lnTo>
                  <a:lnTo>
                    <a:pt x="595" y="647"/>
                  </a:lnTo>
                  <a:lnTo>
                    <a:pt x="594" y="645"/>
                  </a:lnTo>
                  <a:lnTo>
                    <a:pt x="594" y="641"/>
                  </a:lnTo>
                  <a:lnTo>
                    <a:pt x="594" y="639"/>
                  </a:lnTo>
                  <a:lnTo>
                    <a:pt x="590" y="635"/>
                  </a:lnTo>
                  <a:lnTo>
                    <a:pt x="590" y="633"/>
                  </a:lnTo>
                  <a:lnTo>
                    <a:pt x="590" y="628"/>
                  </a:lnTo>
                  <a:lnTo>
                    <a:pt x="588" y="628"/>
                  </a:lnTo>
                  <a:lnTo>
                    <a:pt x="588" y="624"/>
                  </a:lnTo>
                  <a:lnTo>
                    <a:pt x="588" y="622"/>
                  </a:lnTo>
                  <a:lnTo>
                    <a:pt x="588" y="620"/>
                  </a:lnTo>
                  <a:lnTo>
                    <a:pt x="588" y="616"/>
                  </a:lnTo>
                  <a:lnTo>
                    <a:pt x="588" y="614"/>
                  </a:lnTo>
                  <a:lnTo>
                    <a:pt x="588" y="611"/>
                  </a:lnTo>
                  <a:lnTo>
                    <a:pt x="584" y="611"/>
                  </a:lnTo>
                  <a:lnTo>
                    <a:pt x="584" y="609"/>
                  </a:lnTo>
                  <a:lnTo>
                    <a:pt x="584" y="605"/>
                  </a:lnTo>
                  <a:lnTo>
                    <a:pt x="584" y="603"/>
                  </a:lnTo>
                  <a:lnTo>
                    <a:pt x="582" y="597"/>
                  </a:lnTo>
                  <a:lnTo>
                    <a:pt x="582" y="584"/>
                  </a:lnTo>
                  <a:lnTo>
                    <a:pt x="582" y="578"/>
                  </a:lnTo>
                  <a:lnTo>
                    <a:pt x="582" y="571"/>
                  </a:lnTo>
                  <a:lnTo>
                    <a:pt x="580" y="559"/>
                  </a:lnTo>
                  <a:lnTo>
                    <a:pt x="580" y="546"/>
                  </a:lnTo>
                  <a:lnTo>
                    <a:pt x="580" y="535"/>
                  </a:lnTo>
                  <a:lnTo>
                    <a:pt x="580" y="533"/>
                  </a:lnTo>
                  <a:lnTo>
                    <a:pt x="580" y="522"/>
                  </a:lnTo>
                  <a:lnTo>
                    <a:pt x="580" y="508"/>
                  </a:lnTo>
                  <a:lnTo>
                    <a:pt x="580" y="503"/>
                  </a:lnTo>
                  <a:lnTo>
                    <a:pt x="580" y="499"/>
                  </a:lnTo>
                  <a:lnTo>
                    <a:pt x="580" y="497"/>
                  </a:lnTo>
                  <a:lnTo>
                    <a:pt x="575" y="493"/>
                  </a:lnTo>
                  <a:lnTo>
                    <a:pt x="571" y="491"/>
                  </a:lnTo>
                  <a:lnTo>
                    <a:pt x="569" y="491"/>
                  </a:lnTo>
                  <a:lnTo>
                    <a:pt x="565" y="489"/>
                  </a:lnTo>
                  <a:lnTo>
                    <a:pt x="563" y="489"/>
                  </a:lnTo>
                  <a:lnTo>
                    <a:pt x="559" y="489"/>
                  </a:lnTo>
                  <a:lnTo>
                    <a:pt x="559" y="486"/>
                  </a:lnTo>
                  <a:lnTo>
                    <a:pt x="558" y="486"/>
                  </a:lnTo>
                  <a:lnTo>
                    <a:pt x="556" y="484"/>
                  </a:lnTo>
                  <a:lnTo>
                    <a:pt x="552" y="484"/>
                  </a:lnTo>
                  <a:lnTo>
                    <a:pt x="550" y="480"/>
                  </a:lnTo>
                  <a:lnTo>
                    <a:pt x="546" y="480"/>
                  </a:lnTo>
                  <a:lnTo>
                    <a:pt x="544" y="478"/>
                  </a:lnTo>
                  <a:lnTo>
                    <a:pt x="540" y="474"/>
                  </a:lnTo>
                  <a:lnTo>
                    <a:pt x="539" y="472"/>
                  </a:lnTo>
                  <a:lnTo>
                    <a:pt x="535" y="472"/>
                  </a:lnTo>
                  <a:lnTo>
                    <a:pt x="533" y="468"/>
                  </a:lnTo>
                  <a:lnTo>
                    <a:pt x="531" y="467"/>
                  </a:lnTo>
                  <a:lnTo>
                    <a:pt x="531" y="465"/>
                  </a:lnTo>
                  <a:lnTo>
                    <a:pt x="527" y="461"/>
                  </a:lnTo>
                  <a:lnTo>
                    <a:pt x="525" y="461"/>
                  </a:lnTo>
                  <a:lnTo>
                    <a:pt x="522" y="461"/>
                  </a:lnTo>
                  <a:lnTo>
                    <a:pt x="520" y="459"/>
                  </a:lnTo>
                  <a:lnTo>
                    <a:pt x="516" y="459"/>
                  </a:lnTo>
                  <a:lnTo>
                    <a:pt x="514" y="459"/>
                  </a:lnTo>
                  <a:lnTo>
                    <a:pt x="510" y="459"/>
                  </a:lnTo>
                  <a:lnTo>
                    <a:pt x="510" y="461"/>
                  </a:lnTo>
                  <a:lnTo>
                    <a:pt x="508" y="461"/>
                  </a:lnTo>
                  <a:lnTo>
                    <a:pt x="506" y="459"/>
                  </a:lnTo>
                  <a:lnTo>
                    <a:pt x="506" y="455"/>
                  </a:lnTo>
                  <a:lnTo>
                    <a:pt x="508" y="455"/>
                  </a:lnTo>
                  <a:lnTo>
                    <a:pt x="508" y="453"/>
                  </a:lnTo>
                  <a:lnTo>
                    <a:pt x="508" y="450"/>
                  </a:lnTo>
                  <a:lnTo>
                    <a:pt x="508" y="448"/>
                  </a:lnTo>
                  <a:lnTo>
                    <a:pt x="506" y="444"/>
                  </a:lnTo>
                  <a:lnTo>
                    <a:pt x="506" y="442"/>
                  </a:lnTo>
                  <a:lnTo>
                    <a:pt x="508" y="440"/>
                  </a:lnTo>
                  <a:lnTo>
                    <a:pt x="508" y="436"/>
                  </a:lnTo>
                  <a:lnTo>
                    <a:pt x="510" y="434"/>
                  </a:lnTo>
                  <a:lnTo>
                    <a:pt x="508" y="431"/>
                  </a:lnTo>
                  <a:lnTo>
                    <a:pt x="510" y="431"/>
                  </a:lnTo>
                  <a:lnTo>
                    <a:pt x="510" y="429"/>
                  </a:lnTo>
                  <a:lnTo>
                    <a:pt x="510" y="425"/>
                  </a:lnTo>
                  <a:lnTo>
                    <a:pt x="510" y="423"/>
                  </a:lnTo>
                  <a:lnTo>
                    <a:pt x="510" y="421"/>
                  </a:lnTo>
                  <a:lnTo>
                    <a:pt x="510" y="417"/>
                  </a:lnTo>
                  <a:lnTo>
                    <a:pt x="510" y="415"/>
                  </a:lnTo>
                  <a:lnTo>
                    <a:pt x="510" y="412"/>
                  </a:lnTo>
                  <a:lnTo>
                    <a:pt x="510" y="410"/>
                  </a:lnTo>
                  <a:lnTo>
                    <a:pt x="510" y="406"/>
                  </a:lnTo>
                  <a:lnTo>
                    <a:pt x="510" y="404"/>
                  </a:lnTo>
                  <a:lnTo>
                    <a:pt x="510" y="400"/>
                  </a:lnTo>
                  <a:lnTo>
                    <a:pt x="510" y="398"/>
                  </a:lnTo>
                  <a:lnTo>
                    <a:pt x="510" y="396"/>
                  </a:lnTo>
                  <a:lnTo>
                    <a:pt x="510" y="393"/>
                  </a:lnTo>
                  <a:lnTo>
                    <a:pt x="510" y="391"/>
                  </a:lnTo>
                  <a:lnTo>
                    <a:pt x="508" y="387"/>
                  </a:lnTo>
                  <a:lnTo>
                    <a:pt x="508" y="385"/>
                  </a:lnTo>
                  <a:lnTo>
                    <a:pt x="510" y="385"/>
                  </a:lnTo>
                  <a:lnTo>
                    <a:pt x="508" y="379"/>
                  </a:lnTo>
                  <a:lnTo>
                    <a:pt x="510" y="376"/>
                  </a:lnTo>
                  <a:lnTo>
                    <a:pt x="510" y="374"/>
                  </a:lnTo>
                  <a:lnTo>
                    <a:pt x="510" y="372"/>
                  </a:lnTo>
                  <a:lnTo>
                    <a:pt x="510" y="368"/>
                  </a:lnTo>
                  <a:lnTo>
                    <a:pt x="510" y="362"/>
                  </a:lnTo>
                  <a:lnTo>
                    <a:pt x="510" y="360"/>
                  </a:lnTo>
                  <a:lnTo>
                    <a:pt x="510" y="357"/>
                  </a:lnTo>
                  <a:lnTo>
                    <a:pt x="508" y="355"/>
                  </a:lnTo>
                  <a:lnTo>
                    <a:pt x="508" y="353"/>
                  </a:lnTo>
                  <a:lnTo>
                    <a:pt x="508" y="349"/>
                  </a:lnTo>
                  <a:lnTo>
                    <a:pt x="506" y="349"/>
                  </a:lnTo>
                  <a:lnTo>
                    <a:pt x="506" y="347"/>
                  </a:lnTo>
                  <a:lnTo>
                    <a:pt x="503" y="343"/>
                  </a:lnTo>
                  <a:lnTo>
                    <a:pt x="503" y="341"/>
                  </a:lnTo>
                  <a:lnTo>
                    <a:pt x="501" y="341"/>
                  </a:lnTo>
                  <a:lnTo>
                    <a:pt x="501" y="338"/>
                  </a:lnTo>
                  <a:lnTo>
                    <a:pt x="497" y="336"/>
                  </a:lnTo>
                  <a:lnTo>
                    <a:pt x="497" y="332"/>
                  </a:lnTo>
                  <a:lnTo>
                    <a:pt x="497" y="330"/>
                  </a:lnTo>
                  <a:lnTo>
                    <a:pt x="497" y="328"/>
                  </a:lnTo>
                  <a:lnTo>
                    <a:pt x="501" y="324"/>
                  </a:lnTo>
                  <a:lnTo>
                    <a:pt x="501" y="323"/>
                  </a:lnTo>
                  <a:lnTo>
                    <a:pt x="501" y="319"/>
                  </a:lnTo>
                  <a:lnTo>
                    <a:pt x="501" y="317"/>
                  </a:lnTo>
                  <a:lnTo>
                    <a:pt x="497" y="311"/>
                  </a:lnTo>
                  <a:lnTo>
                    <a:pt x="501" y="307"/>
                  </a:lnTo>
                  <a:lnTo>
                    <a:pt x="497" y="305"/>
                  </a:lnTo>
                  <a:lnTo>
                    <a:pt x="495" y="304"/>
                  </a:lnTo>
                  <a:lnTo>
                    <a:pt x="495" y="300"/>
                  </a:lnTo>
                  <a:lnTo>
                    <a:pt x="491" y="300"/>
                  </a:lnTo>
                  <a:lnTo>
                    <a:pt x="489" y="300"/>
                  </a:lnTo>
                  <a:lnTo>
                    <a:pt x="485" y="298"/>
                  </a:lnTo>
                  <a:lnTo>
                    <a:pt x="484" y="298"/>
                  </a:lnTo>
                  <a:lnTo>
                    <a:pt x="478" y="294"/>
                  </a:lnTo>
                  <a:lnTo>
                    <a:pt x="476" y="298"/>
                  </a:lnTo>
                  <a:lnTo>
                    <a:pt x="472" y="298"/>
                  </a:lnTo>
                  <a:lnTo>
                    <a:pt x="467" y="298"/>
                  </a:lnTo>
                  <a:lnTo>
                    <a:pt x="465" y="298"/>
                  </a:lnTo>
                  <a:lnTo>
                    <a:pt x="463" y="298"/>
                  </a:lnTo>
                  <a:lnTo>
                    <a:pt x="459" y="298"/>
                  </a:lnTo>
                  <a:lnTo>
                    <a:pt x="457" y="300"/>
                  </a:lnTo>
                  <a:lnTo>
                    <a:pt x="453" y="300"/>
                  </a:lnTo>
                  <a:lnTo>
                    <a:pt x="451" y="300"/>
                  </a:lnTo>
                  <a:lnTo>
                    <a:pt x="448" y="300"/>
                  </a:lnTo>
                  <a:lnTo>
                    <a:pt x="446" y="300"/>
                  </a:lnTo>
                  <a:lnTo>
                    <a:pt x="442" y="300"/>
                  </a:lnTo>
                  <a:lnTo>
                    <a:pt x="440" y="300"/>
                  </a:lnTo>
                  <a:lnTo>
                    <a:pt x="438" y="300"/>
                  </a:lnTo>
                  <a:lnTo>
                    <a:pt x="434" y="298"/>
                  </a:lnTo>
                  <a:lnTo>
                    <a:pt x="429" y="294"/>
                  </a:lnTo>
                  <a:lnTo>
                    <a:pt x="429" y="292"/>
                  </a:lnTo>
                  <a:lnTo>
                    <a:pt x="423" y="292"/>
                  </a:lnTo>
                  <a:lnTo>
                    <a:pt x="421" y="292"/>
                  </a:lnTo>
                  <a:lnTo>
                    <a:pt x="417" y="288"/>
                  </a:lnTo>
                  <a:lnTo>
                    <a:pt x="415" y="288"/>
                  </a:lnTo>
                  <a:lnTo>
                    <a:pt x="413" y="288"/>
                  </a:lnTo>
                  <a:lnTo>
                    <a:pt x="410" y="288"/>
                  </a:lnTo>
                  <a:lnTo>
                    <a:pt x="408" y="287"/>
                  </a:lnTo>
                  <a:lnTo>
                    <a:pt x="404" y="287"/>
                  </a:lnTo>
                  <a:lnTo>
                    <a:pt x="402" y="285"/>
                  </a:lnTo>
                  <a:lnTo>
                    <a:pt x="396" y="281"/>
                  </a:lnTo>
                  <a:lnTo>
                    <a:pt x="393" y="281"/>
                  </a:lnTo>
                  <a:lnTo>
                    <a:pt x="389" y="279"/>
                  </a:lnTo>
                  <a:lnTo>
                    <a:pt x="385" y="279"/>
                  </a:lnTo>
                  <a:lnTo>
                    <a:pt x="383" y="279"/>
                  </a:lnTo>
                  <a:lnTo>
                    <a:pt x="379" y="279"/>
                  </a:lnTo>
                  <a:lnTo>
                    <a:pt x="374" y="279"/>
                  </a:lnTo>
                  <a:lnTo>
                    <a:pt x="372" y="281"/>
                  </a:lnTo>
                  <a:lnTo>
                    <a:pt x="368" y="281"/>
                  </a:lnTo>
                  <a:lnTo>
                    <a:pt x="366" y="281"/>
                  </a:lnTo>
                  <a:lnTo>
                    <a:pt x="364" y="281"/>
                  </a:lnTo>
                  <a:lnTo>
                    <a:pt x="364" y="285"/>
                  </a:lnTo>
                  <a:lnTo>
                    <a:pt x="355" y="287"/>
                  </a:lnTo>
                  <a:lnTo>
                    <a:pt x="353" y="287"/>
                  </a:lnTo>
                  <a:lnTo>
                    <a:pt x="349" y="287"/>
                  </a:lnTo>
                  <a:lnTo>
                    <a:pt x="347" y="287"/>
                  </a:lnTo>
                  <a:lnTo>
                    <a:pt x="341" y="288"/>
                  </a:lnTo>
                  <a:lnTo>
                    <a:pt x="340" y="288"/>
                  </a:lnTo>
                  <a:lnTo>
                    <a:pt x="336" y="288"/>
                  </a:lnTo>
                  <a:lnTo>
                    <a:pt x="334" y="288"/>
                  </a:lnTo>
                  <a:lnTo>
                    <a:pt x="330" y="288"/>
                  </a:lnTo>
                  <a:lnTo>
                    <a:pt x="328" y="288"/>
                  </a:lnTo>
                  <a:lnTo>
                    <a:pt x="324" y="287"/>
                  </a:lnTo>
                  <a:lnTo>
                    <a:pt x="324" y="285"/>
                  </a:lnTo>
                  <a:lnTo>
                    <a:pt x="328" y="279"/>
                  </a:lnTo>
                  <a:lnTo>
                    <a:pt x="330" y="275"/>
                  </a:lnTo>
                  <a:lnTo>
                    <a:pt x="334" y="273"/>
                  </a:lnTo>
                  <a:lnTo>
                    <a:pt x="336" y="269"/>
                  </a:lnTo>
                  <a:lnTo>
                    <a:pt x="336" y="268"/>
                  </a:lnTo>
                  <a:lnTo>
                    <a:pt x="340" y="264"/>
                  </a:lnTo>
                  <a:lnTo>
                    <a:pt x="340" y="262"/>
                  </a:lnTo>
                  <a:lnTo>
                    <a:pt x="340" y="260"/>
                  </a:lnTo>
                  <a:lnTo>
                    <a:pt x="340" y="256"/>
                  </a:lnTo>
                  <a:lnTo>
                    <a:pt x="340" y="254"/>
                  </a:lnTo>
                  <a:lnTo>
                    <a:pt x="340" y="251"/>
                  </a:lnTo>
                  <a:lnTo>
                    <a:pt x="340" y="249"/>
                  </a:lnTo>
                  <a:lnTo>
                    <a:pt x="341" y="245"/>
                  </a:lnTo>
                  <a:lnTo>
                    <a:pt x="343" y="239"/>
                  </a:lnTo>
                  <a:lnTo>
                    <a:pt x="343" y="237"/>
                  </a:lnTo>
                  <a:lnTo>
                    <a:pt x="343" y="235"/>
                  </a:lnTo>
                  <a:lnTo>
                    <a:pt x="343" y="232"/>
                  </a:lnTo>
                  <a:lnTo>
                    <a:pt x="341" y="230"/>
                  </a:lnTo>
                  <a:lnTo>
                    <a:pt x="341" y="226"/>
                  </a:lnTo>
                  <a:lnTo>
                    <a:pt x="341" y="224"/>
                  </a:lnTo>
                  <a:lnTo>
                    <a:pt x="340" y="220"/>
                  </a:lnTo>
                  <a:lnTo>
                    <a:pt x="334" y="213"/>
                  </a:lnTo>
                  <a:lnTo>
                    <a:pt x="334" y="211"/>
                  </a:lnTo>
                  <a:lnTo>
                    <a:pt x="330" y="205"/>
                  </a:lnTo>
                  <a:lnTo>
                    <a:pt x="330" y="201"/>
                  </a:lnTo>
                  <a:lnTo>
                    <a:pt x="328" y="199"/>
                  </a:lnTo>
                  <a:lnTo>
                    <a:pt x="328" y="196"/>
                  </a:lnTo>
                  <a:lnTo>
                    <a:pt x="328" y="194"/>
                  </a:lnTo>
                  <a:lnTo>
                    <a:pt x="324" y="192"/>
                  </a:lnTo>
                  <a:lnTo>
                    <a:pt x="324" y="188"/>
                  </a:lnTo>
                  <a:lnTo>
                    <a:pt x="322" y="186"/>
                  </a:lnTo>
                  <a:lnTo>
                    <a:pt x="319" y="182"/>
                  </a:lnTo>
                  <a:lnTo>
                    <a:pt x="317" y="182"/>
                  </a:lnTo>
                  <a:lnTo>
                    <a:pt x="315" y="182"/>
                  </a:lnTo>
                  <a:lnTo>
                    <a:pt x="311" y="182"/>
                  </a:lnTo>
                  <a:lnTo>
                    <a:pt x="309" y="182"/>
                  </a:lnTo>
                  <a:lnTo>
                    <a:pt x="303" y="182"/>
                  </a:lnTo>
                  <a:lnTo>
                    <a:pt x="303" y="186"/>
                  </a:lnTo>
                  <a:lnTo>
                    <a:pt x="300" y="186"/>
                  </a:lnTo>
                  <a:lnTo>
                    <a:pt x="298" y="188"/>
                  </a:lnTo>
                  <a:lnTo>
                    <a:pt x="294" y="188"/>
                  </a:lnTo>
                  <a:lnTo>
                    <a:pt x="292" y="192"/>
                  </a:lnTo>
                  <a:lnTo>
                    <a:pt x="290" y="194"/>
                  </a:lnTo>
                  <a:lnTo>
                    <a:pt x="286" y="194"/>
                  </a:lnTo>
                  <a:lnTo>
                    <a:pt x="285" y="196"/>
                  </a:lnTo>
                  <a:lnTo>
                    <a:pt x="281" y="196"/>
                  </a:lnTo>
                  <a:lnTo>
                    <a:pt x="279" y="196"/>
                  </a:lnTo>
                  <a:lnTo>
                    <a:pt x="275" y="199"/>
                  </a:lnTo>
                  <a:lnTo>
                    <a:pt x="269" y="199"/>
                  </a:lnTo>
                  <a:lnTo>
                    <a:pt x="269" y="201"/>
                  </a:lnTo>
                  <a:lnTo>
                    <a:pt x="267" y="201"/>
                  </a:lnTo>
                  <a:lnTo>
                    <a:pt x="266" y="201"/>
                  </a:lnTo>
                  <a:lnTo>
                    <a:pt x="262" y="201"/>
                  </a:lnTo>
                  <a:lnTo>
                    <a:pt x="260" y="201"/>
                  </a:lnTo>
                  <a:lnTo>
                    <a:pt x="256" y="205"/>
                  </a:lnTo>
                  <a:lnTo>
                    <a:pt x="254" y="205"/>
                  </a:lnTo>
                  <a:lnTo>
                    <a:pt x="250" y="205"/>
                  </a:lnTo>
                  <a:lnTo>
                    <a:pt x="249" y="205"/>
                  </a:lnTo>
                  <a:lnTo>
                    <a:pt x="245" y="205"/>
                  </a:lnTo>
                  <a:lnTo>
                    <a:pt x="243" y="205"/>
                  </a:lnTo>
                  <a:lnTo>
                    <a:pt x="241" y="205"/>
                  </a:lnTo>
                  <a:lnTo>
                    <a:pt x="237" y="205"/>
                  </a:lnTo>
                  <a:lnTo>
                    <a:pt x="235" y="205"/>
                  </a:lnTo>
                  <a:lnTo>
                    <a:pt x="235" y="207"/>
                  </a:lnTo>
                  <a:lnTo>
                    <a:pt x="231" y="207"/>
                  </a:lnTo>
                  <a:lnTo>
                    <a:pt x="230" y="207"/>
                  </a:lnTo>
                  <a:lnTo>
                    <a:pt x="226" y="207"/>
                  </a:lnTo>
                  <a:lnTo>
                    <a:pt x="224" y="207"/>
                  </a:lnTo>
                  <a:lnTo>
                    <a:pt x="224" y="211"/>
                  </a:lnTo>
                  <a:lnTo>
                    <a:pt x="220" y="211"/>
                  </a:lnTo>
                  <a:lnTo>
                    <a:pt x="218" y="211"/>
                  </a:lnTo>
                  <a:lnTo>
                    <a:pt x="216" y="213"/>
                  </a:lnTo>
                  <a:lnTo>
                    <a:pt x="212" y="213"/>
                  </a:lnTo>
                  <a:lnTo>
                    <a:pt x="211" y="213"/>
                  </a:lnTo>
                  <a:lnTo>
                    <a:pt x="211" y="216"/>
                  </a:lnTo>
                  <a:lnTo>
                    <a:pt x="207" y="216"/>
                  </a:lnTo>
                  <a:lnTo>
                    <a:pt x="205" y="216"/>
                  </a:lnTo>
                  <a:lnTo>
                    <a:pt x="201" y="216"/>
                  </a:lnTo>
                  <a:lnTo>
                    <a:pt x="199" y="216"/>
                  </a:lnTo>
                  <a:lnTo>
                    <a:pt x="195" y="218"/>
                  </a:lnTo>
                  <a:lnTo>
                    <a:pt x="194" y="218"/>
                  </a:lnTo>
                  <a:lnTo>
                    <a:pt x="192" y="218"/>
                  </a:lnTo>
                  <a:lnTo>
                    <a:pt x="188" y="218"/>
                  </a:lnTo>
                  <a:lnTo>
                    <a:pt x="182" y="218"/>
                  </a:lnTo>
                  <a:lnTo>
                    <a:pt x="182" y="220"/>
                  </a:lnTo>
                  <a:lnTo>
                    <a:pt x="180" y="220"/>
                  </a:lnTo>
                  <a:lnTo>
                    <a:pt x="175" y="224"/>
                  </a:lnTo>
                  <a:lnTo>
                    <a:pt x="173" y="226"/>
                  </a:lnTo>
                  <a:lnTo>
                    <a:pt x="169" y="226"/>
                  </a:lnTo>
                  <a:lnTo>
                    <a:pt x="167" y="230"/>
                  </a:lnTo>
                  <a:lnTo>
                    <a:pt x="163" y="230"/>
                  </a:lnTo>
                  <a:lnTo>
                    <a:pt x="163" y="232"/>
                  </a:lnTo>
                  <a:lnTo>
                    <a:pt x="161" y="235"/>
                  </a:lnTo>
                  <a:lnTo>
                    <a:pt x="158" y="237"/>
                  </a:lnTo>
                  <a:lnTo>
                    <a:pt x="158" y="239"/>
                  </a:lnTo>
                  <a:lnTo>
                    <a:pt x="158" y="243"/>
                  </a:lnTo>
                  <a:lnTo>
                    <a:pt x="156" y="243"/>
                  </a:lnTo>
                  <a:lnTo>
                    <a:pt x="156" y="245"/>
                  </a:lnTo>
                  <a:lnTo>
                    <a:pt x="156" y="249"/>
                  </a:lnTo>
                  <a:lnTo>
                    <a:pt x="152" y="251"/>
                  </a:lnTo>
                  <a:lnTo>
                    <a:pt x="152" y="254"/>
                  </a:lnTo>
                  <a:lnTo>
                    <a:pt x="152" y="256"/>
                  </a:lnTo>
                  <a:lnTo>
                    <a:pt x="150" y="256"/>
                  </a:lnTo>
                  <a:lnTo>
                    <a:pt x="150" y="260"/>
                  </a:lnTo>
                  <a:lnTo>
                    <a:pt x="150" y="262"/>
                  </a:lnTo>
                  <a:lnTo>
                    <a:pt x="148" y="264"/>
                  </a:lnTo>
                  <a:lnTo>
                    <a:pt x="148" y="268"/>
                  </a:lnTo>
                  <a:lnTo>
                    <a:pt x="144" y="269"/>
                  </a:lnTo>
                  <a:lnTo>
                    <a:pt x="144" y="273"/>
                  </a:lnTo>
                  <a:lnTo>
                    <a:pt x="142" y="275"/>
                  </a:lnTo>
                  <a:lnTo>
                    <a:pt x="139" y="279"/>
                  </a:lnTo>
                  <a:lnTo>
                    <a:pt x="137" y="281"/>
                  </a:lnTo>
                  <a:lnTo>
                    <a:pt x="137" y="285"/>
                  </a:lnTo>
                  <a:lnTo>
                    <a:pt x="133" y="287"/>
                  </a:lnTo>
                  <a:lnTo>
                    <a:pt x="131" y="288"/>
                  </a:lnTo>
                  <a:lnTo>
                    <a:pt x="125" y="292"/>
                  </a:lnTo>
                  <a:lnTo>
                    <a:pt x="123" y="292"/>
                  </a:lnTo>
                  <a:lnTo>
                    <a:pt x="123" y="294"/>
                  </a:lnTo>
                  <a:lnTo>
                    <a:pt x="118" y="294"/>
                  </a:lnTo>
                  <a:lnTo>
                    <a:pt x="114" y="298"/>
                  </a:lnTo>
                  <a:lnTo>
                    <a:pt x="112" y="298"/>
                  </a:lnTo>
                  <a:lnTo>
                    <a:pt x="103" y="300"/>
                  </a:lnTo>
                  <a:lnTo>
                    <a:pt x="101" y="300"/>
                  </a:lnTo>
                  <a:lnTo>
                    <a:pt x="99" y="300"/>
                  </a:lnTo>
                  <a:lnTo>
                    <a:pt x="99" y="304"/>
                  </a:lnTo>
                  <a:lnTo>
                    <a:pt x="95" y="304"/>
                  </a:lnTo>
                  <a:lnTo>
                    <a:pt x="93" y="304"/>
                  </a:lnTo>
                  <a:lnTo>
                    <a:pt x="87" y="304"/>
                  </a:lnTo>
                  <a:lnTo>
                    <a:pt x="84" y="304"/>
                  </a:lnTo>
                  <a:lnTo>
                    <a:pt x="82" y="305"/>
                  </a:lnTo>
                  <a:lnTo>
                    <a:pt x="78" y="305"/>
                  </a:lnTo>
                  <a:lnTo>
                    <a:pt x="76" y="305"/>
                  </a:lnTo>
                  <a:lnTo>
                    <a:pt x="74" y="305"/>
                  </a:lnTo>
                  <a:lnTo>
                    <a:pt x="70" y="305"/>
                  </a:lnTo>
                  <a:lnTo>
                    <a:pt x="68" y="305"/>
                  </a:lnTo>
                  <a:lnTo>
                    <a:pt x="65" y="305"/>
                  </a:lnTo>
                  <a:lnTo>
                    <a:pt x="63" y="305"/>
                  </a:lnTo>
                  <a:lnTo>
                    <a:pt x="59" y="305"/>
                  </a:lnTo>
                  <a:lnTo>
                    <a:pt x="57" y="305"/>
                  </a:lnTo>
                  <a:lnTo>
                    <a:pt x="53" y="305"/>
                  </a:lnTo>
                  <a:lnTo>
                    <a:pt x="49" y="305"/>
                  </a:lnTo>
                  <a:lnTo>
                    <a:pt x="46" y="305"/>
                  </a:lnTo>
                  <a:lnTo>
                    <a:pt x="44" y="305"/>
                  </a:lnTo>
                  <a:lnTo>
                    <a:pt x="40" y="305"/>
                  </a:lnTo>
                  <a:lnTo>
                    <a:pt x="34" y="305"/>
                  </a:lnTo>
                  <a:lnTo>
                    <a:pt x="32" y="305"/>
                  </a:lnTo>
                  <a:lnTo>
                    <a:pt x="29" y="305"/>
                  </a:lnTo>
                  <a:lnTo>
                    <a:pt x="27" y="305"/>
                  </a:lnTo>
                  <a:lnTo>
                    <a:pt x="25" y="305"/>
                  </a:lnTo>
                  <a:lnTo>
                    <a:pt x="21" y="305"/>
                  </a:lnTo>
                  <a:lnTo>
                    <a:pt x="19" y="305"/>
                  </a:lnTo>
                  <a:lnTo>
                    <a:pt x="0" y="311"/>
                  </a:lnTo>
                  <a:lnTo>
                    <a:pt x="4" y="304"/>
                  </a:lnTo>
                  <a:lnTo>
                    <a:pt x="13" y="294"/>
                  </a:lnTo>
                  <a:lnTo>
                    <a:pt x="19" y="288"/>
                  </a:lnTo>
                  <a:lnTo>
                    <a:pt x="25" y="281"/>
                  </a:lnTo>
                  <a:lnTo>
                    <a:pt x="29" y="273"/>
                  </a:lnTo>
                  <a:lnTo>
                    <a:pt x="38" y="268"/>
                  </a:lnTo>
                  <a:lnTo>
                    <a:pt x="44" y="260"/>
                  </a:lnTo>
                  <a:lnTo>
                    <a:pt x="49" y="251"/>
                  </a:lnTo>
                  <a:lnTo>
                    <a:pt x="57" y="245"/>
                  </a:lnTo>
                  <a:lnTo>
                    <a:pt x="63" y="237"/>
                  </a:lnTo>
                  <a:lnTo>
                    <a:pt x="68" y="230"/>
                  </a:lnTo>
                  <a:lnTo>
                    <a:pt x="76" y="224"/>
                  </a:lnTo>
                  <a:lnTo>
                    <a:pt x="82" y="216"/>
                  </a:lnTo>
                  <a:lnTo>
                    <a:pt x="87" y="211"/>
                  </a:lnTo>
                  <a:lnTo>
                    <a:pt x="89" y="205"/>
                  </a:lnTo>
                  <a:lnTo>
                    <a:pt x="95" y="201"/>
                  </a:lnTo>
                  <a:lnTo>
                    <a:pt x="101" y="194"/>
                  </a:lnTo>
                  <a:lnTo>
                    <a:pt x="106" y="188"/>
                  </a:lnTo>
                  <a:lnTo>
                    <a:pt x="114" y="180"/>
                  </a:lnTo>
                  <a:lnTo>
                    <a:pt x="120" y="173"/>
                  </a:lnTo>
                  <a:lnTo>
                    <a:pt x="125" y="167"/>
                  </a:lnTo>
                  <a:lnTo>
                    <a:pt x="127" y="163"/>
                  </a:lnTo>
                  <a:lnTo>
                    <a:pt x="133" y="163"/>
                  </a:lnTo>
                  <a:lnTo>
                    <a:pt x="142" y="167"/>
                  </a:lnTo>
                  <a:lnTo>
                    <a:pt x="148" y="167"/>
                  </a:lnTo>
                  <a:lnTo>
                    <a:pt x="150" y="158"/>
                  </a:lnTo>
                  <a:lnTo>
                    <a:pt x="150" y="152"/>
                  </a:lnTo>
                  <a:lnTo>
                    <a:pt x="152" y="144"/>
                  </a:lnTo>
                  <a:lnTo>
                    <a:pt x="156" y="137"/>
                  </a:lnTo>
                  <a:lnTo>
                    <a:pt x="156" y="133"/>
                  </a:lnTo>
                  <a:lnTo>
                    <a:pt x="158" y="133"/>
                  </a:lnTo>
                  <a:lnTo>
                    <a:pt x="161" y="131"/>
                  </a:lnTo>
                  <a:lnTo>
                    <a:pt x="163" y="131"/>
                  </a:lnTo>
                  <a:lnTo>
                    <a:pt x="163" y="127"/>
                  </a:lnTo>
                  <a:lnTo>
                    <a:pt x="167" y="127"/>
                  </a:lnTo>
                  <a:lnTo>
                    <a:pt x="169" y="125"/>
                  </a:lnTo>
                  <a:lnTo>
                    <a:pt x="173" y="125"/>
                  </a:lnTo>
                  <a:lnTo>
                    <a:pt x="175" y="124"/>
                  </a:lnTo>
                  <a:lnTo>
                    <a:pt x="176" y="120"/>
                  </a:lnTo>
                  <a:lnTo>
                    <a:pt x="180" y="118"/>
                  </a:lnTo>
                  <a:lnTo>
                    <a:pt x="182" y="118"/>
                  </a:lnTo>
                  <a:lnTo>
                    <a:pt x="186" y="114"/>
                  </a:lnTo>
                  <a:lnTo>
                    <a:pt x="188" y="114"/>
                  </a:lnTo>
                  <a:lnTo>
                    <a:pt x="188" y="112"/>
                  </a:lnTo>
                  <a:lnTo>
                    <a:pt x="192" y="112"/>
                  </a:lnTo>
                  <a:lnTo>
                    <a:pt x="194" y="112"/>
                  </a:lnTo>
                  <a:lnTo>
                    <a:pt x="194" y="108"/>
                  </a:lnTo>
                  <a:lnTo>
                    <a:pt x="195" y="108"/>
                  </a:lnTo>
                  <a:lnTo>
                    <a:pt x="199" y="108"/>
                  </a:lnTo>
                  <a:lnTo>
                    <a:pt x="201" y="106"/>
                  </a:lnTo>
                  <a:lnTo>
                    <a:pt x="205" y="106"/>
                  </a:lnTo>
                  <a:lnTo>
                    <a:pt x="207" y="106"/>
                  </a:lnTo>
                  <a:lnTo>
                    <a:pt x="211" y="105"/>
                  </a:lnTo>
                  <a:lnTo>
                    <a:pt x="212" y="101"/>
                  </a:lnTo>
                  <a:lnTo>
                    <a:pt x="216" y="101"/>
                  </a:lnTo>
                  <a:lnTo>
                    <a:pt x="218" y="101"/>
                  </a:lnTo>
                  <a:lnTo>
                    <a:pt x="220" y="99"/>
                  </a:lnTo>
                  <a:lnTo>
                    <a:pt x="224" y="95"/>
                  </a:lnTo>
                  <a:lnTo>
                    <a:pt x="226" y="95"/>
                  </a:lnTo>
                  <a:lnTo>
                    <a:pt x="230" y="93"/>
                  </a:lnTo>
                  <a:lnTo>
                    <a:pt x="231" y="93"/>
                  </a:lnTo>
                  <a:lnTo>
                    <a:pt x="235" y="89"/>
                  </a:lnTo>
                  <a:lnTo>
                    <a:pt x="237" y="89"/>
                  </a:lnTo>
                  <a:lnTo>
                    <a:pt x="241" y="88"/>
                  </a:lnTo>
                  <a:lnTo>
                    <a:pt x="243" y="88"/>
                  </a:lnTo>
                  <a:lnTo>
                    <a:pt x="245" y="84"/>
                  </a:lnTo>
                  <a:lnTo>
                    <a:pt x="249" y="82"/>
                  </a:lnTo>
                  <a:lnTo>
                    <a:pt x="250" y="80"/>
                  </a:lnTo>
                  <a:lnTo>
                    <a:pt x="254" y="80"/>
                  </a:lnTo>
                  <a:lnTo>
                    <a:pt x="256" y="76"/>
                  </a:lnTo>
                  <a:lnTo>
                    <a:pt x="260" y="76"/>
                  </a:lnTo>
                  <a:lnTo>
                    <a:pt x="260" y="74"/>
                  </a:lnTo>
                  <a:lnTo>
                    <a:pt x="262" y="74"/>
                  </a:lnTo>
                  <a:lnTo>
                    <a:pt x="266" y="70"/>
                  </a:lnTo>
                  <a:lnTo>
                    <a:pt x="267" y="70"/>
                  </a:lnTo>
                  <a:lnTo>
                    <a:pt x="269" y="69"/>
                  </a:lnTo>
                  <a:lnTo>
                    <a:pt x="273" y="69"/>
                  </a:lnTo>
                  <a:lnTo>
                    <a:pt x="275" y="65"/>
                  </a:lnTo>
                  <a:lnTo>
                    <a:pt x="279" y="65"/>
                  </a:lnTo>
                  <a:lnTo>
                    <a:pt x="281" y="65"/>
                  </a:lnTo>
                  <a:lnTo>
                    <a:pt x="281" y="63"/>
                  </a:lnTo>
                  <a:lnTo>
                    <a:pt x="285" y="63"/>
                  </a:lnTo>
                  <a:lnTo>
                    <a:pt x="290" y="63"/>
                  </a:lnTo>
                  <a:lnTo>
                    <a:pt x="292" y="59"/>
                  </a:lnTo>
                  <a:lnTo>
                    <a:pt x="294" y="59"/>
                  </a:lnTo>
                  <a:lnTo>
                    <a:pt x="298" y="59"/>
                  </a:lnTo>
                  <a:lnTo>
                    <a:pt x="300" y="59"/>
                  </a:lnTo>
                  <a:lnTo>
                    <a:pt x="303" y="59"/>
                  </a:lnTo>
                  <a:lnTo>
                    <a:pt x="305" y="57"/>
                  </a:lnTo>
                  <a:lnTo>
                    <a:pt x="309" y="57"/>
                  </a:lnTo>
                  <a:lnTo>
                    <a:pt x="315" y="57"/>
                  </a:lnTo>
                  <a:lnTo>
                    <a:pt x="317" y="57"/>
                  </a:lnTo>
                  <a:lnTo>
                    <a:pt x="319" y="55"/>
                  </a:lnTo>
                  <a:lnTo>
                    <a:pt x="322" y="55"/>
                  </a:lnTo>
                  <a:lnTo>
                    <a:pt x="324" y="55"/>
                  </a:lnTo>
                  <a:lnTo>
                    <a:pt x="328" y="55"/>
                  </a:lnTo>
                  <a:lnTo>
                    <a:pt x="334" y="55"/>
                  </a:lnTo>
                  <a:lnTo>
                    <a:pt x="336" y="55"/>
                  </a:lnTo>
                  <a:lnTo>
                    <a:pt x="340" y="52"/>
                  </a:lnTo>
                  <a:lnTo>
                    <a:pt x="341" y="52"/>
                  </a:lnTo>
                  <a:lnTo>
                    <a:pt x="343" y="52"/>
                  </a:lnTo>
                  <a:lnTo>
                    <a:pt x="347" y="52"/>
                  </a:lnTo>
                  <a:lnTo>
                    <a:pt x="353" y="52"/>
                  </a:lnTo>
                  <a:lnTo>
                    <a:pt x="355" y="50"/>
                  </a:lnTo>
                  <a:lnTo>
                    <a:pt x="358" y="50"/>
                  </a:lnTo>
                  <a:lnTo>
                    <a:pt x="360" y="50"/>
                  </a:lnTo>
                  <a:lnTo>
                    <a:pt x="364" y="50"/>
                  </a:lnTo>
                  <a:lnTo>
                    <a:pt x="366" y="46"/>
                  </a:lnTo>
                  <a:lnTo>
                    <a:pt x="368" y="46"/>
                  </a:lnTo>
                  <a:lnTo>
                    <a:pt x="372" y="46"/>
                  </a:lnTo>
                  <a:lnTo>
                    <a:pt x="377" y="46"/>
                  </a:lnTo>
                  <a:lnTo>
                    <a:pt x="379" y="46"/>
                  </a:lnTo>
                  <a:lnTo>
                    <a:pt x="383" y="44"/>
                  </a:lnTo>
                  <a:lnTo>
                    <a:pt x="385" y="44"/>
                  </a:lnTo>
                  <a:lnTo>
                    <a:pt x="389" y="44"/>
                  </a:lnTo>
                  <a:lnTo>
                    <a:pt x="393" y="44"/>
                  </a:lnTo>
                  <a:lnTo>
                    <a:pt x="396" y="44"/>
                  </a:lnTo>
                  <a:lnTo>
                    <a:pt x="398" y="44"/>
                  </a:lnTo>
                  <a:lnTo>
                    <a:pt x="402" y="40"/>
                  </a:lnTo>
                  <a:lnTo>
                    <a:pt x="404" y="40"/>
                  </a:lnTo>
                  <a:lnTo>
                    <a:pt x="410" y="40"/>
                  </a:lnTo>
                  <a:lnTo>
                    <a:pt x="413" y="40"/>
                  </a:lnTo>
                  <a:lnTo>
                    <a:pt x="415" y="40"/>
                  </a:lnTo>
                  <a:lnTo>
                    <a:pt x="417" y="40"/>
                  </a:lnTo>
                  <a:lnTo>
                    <a:pt x="421" y="38"/>
                  </a:lnTo>
                  <a:lnTo>
                    <a:pt x="427" y="38"/>
                  </a:lnTo>
                  <a:lnTo>
                    <a:pt x="429" y="38"/>
                  </a:lnTo>
                  <a:lnTo>
                    <a:pt x="432" y="38"/>
                  </a:lnTo>
                  <a:lnTo>
                    <a:pt x="434" y="38"/>
                  </a:lnTo>
                  <a:lnTo>
                    <a:pt x="438" y="38"/>
                  </a:lnTo>
                  <a:lnTo>
                    <a:pt x="440" y="36"/>
                  </a:lnTo>
                  <a:lnTo>
                    <a:pt x="448" y="36"/>
                  </a:lnTo>
                  <a:lnTo>
                    <a:pt x="453" y="33"/>
                  </a:lnTo>
                  <a:lnTo>
                    <a:pt x="453" y="33"/>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 name="Freeform 6"/>
            <p:cNvSpPr>
              <a:spLocks/>
            </p:cNvSpPr>
            <p:nvPr/>
          </p:nvSpPr>
          <p:spPr bwMode="auto">
            <a:xfrm>
              <a:off x="2648" y="482"/>
              <a:ext cx="1670" cy="1956"/>
            </a:xfrm>
            <a:custGeom>
              <a:avLst/>
              <a:gdLst>
                <a:gd name="T0" fmla="*/ 1418 w 1670"/>
                <a:gd name="T1" fmla="*/ 1298 h 1956"/>
                <a:gd name="T2" fmla="*/ 1276 w 1670"/>
                <a:gd name="T3" fmla="*/ 1323 h 1956"/>
                <a:gd name="T4" fmla="*/ 1232 w 1670"/>
                <a:gd name="T5" fmla="*/ 1389 h 1956"/>
                <a:gd name="T6" fmla="*/ 1158 w 1670"/>
                <a:gd name="T7" fmla="*/ 1457 h 1956"/>
                <a:gd name="T8" fmla="*/ 1067 w 1670"/>
                <a:gd name="T9" fmla="*/ 1476 h 1956"/>
                <a:gd name="T10" fmla="*/ 974 w 1670"/>
                <a:gd name="T11" fmla="*/ 1476 h 1956"/>
                <a:gd name="T12" fmla="*/ 957 w 1670"/>
                <a:gd name="T13" fmla="*/ 1531 h 1956"/>
                <a:gd name="T14" fmla="*/ 925 w 1670"/>
                <a:gd name="T15" fmla="*/ 1626 h 1956"/>
                <a:gd name="T16" fmla="*/ 893 w 1670"/>
                <a:gd name="T17" fmla="*/ 1736 h 1956"/>
                <a:gd name="T18" fmla="*/ 809 w 1670"/>
                <a:gd name="T19" fmla="*/ 1723 h 1956"/>
                <a:gd name="T20" fmla="*/ 707 w 1670"/>
                <a:gd name="T21" fmla="*/ 1662 h 1956"/>
                <a:gd name="T22" fmla="*/ 627 w 1670"/>
                <a:gd name="T23" fmla="*/ 1679 h 1956"/>
                <a:gd name="T24" fmla="*/ 574 w 1670"/>
                <a:gd name="T25" fmla="*/ 1726 h 1956"/>
                <a:gd name="T26" fmla="*/ 512 w 1670"/>
                <a:gd name="T27" fmla="*/ 1787 h 1956"/>
                <a:gd name="T28" fmla="*/ 421 w 1670"/>
                <a:gd name="T29" fmla="*/ 1798 h 1956"/>
                <a:gd name="T30" fmla="*/ 339 w 1670"/>
                <a:gd name="T31" fmla="*/ 1874 h 1956"/>
                <a:gd name="T32" fmla="*/ 277 w 1670"/>
                <a:gd name="T33" fmla="*/ 1948 h 1956"/>
                <a:gd name="T34" fmla="*/ 176 w 1670"/>
                <a:gd name="T35" fmla="*/ 1942 h 1956"/>
                <a:gd name="T36" fmla="*/ 34 w 1670"/>
                <a:gd name="T37" fmla="*/ 1861 h 1956"/>
                <a:gd name="T38" fmla="*/ 55 w 1670"/>
                <a:gd name="T39" fmla="*/ 1702 h 1956"/>
                <a:gd name="T40" fmla="*/ 93 w 1670"/>
                <a:gd name="T41" fmla="*/ 1632 h 1956"/>
                <a:gd name="T42" fmla="*/ 98 w 1670"/>
                <a:gd name="T43" fmla="*/ 1569 h 1956"/>
                <a:gd name="T44" fmla="*/ 66 w 1670"/>
                <a:gd name="T45" fmla="*/ 1527 h 1956"/>
                <a:gd name="T46" fmla="*/ 112 w 1670"/>
                <a:gd name="T47" fmla="*/ 1484 h 1956"/>
                <a:gd name="T48" fmla="*/ 197 w 1670"/>
                <a:gd name="T49" fmla="*/ 1459 h 1956"/>
                <a:gd name="T50" fmla="*/ 269 w 1670"/>
                <a:gd name="T51" fmla="*/ 1402 h 1956"/>
                <a:gd name="T52" fmla="*/ 318 w 1670"/>
                <a:gd name="T53" fmla="*/ 1372 h 1956"/>
                <a:gd name="T54" fmla="*/ 314 w 1670"/>
                <a:gd name="T55" fmla="*/ 1296 h 1956"/>
                <a:gd name="T56" fmla="*/ 358 w 1670"/>
                <a:gd name="T57" fmla="*/ 1236 h 1956"/>
                <a:gd name="T58" fmla="*/ 417 w 1670"/>
                <a:gd name="T59" fmla="*/ 1179 h 1956"/>
                <a:gd name="T60" fmla="*/ 375 w 1670"/>
                <a:gd name="T61" fmla="*/ 1103 h 1956"/>
                <a:gd name="T62" fmla="*/ 358 w 1670"/>
                <a:gd name="T63" fmla="*/ 1048 h 1956"/>
                <a:gd name="T64" fmla="*/ 377 w 1670"/>
                <a:gd name="T65" fmla="*/ 955 h 1956"/>
                <a:gd name="T66" fmla="*/ 405 w 1670"/>
                <a:gd name="T67" fmla="*/ 807 h 1956"/>
                <a:gd name="T68" fmla="*/ 388 w 1670"/>
                <a:gd name="T69" fmla="*/ 695 h 1956"/>
                <a:gd name="T70" fmla="*/ 436 w 1670"/>
                <a:gd name="T71" fmla="*/ 652 h 1956"/>
                <a:gd name="T72" fmla="*/ 479 w 1670"/>
                <a:gd name="T73" fmla="*/ 597 h 1956"/>
                <a:gd name="T74" fmla="*/ 498 w 1670"/>
                <a:gd name="T75" fmla="*/ 527 h 1956"/>
                <a:gd name="T76" fmla="*/ 445 w 1670"/>
                <a:gd name="T77" fmla="*/ 470 h 1956"/>
                <a:gd name="T78" fmla="*/ 457 w 1670"/>
                <a:gd name="T79" fmla="*/ 390 h 1956"/>
                <a:gd name="T80" fmla="*/ 487 w 1670"/>
                <a:gd name="T81" fmla="*/ 341 h 1956"/>
                <a:gd name="T82" fmla="*/ 523 w 1670"/>
                <a:gd name="T83" fmla="*/ 303 h 1956"/>
                <a:gd name="T84" fmla="*/ 544 w 1670"/>
                <a:gd name="T85" fmla="*/ 254 h 1956"/>
                <a:gd name="T86" fmla="*/ 589 w 1670"/>
                <a:gd name="T87" fmla="*/ 224 h 1956"/>
                <a:gd name="T88" fmla="*/ 646 w 1670"/>
                <a:gd name="T89" fmla="*/ 197 h 1956"/>
                <a:gd name="T90" fmla="*/ 682 w 1670"/>
                <a:gd name="T91" fmla="*/ 163 h 1956"/>
                <a:gd name="T92" fmla="*/ 701 w 1670"/>
                <a:gd name="T93" fmla="*/ 119 h 1956"/>
                <a:gd name="T94" fmla="*/ 758 w 1670"/>
                <a:gd name="T95" fmla="*/ 112 h 1956"/>
                <a:gd name="T96" fmla="*/ 821 w 1670"/>
                <a:gd name="T97" fmla="*/ 93 h 1956"/>
                <a:gd name="T98" fmla="*/ 862 w 1670"/>
                <a:gd name="T99" fmla="*/ 91 h 1956"/>
                <a:gd name="T100" fmla="*/ 908 w 1670"/>
                <a:gd name="T101" fmla="*/ 81 h 1956"/>
                <a:gd name="T102" fmla="*/ 927 w 1670"/>
                <a:gd name="T103" fmla="*/ 36 h 1956"/>
                <a:gd name="T104" fmla="*/ 980 w 1670"/>
                <a:gd name="T105" fmla="*/ 0 h 1956"/>
                <a:gd name="T106" fmla="*/ 1048 w 1670"/>
                <a:gd name="T107" fmla="*/ 0 h 1956"/>
                <a:gd name="T108" fmla="*/ 1198 w 1670"/>
                <a:gd name="T109" fmla="*/ 117 h 1956"/>
                <a:gd name="T110" fmla="*/ 1412 w 1670"/>
                <a:gd name="T111" fmla="*/ 676 h 1956"/>
                <a:gd name="T112" fmla="*/ 1467 w 1670"/>
                <a:gd name="T113" fmla="*/ 709 h 1956"/>
                <a:gd name="T114" fmla="*/ 1568 w 1670"/>
                <a:gd name="T115" fmla="*/ 720 h 1956"/>
                <a:gd name="T116" fmla="*/ 1606 w 1670"/>
                <a:gd name="T117" fmla="*/ 781 h 1956"/>
                <a:gd name="T118" fmla="*/ 1670 w 1670"/>
                <a:gd name="T119" fmla="*/ 824 h 1956"/>
                <a:gd name="T120" fmla="*/ 1636 w 1670"/>
                <a:gd name="T121" fmla="*/ 972 h 1956"/>
                <a:gd name="T122" fmla="*/ 1651 w 1670"/>
                <a:gd name="T123" fmla="*/ 1105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70" h="1956">
                  <a:moveTo>
                    <a:pt x="1604" y="1179"/>
                  </a:moveTo>
                  <a:lnTo>
                    <a:pt x="1598" y="1184"/>
                  </a:lnTo>
                  <a:lnTo>
                    <a:pt x="1585" y="1184"/>
                  </a:lnTo>
                  <a:lnTo>
                    <a:pt x="1585" y="1186"/>
                  </a:lnTo>
                  <a:lnTo>
                    <a:pt x="1573" y="1198"/>
                  </a:lnTo>
                  <a:lnTo>
                    <a:pt x="1566" y="1203"/>
                  </a:lnTo>
                  <a:lnTo>
                    <a:pt x="1560" y="1211"/>
                  </a:lnTo>
                  <a:lnTo>
                    <a:pt x="1554" y="1211"/>
                  </a:lnTo>
                  <a:lnTo>
                    <a:pt x="1549" y="1215"/>
                  </a:lnTo>
                  <a:lnTo>
                    <a:pt x="1543" y="1215"/>
                  </a:lnTo>
                  <a:lnTo>
                    <a:pt x="1541" y="1215"/>
                  </a:lnTo>
                  <a:lnTo>
                    <a:pt x="1537" y="1217"/>
                  </a:lnTo>
                  <a:lnTo>
                    <a:pt x="1532" y="1222"/>
                  </a:lnTo>
                  <a:lnTo>
                    <a:pt x="1513" y="1239"/>
                  </a:lnTo>
                  <a:lnTo>
                    <a:pt x="1494" y="1253"/>
                  </a:lnTo>
                  <a:lnTo>
                    <a:pt x="1480" y="1260"/>
                  </a:lnTo>
                  <a:lnTo>
                    <a:pt x="1463" y="1270"/>
                  </a:lnTo>
                  <a:lnTo>
                    <a:pt x="1454" y="1277"/>
                  </a:lnTo>
                  <a:lnTo>
                    <a:pt x="1444" y="1279"/>
                  </a:lnTo>
                  <a:lnTo>
                    <a:pt x="1443" y="1283"/>
                  </a:lnTo>
                  <a:lnTo>
                    <a:pt x="1437" y="1285"/>
                  </a:lnTo>
                  <a:lnTo>
                    <a:pt x="1431" y="1289"/>
                  </a:lnTo>
                  <a:lnTo>
                    <a:pt x="1425" y="1294"/>
                  </a:lnTo>
                  <a:lnTo>
                    <a:pt x="1424" y="1296"/>
                  </a:lnTo>
                  <a:lnTo>
                    <a:pt x="1418" y="1298"/>
                  </a:lnTo>
                  <a:lnTo>
                    <a:pt x="1418" y="1302"/>
                  </a:lnTo>
                  <a:lnTo>
                    <a:pt x="1414" y="1308"/>
                  </a:lnTo>
                  <a:lnTo>
                    <a:pt x="1412" y="1308"/>
                  </a:lnTo>
                  <a:lnTo>
                    <a:pt x="1410" y="1308"/>
                  </a:lnTo>
                  <a:lnTo>
                    <a:pt x="1407" y="1309"/>
                  </a:lnTo>
                  <a:lnTo>
                    <a:pt x="1405" y="1309"/>
                  </a:lnTo>
                  <a:lnTo>
                    <a:pt x="1401" y="1309"/>
                  </a:lnTo>
                  <a:lnTo>
                    <a:pt x="1399" y="1308"/>
                  </a:lnTo>
                  <a:lnTo>
                    <a:pt x="1395" y="1308"/>
                  </a:lnTo>
                  <a:lnTo>
                    <a:pt x="1393" y="1309"/>
                  </a:lnTo>
                  <a:lnTo>
                    <a:pt x="1388" y="1304"/>
                  </a:lnTo>
                  <a:lnTo>
                    <a:pt x="1380" y="1302"/>
                  </a:lnTo>
                  <a:lnTo>
                    <a:pt x="1369" y="1298"/>
                  </a:lnTo>
                  <a:lnTo>
                    <a:pt x="1365" y="1290"/>
                  </a:lnTo>
                  <a:lnTo>
                    <a:pt x="1336" y="1285"/>
                  </a:lnTo>
                  <a:lnTo>
                    <a:pt x="1300" y="1266"/>
                  </a:lnTo>
                  <a:lnTo>
                    <a:pt x="1287" y="1298"/>
                  </a:lnTo>
                  <a:lnTo>
                    <a:pt x="1287" y="1302"/>
                  </a:lnTo>
                  <a:lnTo>
                    <a:pt x="1287" y="1304"/>
                  </a:lnTo>
                  <a:lnTo>
                    <a:pt x="1283" y="1309"/>
                  </a:lnTo>
                  <a:lnTo>
                    <a:pt x="1281" y="1313"/>
                  </a:lnTo>
                  <a:lnTo>
                    <a:pt x="1281" y="1315"/>
                  </a:lnTo>
                  <a:lnTo>
                    <a:pt x="1278" y="1321"/>
                  </a:lnTo>
                  <a:lnTo>
                    <a:pt x="1276" y="1321"/>
                  </a:lnTo>
                  <a:lnTo>
                    <a:pt x="1276" y="1323"/>
                  </a:lnTo>
                  <a:lnTo>
                    <a:pt x="1272" y="1326"/>
                  </a:lnTo>
                  <a:lnTo>
                    <a:pt x="1272" y="1328"/>
                  </a:lnTo>
                  <a:lnTo>
                    <a:pt x="1266" y="1334"/>
                  </a:lnTo>
                  <a:lnTo>
                    <a:pt x="1264" y="1338"/>
                  </a:lnTo>
                  <a:lnTo>
                    <a:pt x="1264" y="1342"/>
                  </a:lnTo>
                  <a:lnTo>
                    <a:pt x="1259" y="1351"/>
                  </a:lnTo>
                  <a:lnTo>
                    <a:pt x="1257" y="1351"/>
                  </a:lnTo>
                  <a:lnTo>
                    <a:pt x="1251" y="1351"/>
                  </a:lnTo>
                  <a:lnTo>
                    <a:pt x="1247" y="1357"/>
                  </a:lnTo>
                  <a:lnTo>
                    <a:pt x="1245" y="1359"/>
                  </a:lnTo>
                  <a:lnTo>
                    <a:pt x="1245" y="1362"/>
                  </a:lnTo>
                  <a:lnTo>
                    <a:pt x="1247" y="1364"/>
                  </a:lnTo>
                  <a:lnTo>
                    <a:pt x="1245" y="1364"/>
                  </a:lnTo>
                  <a:lnTo>
                    <a:pt x="1245" y="1366"/>
                  </a:lnTo>
                  <a:lnTo>
                    <a:pt x="1242" y="1366"/>
                  </a:lnTo>
                  <a:lnTo>
                    <a:pt x="1242" y="1370"/>
                  </a:lnTo>
                  <a:lnTo>
                    <a:pt x="1240" y="1370"/>
                  </a:lnTo>
                  <a:lnTo>
                    <a:pt x="1240" y="1372"/>
                  </a:lnTo>
                  <a:lnTo>
                    <a:pt x="1238" y="1378"/>
                  </a:lnTo>
                  <a:lnTo>
                    <a:pt x="1234" y="1378"/>
                  </a:lnTo>
                  <a:lnTo>
                    <a:pt x="1238" y="1378"/>
                  </a:lnTo>
                  <a:lnTo>
                    <a:pt x="1234" y="1381"/>
                  </a:lnTo>
                  <a:lnTo>
                    <a:pt x="1234" y="1385"/>
                  </a:lnTo>
                  <a:lnTo>
                    <a:pt x="1232" y="1385"/>
                  </a:lnTo>
                  <a:lnTo>
                    <a:pt x="1232" y="1389"/>
                  </a:lnTo>
                  <a:lnTo>
                    <a:pt x="1228" y="1389"/>
                  </a:lnTo>
                  <a:lnTo>
                    <a:pt x="1223" y="1395"/>
                  </a:lnTo>
                  <a:lnTo>
                    <a:pt x="1221" y="1395"/>
                  </a:lnTo>
                  <a:lnTo>
                    <a:pt x="1221" y="1400"/>
                  </a:lnTo>
                  <a:lnTo>
                    <a:pt x="1217" y="1402"/>
                  </a:lnTo>
                  <a:lnTo>
                    <a:pt x="1209" y="1402"/>
                  </a:lnTo>
                  <a:lnTo>
                    <a:pt x="1213" y="1406"/>
                  </a:lnTo>
                  <a:lnTo>
                    <a:pt x="1207" y="1416"/>
                  </a:lnTo>
                  <a:lnTo>
                    <a:pt x="1202" y="1427"/>
                  </a:lnTo>
                  <a:lnTo>
                    <a:pt x="1204" y="1429"/>
                  </a:lnTo>
                  <a:lnTo>
                    <a:pt x="1198" y="1435"/>
                  </a:lnTo>
                  <a:lnTo>
                    <a:pt x="1192" y="1435"/>
                  </a:lnTo>
                  <a:lnTo>
                    <a:pt x="1183" y="1435"/>
                  </a:lnTo>
                  <a:lnTo>
                    <a:pt x="1177" y="1435"/>
                  </a:lnTo>
                  <a:lnTo>
                    <a:pt x="1170" y="1435"/>
                  </a:lnTo>
                  <a:lnTo>
                    <a:pt x="1166" y="1438"/>
                  </a:lnTo>
                  <a:lnTo>
                    <a:pt x="1166" y="1440"/>
                  </a:lnTo>
                  <a:lnTo>
                    <a:pt x="1170" y="1446"/>
                  </a:lnTo>
                  <a:lnTo>
                    <a:pt x="1166" y="1450"/>
                  </a:lnTo>
                  <a:lnTo>
                    <a:pt x="1166" y="1452"/>
                  </a:lnTo>
                  <a:lnTo>
                    <a:pt x="1164" y="1452"/>
                  </a:lnTo>
                  <a:lnTo>
                    <a:pt x="1164" y="1453"/>
                  </a:lnTo>
                  <a:lnTo>
                    <a:pt x="1160" y="1453"/>
                  </a:lnTo>
                  <a:lnTo>
                    <a:pt x="1160" y="1457"/>
                  </a:lnTo>
                  <a:lnTo>
                    <a:pt x="1158" y="1457"/>
                  </a:lnTo>
                  <a:lnTo>
                    <a:pt x="1158" y="1463"/>
                  </a:lnTo>
                  <a:lnTo>
                    <a:pt x="1158" y="1465"/>
                  </a:lnTo>
                  <a:lnTo>
                    <a:pt x="1158" y="1469"/>
                  </a:lnTo>
                  <a:lnTo>
                    <a:pt x="1145" y="1469"/>
                  </a:lnTo>
                  <a:lnTo>
                    <a:pt x="1135" y="1465"/>
                  </a:lnTo>
                  <a:lnTo>
                    <a:pt x="1130" y="1465"/>
                  </a:lnTo>
                  <a:lnTo>
                    <a:pt x="1128" y="1465"/>
                  </a:lnTo>
                  <a:lnTo>
                    <a:pt x="1124" y="1465"/>
                  </a:lnTo>
                  <a:lnTo>
                    <a:pt x="1120" y="1465"/>
                  </a:lnTo>
                  <a:lnTo>
                    <a:pt x="1115" y="1465"/>
                  </a:lnTo>
                  <a:lnTo>
                    <a:pt x="1111" y="1465"/>
                  </a:lnTo>
                  <a:lnTo>
                    <a:pt x="1109" y="1465"/>
                  </a:lnTo>
                  <a:lnTo>
                    <a:pt x="1105" y="1465"/>
                  </a:lnTo>
                  <a:lnTo>
                    <a:pt x="1099" y="1465"/>
                  </a:lnTo>
                  <a:lnTo>
                    <a:pt x="1096" y="1465"/>
                  </a:lnTo>
                  <a:lnTo>
                    <a:pt x="1092" y="1465"/>
                  </a:lnTo>
                  <a:lnTo>
                    <a:pt x="1090" y="1465"/>
                  </a:lnTo>
                  <a:lnTo>
                    <a:pt x="1086" y="1465"/>
                  </a:lnTo>
                  <a:lnTo>
                    <a:pt x="1084" y="1465"/>
                  </a:lnTo>
                  <a:lnTo>
                    <a:pt x="1079" y="1469"/>
                  </a:lnTo>
                  <a:lnTo>
                    <a:pt x="1075" y="1471"/>
                  </a:lnTo>
                  <a:lnTo>
                    <a:pt x="1073" y="1471"/>
                  </a:lnTo>
                  <a:lnTo>
                    <a:pt x="1071" y="1474"/>
                  </a:lnTo>
                  <a:lnTo>
                    <a:pt x="1071" y="1476"/>
                  </a:lnTo>
                  <a:lnTo>
                    <a:pt x="1067" y="1476"/>
                  </a:lnTo>
                  <a:lnTo>
                    <a:pt x="1061" y="1476"/>
                  </a:lnTo>
                  <a:lnTo>
                    <a:pt x="1060" y="1478"/>
                  </a:lnTo>
                  <a:lnTo>
                    <a:pt x="1056" y="1478"/>
                  </a:lnTo>
                  <a:lnTo>
                    <a:pt x="1054" y="1482"/>
                  </a:lnTo>
                  <a:lnTo>
                    <a:pt x="1050" y="1482"/>
                  </a:lnTo>
                  <a:lnTo>
                    <a:pt x="1048" y="1484"/>
                  </a:lnTo>
                  <a:lnTo>
                    <a:pt x="1046" y="1484"/>
                  </a:lnTo>
                  <a:lnTo>
                    <a:pt x="1041" y="1488"/>
                  </a:lnTo>
                  <a:lnTo>
                    <a:pt x="1037" y="1488"/>
                  </a:lnTo>
                  <a:lnTo>
                    <a:pt x="1035" y="1488"/>
                  </a:lnTo>
                  <a:lnTo>
                    <a:pt x="1031" y="1489"/>
                  </a:lnTo>
                  <a:lnTo>
                    <a:pt x="1025" y="1489"/>
                  </a:lnTo>
                  <a:lnTo>
                    <a:pt x="1022" y="1489"/>
                  </a:lnTo>
                  <a:lnTo>
                    <a:pt x="1012" y="1489"/>
                  </a:lnTo>
                  <a:lnTo>
                    <a:pt x="1006" y="1489"/>
                  </a:lnTo>
                  <a:lnTo>
                    <a:pt x="1005" y="1488"/>
                  </a:lnTo>
                  <a:lnTo>
                    <a:pt x="999" y="1488"/>
                  </a:lnTo>
                  <a:lnTo>
                    <a:pt x="997" y="1484"/>
                  </a:lnTo>
                  <a:lnTo>
                    <a:pt x="991" y="1484"/>
                  </a:lnTo>
                  <a:lnTo>
                    <a:pt x="991" y="1482"/>
                  </a:lnTo>
                  <a:lnTo>
                    <a:pt x="986" y="1482"/>
                  </a:lnTo>
                  <a:lnTo>
                    <a:pt x="982" y="1478"/>
                  </a:lnTo>
                  <a:lnTo>
                    <a:pt x="980" y="1478"/>
                  </a:lnTo>
                  <a:lnTo>
                    <a:pt x="976" y="1478"/>
                  </a:lnTo>
                  <a:lnTo>
                    <a:pt x="974" y="1476"/>
                  </a:lnTo>
                  <a:lnTo>
                    <a:pt x="972" y="1476"/>
                  </a:lnTo>
                  <a:lnTo>
                    <a:pt x="969" y="1474"/>
                  </a:lnTo>
                  <a:lnTo>
                    <a:pt x="967" y="1474"/>
                  </a:lnTo>
                  <a:lnTo>
                    <a:pt x="963" y="1474"/>
                  </a:lnTo>
                  <a:lnTo>
                    <a:pt x="961" y="1476"/>
                  </a:lnTo>
                  <a:lnTo>
                    <a:pt x="957" y="1476"/>
                  </a:lnTo>
                  <a:lnTo>
                    <a:pt x="957" y="1478"/>
                  </a:lnTo>
                  <a:lnTo>
                    <a:pt x="957" y="1482"/>
                  </a:lnTo>
                  <a:lnTo>
                    <a:pt x="957" y="1484"/>
                  </a:lnTo>
                  <a:lnTo>
                    <a:pt x="957" y="1488"/>
                  </a:lnTo>
                  <a:lnTo>
                    <a:pt x="957" y="1489"/>
                  </a:lnTo>
                  <a:lnTo>
                    <a:pt x="957" y="1493"/>
                  </a:lnTo>
                  <a:lnTo>
                    <a:pt x="955" y="1495"/>
                  </a:lnTo>
                  <a:lnTo>
                    <a:pt x="955" y="1497"/>
                  </a:lnTo>
                  <a:lnTo>
                    <a:pt x="957" y="1501"/>
                  </a:lnTo>
                  <a:lnTo>
                    <a:pt x="957" y="1503"/>
                  </a:lnTo>
                  <a:lnTo>
                    <a:pt x="957" y="1507"/>
                  </a:lnTo>
                  <a:lnTo>
                    <a:pt x="957" y="1508"/>
                  </a:lnTo>
                  <a:lnTo>
                    <a:pt x="957" y="1512"/>
                  </a:lnTo>
                  <a:lnTo>
                    <a:pt x="957" y="1514"/>
                  </a:lnTo>
                  <a:lnTo>
                    <a:pt x="957" y="1518"/>
                  </a:lnTo>
                  <a:lnTo>
                    <a:pt x="957" y="1522"/>
                  </a:lnTo>
                  <a:lnTo>
                    <a:pt x="957" y="1525"/>
                  </a:lnTo>
                  <a:lnTo>
                    <a:pt x="957" y="1527"/>
                  </a:lnTo>
                  <a:lnTo>
                    <a:pt x="957" y="1531"/>
                  </a:lnTo>
                  <a:lnTo>
                    <a:pt x="957" y="1533"/>
                  </a:lnTo>
                  <a:lnTo>
                    <a:pt x="957" y="1537"/>
                  </a:lnTo>
                  <a:lnTo>
                    <a:pt x="957" y="1539"/>
                  </a:lnTo>
                  <a:lnTo>
                    <a:pt x="957" y="1544"/>
                  </a:lnTo>
                  <a:lnTo>
                    <a:pt x="955" y="1550"/>
                  </a:lnTo>
                  <a:lnTo>
                    <a:pt x="952" y="1556"/>
                  </a:lnTo>
                  <a:lnTo>
                    <a:pt x="952" y="1561"/>
                  </a:lnTo>
                  <a:lnTo>
                    <a:pt x="950" y="1565"/>
                  </a:lnTo>
                  <a:lnTo>
                    <a:pt x="950" y="1569"/>
                  </a:lnTo>
                  <a:lnTo>
                    <a:pt x="950" y="1577"/>
                  </a:lnTo>
                  <a:lnTo>
                    <a:pt x="948" y="1580"/>
                  </a:lnTo>
                  <a:lnTo>
                    <a:pt x="948" y="1582"/>
                  </a:lnTo>
                  <a:lnTo>
                    <a:pt x="948" y="1586"/>
                  </a:lnTo>
                  <a:lnTo>
                    <a:pt x="944" y="1588"/>
                  </a:lnTo>
                  <a:lnTo>
                    <a:pt x="942" y="1590"/>
                  </a:lnTo>
                  <a:lnTo>
                    <a:pt x="942" y="1594"/>
                  </a:lnTo>
                  <a:lnTo>
                    <a:pt x="942" y="1596"/>
                  </a:lnTo>
                  <a:lnTo>
                    <a:pt x="938" y="1599"/>
                  </a:lnTo>
                  <a:lnTo>
                    <a:pt x="936" y="1601"/>
                  </a:lnTo>
                  <a:lnTo>
                    <a:pt x="933" y="1607"/>
                  </a:lnTo>
                  <a:lnTo>
                    <a:pt x="931" y="1611"/>
                  </a:lnTo>
                  <a:lnTo>
                    <a:pt x="927" y="1613"/>
                  </a:lnTo>
                  <a:lnTo>
                    <a:pt x="927" y="1618"/>
                  </a:lnTo>
                  <a:lnTo>
                    <a:pt x="925" y="1620"/>
                  </a:lnTo>
                  <a:lnTo>
                    <a:pt x="925" y="1626"/>
                  </a:lnTo>
                  <a:lnTo>
                    <a:pt x="923" y="1632"/>
                  </a:lnTo>
                  <a:lnTo>
                    <a:pt x="919" y="1637"/>
                  </a:lnTo>
                  <a:lnTo>
                    <a:pt x="917" y="1639"/>
                  </a:lnTo>
                  <a:lnTo>
                    <a:pt x="917" y="1643"/>
                  </a:lnTo>
                  <a:lnTo>
                    <a:pt x="914" y="1649"/>
                  </a:lnTo>
                  <a:lnTo>
                    <a:pt x="912" y="1654"/>
                  </a:lnTo>
                  <a:lnTo>
                    <a:pt x="908" y="1656"/>
                  </a:lnTo>
                  <a:lnTo>
                    <a:pt x="908" y="1658"/>
                  </a:lnTo>
                  <a:lnTo>
                    <a:pt x="906" y="1668"/>
                  </a:lnTo>
                  <a:lnTo>
                    <a:pt x="906" y="1673"/>
                  </a:lnTo>
                  <a:lnTo>
                    <a:pt x="902" y="1675"/>
                  </a:lnTo>
                  <a:lnTo>
                    <a:pt x="902" y="1681"/>
                  </a:lnTo>
                  <a:lnTo>
                    <a:pt x="900" y="1687"/>
                  </a:lnTo>
                  <a:lnTo>
                    <a:pt x="900" y="1692"/>
                  </a:lnTo>
                  <a:lnTo>
                    <a:pt x="898" y="1694"/>
                  </a:lnTo>
                  <a:lnTo>
                    <a:pt x="898" y="1700"/>
                  </a:lnTo>
                  <a:lnTo>
                    <a:pt x="898" y="1702"/>
                  </a:lnTo>
                  <a:lnTo>
                    <a:pt x="895" y="1707"/>
                  </a:lnTo>
                  <a:lnTo>
                    <a:pt x="895" y="1711"/>
                  </a:lnTo>
                  <a:lnTo>
                    <a:pt x="895" y="1713"/>
                  </a:lnTo>
                  <a:lnTo>
                    <a:pt x="893" y="1719"/>
                  </a:lnTo>
                  <a:lnTo>
                    <a:pt x="893" y="1723"/>
                  </a:lnTo>
                  <a:lnTo>
                    <a:pt x="893" y="1726"/>
                  </a:lnTo>
                  <a:lnTo>
                    <a:pt x="893" y="1732"/>
                  </a:lnTo>
                  <a:lnTo>
                    <a:pt x="893" y="1736"/>
                  </a:lnTo>
                  <a:lnTo>
                    <a:pt x="889" y="1738"/>
                  </a:lnTo>
                  <a:lnTo>
                    <a:pt x="887" y="1738"/>
                  </a:lnTo>
                  <a:lnTo>
                    <a:pt x="883" y="1738"/>
                  </a:lnTo>
                  <a:lnTo>
                    <a:pt x="881" y="1738"/>
                  </a:lnTo>
                  <a:lnTo>
                    <a:pt x="876" y="1742"/>
                  </a:lnTo>
                  <a:lnTo>
                    <a:pt x="874" y="1742"/>
                  </a:lnTo>
                  <a:lnTo>
                    <a:pt x="870" y="1742"/>
                  </a:lnTo>
                  <a:lnTo>
                    <a:pt x="868" y="1742"/>
                  </a:lnTo>
                  <a:lnTo>
                    <a:pt x="862" y="1742"/>
                  </a:lnTo>
                  <a:lnTo>
                    <a:pt x="857" y="1738"/>
                  </a:lnTo>
                  <a:lnTo>
                    <a:pt x="855" y="1738"/>
                  </a:lnTo>
                  <a:lnTo>
                    <a:pt x="855" y="1736"/>
                  </a:lnTo>
                  <a:lnTo>
                    <a:pt x="849" y="1736"/>
                  </a:lnTo>
                  <a:lnTo>
                    <a:pt x="845" y="1732"/>
                  </a:lnTo>
                  <a:lnTo>
                    <a:pt x="843" y="1732"/>
                  </a:lnTo>
                  <a:lnTo>
                    <a:pt x="840" y="1732"/>
                  </a:lnTo>
                  <a:lnTo>
                    <a:pt x="838" y="1732"/>
                  </a:lnTo>
                  <a:lnTo>
                    <a:pt x="834" y="1730"/>
                  </a:lnTo>
                  <a:lnTo>
                    <a:pt x="832" y="1726"/>
                  </a:lnTo>
                  <a:lnTo>
                    <a:pt x="826" y="1726"/>
                  </a:lnTo>
                  <a:lnTo>
                    <a:pt x="821" y="1726"/>
                  </a:lnTo>
                  <a:lnTo>
                    <a:pt x="821" y="1724"/>
                  </a:lnTo>
                  <a:lnTo>
                    <a:pt x="815" y="1724"/>
                  </a:lnTo>
                  <a:lnTo>
                    <a:pt x="813" y="1724"/>
                  </a:lnTo>
                  <a:lnTo>
                    <a:pt x="809" y="1723"/>
                  </a:lnTo>
                  <a:lnTo>
                    <a:pt x="807" y="1723"/>
                  </a:lnTo>
                  <a:lnTo>
                    <a:pt x="802" y="1719"/>
                  </a:lnTo>
                  <a:lnTo>
                    <a:pt x="800" y="1717"/>
                  </a:lnTo>
                  <a:lnTo>
                    <a:pt x="796" y="1713"/>
                  </a:lnTo>
                  <a:lnTo>
                    <a:pt x="796" y="1711"/>
                  </a:lnTo>
                  <a:lnTo>
                    <a:pt x="790" y="1706"/>
                  </a:lnTo>
                  <a:lnTo>
                    <a:pt x="788" y="1702"/>
                  </a:lnTo>
                  <a:lnTo>
                    <a:pt x="785" y="1700"/>
                  </a:lnTo>
                  <a:lnTo>
                    <a:pt x="785" y="1694"/>
                  </a:lnTo>
                  <a:lnTo>
                    <a:pt x="781" y="1692"/>
                  </a:lnTo>
                  <a:lnTo>
                    <a:pt x="775" y="1687"/>
                  </a:lnTo>
                  <a:lnTo>
                    <a:pt x="771" y="1683"/>
                  </a:lnTo>
                  <a:lnTo>
                    <a:pt x="769" y="1683"/>
                  </a:lnTo>
                  <a:lnTo>
                    <a:pt x="764" y="1681"/>
                  </a:lnTo>
                  <a:lnTo>
                    <a:pt x="760" y="1679"/>
                  </a:lnTo>
                  <a:lnTo>
                    <a:pt x="756" y="1679"/>
                  </a:lnTo>
                  <a:lnTo>
                    <a:pt x="747" y="1673"/>
                  </a:lnTo>
                  <a:lnTo>
                    <a:pt x="745" y="1673"/>
                  </a:lnTo>
                  <a:lnTo>
                    <a:pt x="739" y="1670"/>
                  </a:lnTo>
                  <a:lnTo>
                    <a:pt x="735" y="1670"/>
                  </a:lnTo>
                  <a:lnTo>
                    <a:pt x="732" y="1668"/>
                  </a:lnTo>
                  <a:lnTo>
                    <a:pt x="726" y="1668"/>
                  </a:lnTo>
                  <a:lnTo>
                    <a:pt x="720" y="1664"/>
                  </a:lnTo>
                  <a:lnTo>
                    <a:pt x="711" y="1664"/>
                  </a:lnTo>
                  <a:lnTo>
                    <a:pt x="707" y="1662"/>
                  </a:lnTo>
                  <a:lnTo>
                    <a:pt x="701" y="1662"/>
                  </a:lnTo>
                  <a:lnTo>
                    <a:pt x="697" y="1662"/>
                  </a:lnTo>
                  <a:lnTo>
                    <a:pt x="696" y="1662"/>
                  </a:lnTo>
                  <a:lnTo>
                    <a:pt x="696" y="1664"/>
                  </a:lnTo>
                  <a:lnTo>
                    <a:pt x="690" y="1662"/>
                  </a:lnTo>
                  <a:lnTo>
                    <a:pt x="684" y="1662"/>
                  </a:lnTo>
                  <a:lnTo>
                    <a:pt x="682" y="1662"/>
                  </a:lnTo>
                  <a:lnTo>
                    <a:pt x="678" y="1662"/>
                  </a:lnTo>
                  <a:lnTo>
                    <a:pt x="671" y="1662"/>
                  </a:lnTo>
                  <a:lnTo>
                    <a:pt x="665" y="1662"/>
                  </a:lnTo>
                  <a:lnTo>
                    <a:pt x="661" y="1662"/>
                  </a:lnTo>
                  <a:lnTo>
                    <a:pt x="660" y="1662"/>
                  </a:lnTo>
                  <a:lnTo>
                    <a:pt x="658" y="1658"/>
                  </a:lnTo>
                  <a:lnTo>
                    <a:pt x="654" y="1658"/>
                  </a:lnTo>
                  <a:lnTo>
                    <a:pt x="652" y="1658"/>
                  </a:lnTo>
                  <a:lnTo>
                    <a:pt x="642" y="1658"/>
                  </a:lnTo>
                  <a:lnTo>
                    <a:pt x="641" y="1662"/>
                  </a:lnTo>
                  <a:lnTo>
                    <a:pt x="637" y="1662"/>
                  </a:lnTo>
                  <a:lnTo>
                    <a:pt x="635" y="1664"/>
                  </a:lnTo>
                  <a:lnTo>
                    <a:pt x="635" y="1668"/>
                  </a:lnTo>
                  <a:lnTo>
                    <a:pt x="633" y="1668"/>
                  </a:lnTo>
                  <a:lnTo>
                    <a:pt x="633" y="1670"/>
                  </a:lnTo>
                  <a:lnTo>
                    <a:pt x="629" y="1673"/>
                  </a:lnTo>
                  <a:lnTo>
                    <a:pt x="627" y="1675"/>
                  </a:lnTo>
                  <a:lnTo>
                    <a:pt x="627" y="1679"/>
                  </a:lnTo>
                  <a:lnTo>
                    <a:pt x="624" y="1681"/>
                  </a:lnTo>
                  <a:lnTo>
                    <a:pt x="622" y="1683"/>
                  </a:lnTo>
                  <a:lnTo>
                    <a:pt x="622" y="1687"/>
                  </a:lnTo>
                  <a:lnTo>
                    <a:pt x="618" y="1688"/>
                  </a:lnTo>
                  <a:lnTo>
                    <a:pt x="616" y="1692"/>
                  </a:lnTo>
                  <a:lnTo>
                    <a:pt x="616" y="1694"/>
                  </a:lnTo>
                  <a:lnTo>
                    <a:pt x="616" y="1698"/>
                  </a:lnTo>
                  <a:lnTo>
                    <a:pt x="614" y="1698"/>
                  </a:lnTo>
                  <a:lnTo>
                    <a:pt x="614" y="1702"/>
                  </a:lnTo>
                  <a:lnTo>
                    <a:pt x="610" y="1706"/>
                  </a:lnTo>
                  <a:lnTo>
                    <a:pt x="608" y="1706"/>
                  </a:lnTo>
                  <a:lnTo>
                    <a:pt x="608" y="1707"/>
                  </a:lnTo>
                  <a:lnTo>
                    <a:pt x="605" y="1711"/>
                  </a:lnTo>
                  <a:lnTo>
                    <a:pt x="605" y="1713"/>
                  </a:lnTo>
                  <a:lnTo>
                    <a:pt x="603" y="1717"/>
                  </a:lnTo>
                  <a:lnTo>
                    <a:pt x="603" y="1723"/>
                  </a:lnTo>
                  <a:lnTo>
                    <a:pt x="599" y="1724"/>
                  </a:lnTo>
                  <a:lnTo>
                    <a:pt x="599" y="1726"/>
                  </a:lnTo>
                  <a:lnTo>
                    <a:pt x="597" y="1726"/>
                  </a:lnTo>
                  <a:lnTo>
                    <a:pt x="597" y="1730"/>
                  </a:lnTo>
                  <a:lnTo>
                    <a:pt x="593" y="1736"/>
                  </a:lnTo>
                  <a:lnTo>
                    <a:pt x="589" y="1736"/>
                  </a:lnTo>
                  <a:lnTo>
                    <a:pt x="586" y="1732"/>
                  </a:lnTo>
                  <a:lnTo>
                    <a:pt x="580" y="1726"/>
                  </a:lnTo>
                  <a:lnTo>
                    <a:pt x="574" y="1726"/>
                  </a:lnTo>
                  <a:lnTo>
                    <a:pt x="572" y="1730"/>
                  </a:lnTo>
                  <a:lnTo>
                    <a:pt x="569" y="1730"/>
                  </a:lnTo>
                  <a:lnTo>
                    <a:pt x="567" y="1730"/>
                  </a:lnTo>
                  <a:lnTo>
                    <a:pt x="567" y="1732"/>
                  </a:lnTo>
                  <a:lnTo>
                    <a:pt x="565" y="1732"/>
                  </a:lnTo>
                  <a:lnTo>
                    <a:pt x="561" y="1732"/>
                  </a:lnTo>
                  <a:lnTo>
                    <a:pt x="559" y="1736"/>
                  </a:lnTo>
                  <a:lnTo>
                    <a:pt x="555" y="1736"/>
                  </a:lnTo>
                  <a:lnTo>
                    <a:pt x="553" y="1742"/>
                  </a:lnTo>
                  <a:lnTo>
                    <a:pt x="548" y="1743"/>
                  </a:lnTo>
                  <a:lnTo>
                    <a:pt x="544" y="1751"/>
                  </a:lnTo>
                  <a:lnTo>
                    <a:pt x="544" y="1760"/>
                  </a:lnTo>
                  <a:lnTo>
                    <a:pt x="544" y="1762"/>
                  </a:lnTo>
                  <a:lnTo>
                    <a:pt x="544" y="1768"/>
                  </a:lnTo>
                  <a:lnTo>
                    <a:pt x="542" y="1770"/>
                  </a:lnTo>
                  <a:lnTo>
                    <a:pt x="540" y="1770"/>
                  </a:lnTo>
                  <a:lnTo>
                    <a:pt x="536" y="1774"/>
                  </a:lnTo>
                  <a:lnTo>
                    <a:pt x="534" y="1776"/>
                  </a:lnTo>
                  <a:lnTo>
                    <a:pt x="531" y="1779"/>
                  </a:lnTo>
                  <a:lnTo>
                    <a:pt x="529" y="1779"/>
                  </a:lnTo>
                  <a:lnTo>
                    <a:pt x="525" y="1781"/>
                  </a:lnTo>
                  <a:lnTo>
                    <a:pt x="523" y="1781"/>
                  </a:lnTo>
                  <a:lnTo>
                    <a:pt x="519" y="1785"/>
                  </a:lnTo>
                  <a:lnTo>
                    <a:pt x="517" y="1787"/>
                  </a:lnTo>
                  <a:lnTo>
                    <a:pt x="512" y="1787"/>
                  </a:lnTo>
                  <a:lnTo>
                    <a:pt x="510" y="1787"/>
                  </a:lnTo>
                  <a:lnTo>
                    <a:pt x="506" y="1791"/>
                  </a:lnTo>
                  <a:lnTo>
                    <a:pt x="504" y="1791"/>
                  </a:lnTo>
                  <a:lnTo>
                    <a:pt x="500" y="1791"/>
                  </a:lnTo>
                  <a:lnTo>
                    <a:pt x="498" y="1793"/>
                  </a:lnTo>
                  <a:lnTo>
                    <a:pt x="495" y="1793"/>
                  </a:lnTo>
                  <a:lnTo>
                    <a:pt x="493" y="1795"/>
                  </a:lnTo>
                  <a:lnTo>
                    <a:pt x="487" y="1798"/>
                  </a:lnTo>
                  <a:lnTo>
                    <a:pt x="481" y="1798"/>
                  </a:lnTo>
                  <a:lnTo>
                    <a:pt x="479" y="1800"/>
                  </a:lnTo>
                  <a:lnTo>
                    <a:pt x="476" y="1800"/>
                  </a:lnTo>
                  <a:lnTo>
                    <a:pt x="474" y="1800"/>
                  </a:lnTo>
                  <a:lnTo>
                    <a:pt x="470" y="1798"/>
                  </a:lnTo>
                  <a:lnTo>
                    <a:pt x="466" y="1798"/>
                  </a:lnTo>
                  <a:lnTo>
                    <a:pt x="460" y="1798"/>
                  </a:lnTo>
                  <a:lnTo>
                    <a:pt x="457" y="1798"/>
                  </a:lnTo>
                  <a:lnTo>
                    <a:pt x="455" y="1798"/>
                  </a:lnTo>
                  <a:lnTo>
                    <a:pt x="451" y="1798"/>
                  </a:lnTo>
                  <a:lnTo>
                    <a:pt x="449" y="1798"/>
                  </a:lnTo>
                  <a:lnTo>
                    <a:pt x="445" y="1798"/>
                  </a:lnTo>
                  <a:lnTo>
                    <a:pt x="443" y="1798"/>
                  </a:lnTo>
                  <a:lnTo>
                    <a:pt x="438" y="1798"/>
                  </a:lnTo>
                  <a:lnTo>
                    <a:pt x="430" y="1798"/>
                  </a:lnTo>
                  <a:lnTo>
                    <a:pt x="426" y="1798"/>
                  </a:lnTo>
                  <a:lnTo>
                    <a:pt x="421" y="1798"/>
                  </a:lnTo>
                  <a:lnTo>
                    <a:pt x="417" y="1800"/>
                  </a:lnTo>
                  <a:lnTo>
                    <a:pt x="413" y="1800"/>
                  </a:lnTo>
                  <a:lnTo>
                    <a:pt x="407" y="1800"/>
                  </a:lnTo>
                  <a:lnTo>
                    <a:pt x="405" y="1804"/>
                  </a:lnTo>
                  <a:lnTo>
                    <a:pt x="402" y="1810"/>
                  </a:lnTo>
                  <a:lnTo>
                    <a:pt x="400" y="1812"/>
                  </a:lnTo>
                  <a:lnTo>
                    <a:pt x="394" y="1814"/>
                  </a:lnTo>
                  <a:lnTo>
                    <a:pt x="392" y="1819"/>
                  </a:lnTo>
                  <a:lnTo>
                    <a:pt x="388" y="1825"/>
                  </a:lnTo>
                  <a:lnTo>
                    <a:pt x="388" y="1829"/>
                  </a:lnTo>
                  <a:lnTo>
                    <a:pt x="387" y="1834"/>
                  </a:lnTo>
                  <a:lnTo>
                    <a:pt x="387" y="1836"/>
                  </a:lnTo>
                  <a:lnTo>
                    <a:pt x="383" y="1842"/>
                  </a:lnTo>
                  <a:lnTo>
                    <a:pt x="381" y="1844"/>
                  </a:lnTo>
                  <a:lnTo>
                    <a:pt x="381" y="1850"/>
                  </a:lnTo>
                  <a:lnTo>
                    <a:pt x="375" y="1853"/>
                  </a:lnTo>
                  <a:lnTo>
                    <a:pt x="371" y="1855"/>
                  </a:lnTo>
                  <a:lnTo>
                    <a:pt x="369" y="1855"/>
                  </a:lnTo>
                  <a:lnTo>
                    <a:pt x="368" y="1855"/>
                  </a:lnTo>
                  <a:lnTo>
                    <a:pt x="364" y="1859"/>
                  </a:lnTo>
                  <a:lnTo>
                    <a:pt x="358" y="1861"/>
                  </a:lnTo>
                  <a:lnTo>
                    <a:pt x="351" y="1863"/>
                  </a:lnTo>
                  <a:lnTo>
                    <a:pt x="347" y="1868"/>
                  </a:lnTo>
                  <a:lnTo>
                    <a:pt x="345" y="1872"/>
                  </a:lnTo>
                  <a:lnTo>
                    <a:pt x="339" y="1874"/>
                  </a:lnTo>
                  <a:lnTo>
                    <a:pt x="337" y="1878"/>
                  </a:lnTo>
                  <a:lnTo>
                    <a:pt x="333" y="1880"/>
                  </a:lnTo>
                  <a:lnTo>
                    <a:pt x="332" y="1886"/>
                  </a:lnTo>
                  <a:lnTo>
                    <a:pt x="326" y="1887"/>
                  </a:lnTo>
                  <a:lnTo>
                    <a:pt x="324" y="1891"/>
                  </a:lnTo>
                  <a:lnTo>
                    <a:pt x="324" y="1893"/>
                  </a:lnTo>
                  <a:lnTo>
                    <a:pt x="320" y="1897"/>
                  </a:lnTo>
                  <a:lnTo>
                    <a:pt x="318" y="1899"/>
                  </a:lnTo>
                  <a:lnTo>
                    <a:pt x="318" y="1903"/>
                  </a:lnTo>
                  <a:lnTo>
                    <a:pt x="314" y="1904"/>
                  </a:lnTo>
                  <a:lnTo>
                    <a:pt x="314" y="1906"/>
                  </a:lnTo>
                  <a:lnTo>
                    <a:pt x="313" y="1912"/>
                  </a:lnTo>
                  <a:lnTo>
                    <a:pt x="309" y="1916"/>
                  </a:lnTo>
                  <a:lnTo>
                    <a:pt x="303" y="1923"/>
                  </a:lnTo>
                  <a:lnTo>
                    <a:pt x="303" y="1927"/>
                  </a:lnTo>
                  <a:lnTo>
                    <a:pt x="303" y="1931"/>
                  </a:lnTo>
                  <a:lnTo>
                    <a:pt x="303" y="1935"/>
                  </a:lnTo>
                  <a:lnTo>
                    <a:pt x="303" y="1937"/>
                  </a:lnTo>
                  <a:lnTo>
                    <a:pt x="299" y="1942"/>
                  </a:lnTo>
                  <a:lnTo>
                    <a:pt x="296" y="1946"/>
                  </a:lnTo>
                  <a:lnTo>
                    <a:pt x="294" y="1948"/>
                  </a:lnTo>
                  <a:lnTo>
                    <a:pt x="290" y="1948"/>
                  </a:lnTo>
                  <a:lnTo>
                    <a:pt x="284" y="1948"/>
                  </a:lnTo>
                  <a:lnTo>
                    <a:pt x="278" y="1948"/>
                  </a:lnTo>
                  <a:lnTo>
                    <a:pt x="277" y="1948"/>
                  </a:lnTo>
                  <a:lnTo>
                    <a:pt x="275" y="1948"/>
                  </a:lnTo>
                  <a:lnTo>
                    <a:pt x="271" y="1948"/>
                  </a:lnTo>
                  <a:lnTo>
                    <a:pt x="265" y="1948"/>
                  </a:lnTo>
                  <a:lnTo>
                    <a:pt x="263" y="1950"/>
                  </a:lnTo>
                  <a:lnTo>
                    <a:pt x="260" y="1950"/>
                  </a:lnTo>
                  <a:lnTo>
                    <a:pt x="254" y="1954"/>
                  </a:lnTo>
                  <a:lnTo>
                    <a:pt x="250" y="1954"/>
                  </a:lnTo>
                  <a:lnTo>
                    <a:pt x="250" y="1956"/>
                  </a:lnTo>
                  <a:lnTo>
                    <a:pt x="244" y="1956"/>
                  </a:lnTo>
                  <a:lnTo>
                    <a:pt x="241" y="1954"/>
                  </a:lnTo>
                  <a:lnTo>
                    <a:pt x="235" y="1954"/>
                  </a:lnTo>
                  <a:lnTo>
                    <a:pt x="229" y="1954"/>
                  </a:lnTo>
                  <a:lnTo>
                    <a:pt x="222" y="1954"/>
                  </a:lnTo>
                  <a:lnTo>
                    <a:pt x="216" y="1950"/>
                  </a:lnTo>
                  <a:lnTo>
                    <a:pt x="214" y="1950"/>
                  </a:lnTo>
                  <a:lnTo>
                    <a:pt x="208" y="1950"/>
                  </a:lnTo>
                  <a:lnTo>
                    <a:pt x="205" y="1950"/>
                  </a:lnTo>
                  <a:lnTo>
                    <a:pt x="203" y="1948"/>
                  </a:lnTo>
                  <a:lnTo>
                    <a:pt x="201" y="1948"/>
                  </a:lnTo>
                  <a:lnTo>
                    <a:pt x="197" y="1948"/>
                  </a:lnTo>
                  <a:lnTo>
                    <a:pt x="189" y="1946"/>
                  </a:lnTo>
                  <a:lnTo>
                    <a:pt x="186" y="1946"/>
                  </a:lnTo>
                  <a:lnTo>
                    <a:pt x="184" y="1942"/>
                  </a:lnTo>
                  <a:lnTo>
                    <a:pt x="178" y="1942"/>
                  </a:lnTo>
                  <a:lnTo>
                    <a:pt x="176" y="1942"/>
                  </a:lnTo>
                  <a:lnTo>
                    <a:pt x="172" y="1942"/>
                  </a:lnTo>
                  <a:lnTo>
                    <a:pt x="170" y="1942"/>
                  </a:lnTo>
                  <a:lnTo>
                    <a:pt x="167" y="1942"/>
                  </a:lnTo>
                  <a:lnTo>
                    <a:pt x="165" y="1942"/>
                  </a:lnTo>
                  <a:lnTo>
                    <a:pt x="161" y="1942"/>
                  </a:lnTo>
                  <a:lnTo>
                    <a:pt x="159" y="1942"/>
                  </a:lnTo>
                  <a:lnTo>
                    <a:pt x="155" y="1941"/>
                  </a:lnTo>
                  <a:lnTo>
                    <a:pt x="153" y="1935"/>
                  </a:lnTo>
                  <a:lnTo>
                    <a:pt x="151" y="1931"/>
                  </a:lnTo>
                  <a:lnTo>
                    <a:pt x="148" y="1927"/>
                  </a:lnTo>
                  <a:lnTo>
                    <a:pt x="146" y="1922"/>
                  </a:lnTo>
                  <a:lnTo>
                    <a:pt x="140" y="1918"/>
                  </a:lnTo>
                  <a:lnTo>
                    <a:pt x="127" y="1904"/>
                  </a:lnTo>
                  <a:lnTo>
                    <a:pt x="121" y="1897"/>
                  </a:lnTo>
                  <a:lnTo>
                    <a:pt x="117" y="1893"/>
                  </a:lnTo>
                  <a:lnTo>
                    <a:pt x="112" y="1886"/>
                  </a:lnTo>
                  <a:lnTo>
                    <a:pt x="110" y="1880"/>
                  </a:lnTo>
                  <a:lnTo>
                    <a:pt x="98" y="1880"/>
                  </a:lnTo>
                  <a:lnTo>
                    <a:pt x="87" y="1878"/>
                  </a:lnTo>
                  <a:lnTo>
                    <a:pt x="77" y="1874"/>
                  </a:lnTo>
                  <a:lnTo>
                    <a:pt x="74" y="1874"/>
                  </a:lnTo>
                  <a:lnTo>
                    <a:pt x="66" y="1872"/>
                  </a:lnTo>
                  <a:lnTo>
                    <a:pt x="55" y="1868"/>
                  </a:lnTo>
                  <a:lnTo>
                    <a:pt x="43" y="1863"/>
                  </a:lnTo>
                  <a:lnTo>
                    <a:pt x="34" y="1861"/>
                  </a:lnTo>
                  <a:lnTo>
                    <a:pt x="28" y="1848"/>
                  </a:lnTo>
                  <a:lnTo>
                    <a:pt x="24" y="1836"/>
                  </a:lnTo>
                  <a:lnTo>
                    <a:pt x="19" y="1829"/>
                  </a:lnTo>
                  <a:lnTo>
                    <a:pt x="13" y="1823"/>
                  </a:lnTo>
                  <a:lnTo>
                    <a:pt x="5" y="1814"/>
                  </a:lnTo>
                  <a:lnTo>
                    <a:pt x="4" y="1812"/>
                  </a:lnTo>
                  <a:lnTo>
                    <a:pt x="0" y="1810"/>
                  </a:lnTo>
                  <a:lnTo>
                    <a:pt x="0" y="1800"/>
                  </a:lnTo>
                  <a:lnTo>
                    <a:pt x="5" y="1795"/>
                  </a:lnTo>
                  <a:lnTo>
                    <a:pt x="17" y="1787"/>
                  </a:lnTo>
                  <a:lnTo>
                    <a:pt x="36" y="1779"/>
                  </a:lnTo>
                  <a:lnTo>
                    <a:pt x="47" y="1766"/>
                  </a:lnTo>
                  <a:lnTo>
                    <a:pt x="53" y="1757"/>
                  </a:lnTo>
                  <a:lnTo>
                    <a:pt x="53" y="1755"/>
                  </a:lnTo>
                  <a:lnTo>
                    <a:pt x="53" y="1749"/>
                  </a:lnTo>
                  <a:lnTo>
                    <a:pt x="53" y="1747"/>
                  </a:lnTo>
                  <a:lnTo>
                    <a:pt x="55" y="1742"/>
                  </a:lnTo>
                  <a:lnTo>
                    <a:pt x="53" y="1736"/>
                  </a:lnTo>
                  <a:lnTo>
                    <a:pt x="53" y="1730"/>
                  </a:lnTo>
                  <a:lnTo>
                    <a:pt x="55" y="1724"/>
                  </a:lnTo>
                  <a:lnTo>
                    <a:pt x="55" y="1723"/>
                  </a:lnTo>
                  <a:lnTo>
                    <a:pt x="55" y="1717"/>
                  </a:lnTo>
                  <a:lnTo>
                    <a:pt x="55" y="1713"/>
                  </a:lnTo>
                  <a:lnTo>
                    <a:pt x="55" y="1707"/>
                  </a:lnTo>
                  <a:lnTo>
                    <a:pt x="55" y="1702"/>
                  </a:lnTo>
                  <a:lnTo>
                    <a:pt x="57" y="1698"/>
                  </a:lnTo>
                  <a:lnTo>
                    <a:pt x="60" y="1692"/>
                  </a:lnTo>
                  <a:lnTo>
                    <a:pt x="60" y="1687"/>
                  </a:lnTo>
                  <a:lnTo>
                    <a:pt x="60" y="1679"/>
                  </a:lnTo>
                  <a:lnTo>
                    <a:pt x="57" y="1675"/>
                  </a:lnTo>
                  <a:lnTo>
                    <a:pt x="55" y="1670"/>
                  </a:lnTo>
                  <a:lnTo>
                    <a:pt x="55" y="1664"/>
                  </a:lnTo>
                  <a:lnTo>
                    <a:pt x="55" y="1662"/>
                  </a:lnTo>
                  <a:lnTo>
                    <a:pt x="55" y="1658"/>
                  </a:lnTo>
                  <a:lnTo>
                    <a:pt x="55" y="1656"/>
                  </a:lnTo>
                  <a:lnTo>
                    <a:pt x="55" y="1649"/>
                  </a:lnTo>
                  <a:lnTo>
                    <a:pt x="55" y="1645"/>
                  </a:lnTo>
                  <a:lnTo>
                    <a:pt x="57" y="1643"/>
                  </a:lnTo>
                  <a:lnTo>
                    <a:pt x="60" y="1643"/>
                  </a:lnTo>
                  <a:lnTo>
                    <a:pt x="62" y="1643"/>
                  </a:lnTo>
                  <a:lnTo>
                    <a:pt x="66" y="1639"/>
                  </a:lnTo>
                  <a:lnTo>
                    <a:pt x="68" y="1639"/>
                  </a:lnTo>
                  <a:lnTo>
                    <a:pt x="72" y="1639"/>
                  </a:lnTo>
                  <a:lnTo>
                    <a:pt x="74" y="1639"/>
                  </a:lnTo>
                  <a:lnTo>
                    <a:pt x="77" y="1639"/>
                  </a:lnTo>
                  <a:lnTo>
                    <a:pt x="79" y="1639"/>
                  </a:lnTo>
                  <a:lnTo>
                    <a:pt x="81" y="1637"/>
                  </a:lnTo>
                  <a:lnTo>
                    <a:pt x="87" y="1633"/>
                  </a:lnTo>
                  <a:lnTo>
                    <a:pt x="91" y="1633"/>
                  </a:lnTo>
                  <a:lnTo>
                    <a:pt x="93" y="1632"/>
                  </a:lnTo>
                  <a:lnTo>
                    <a:pt x="96" y="1632"/>
                  </a:lnTo>
                  <a:lnTo>
                    <a:pt x="96" y="1630"/>
                  </a:lnTo>
                  <a:lnTo>
                    <a:pt x="98" y="1626"/>
                  </a:lnTo>
                  <a:lnTo>
                    <a:pt x="102" y="1624"/>
                  </a:lnTo>
                  <a:lnTo>
                    <a:pt x="104" y="1620"/>
                  </a:lnTo>
                  <a:lnTo>
                    <a:pt x="110" y="1618"/>
                  </a:lnTo>
                  <a:lnTo>
                    <a:pt x="112" y="1613"/>
                  </a:lnTo>
                  <a:lnTo>
                    <a:pt x="115" y="1613"/>
                  </a:lnTo>
                  <a:lnTo>
                    <a:pt x="121" y="1613"/>
                  </a:lnTo>
                  <a:lnTo>
                    <a:pt x="123" y="1611"/>
                  </a:lnTo>
                  <a:lnTo>
                    <a:pt x="123" y="1607"/>
                  </a:lnTo>
                  <a:lnTo>
                    <a:pt x="123" y="1601"/>
                  </a:lnTo>
                  <a:lnTo>
                    <a:pt x="123" y="1599"/>
                  </a:lnTo>
                  <a:lnTo>
                    <a:pt x="121" y="1594"/>
                  </a:lnTo>
                  <a:lnTo>
                    <a:pt x="117" y="1590"/>
                  </a:lnTo>
                  <a:lnTo>
                    <a:pt x="117" y="1588"/>
                  </a:lnTo>
                  <a:lnTo>
                    <a:pt x="115" y="1588"/>
                  </a:lnTo>
                  <a:lnTo>
                    <a:pt x="115" y="1586"/>
                  </a:lnTo>
                  <a:lnTo>
                    <a:pt x="112" y="1582"/>
                  </a:lnTo>
                  <a:lnTo>
                    <a:pt x="110" y="1582"/>
                  </a:lnTo>
                  <a:lnTo>
                    <a:pt x="106" y="1580"/>
                  </a:lnTo>
                  <a:lnTo>
                    <a:pt x="104" y="1577"/>
                  </a:lnTo>
                  <a:lnTo>
                    <a:pt x="102" y="1575"/>
                  </a:lnTo>
                  <a:lnTo>
                    <a:pt x="98" y="1571"/>
                  </a:lnTo>
                  <a:lnTo>
                    <a:pt x="98" y="1569"/>
                  </a:lnTo>
                  <a:lnTo>
                    <a:pt x="98" y="1565"/>
                  </a:lnTo>
                  <a:lnTo>
                    <a:pt x="102" y="1563"/>
                  </a:lnTo>
                  <a:lnTo>
                    <a:pt x="104" y="1561"/>
                  </a:lnTo>
                  <a:lnTo>
                    <a:pt x="104" y="1558"/>
                  </a:lnTo>
                  <a:lnTo>
                    <a:pt x="106" y="1556"/>
                  </a:lnTo>
                  <a:lnTo>
                    <a:pt x="106" y="1552"/>
                  </a:lnTo>
                  <a:lnTo>
                    <a:pt x="106" y="1550"/>
                  </a:lnTo>
                  <a:lnTo>
                    <a:pt x="110" y="1546"/>
                  </a:lnTo>
                  <a:lnTo>
                    <a:pt x="106" y="1544"/>
                  </a:lnTo>
                  <a:lnTo>
                    <a:pt x="106" y="1543"/>
                  </a:lnTo>
                  <a:lnTo>
                    <a:pt x="104" y="1539"/>
                  </a:lnTo>
                  <a:lnTo>
                    <a:pt x="102" y="1539"/>
                  </a:lnTo>
                  <a:lnTo>
                    <a:pt x="98" y="1543"/>
                  </a:lnTo>
                  <a:lnTo>
                    <a:pt x="96" y="1539"/>
                  </a:lnTo>
                  <a:lnTo>
                    <a:pt x="93" y="1537"/>
                  </a:lnTo>
                  <a:lnTo>
                    <a:pt x="91" y="1533"/>
                  </a:lnTo>
                  <a:lnTo>
                    <a:pt x="87" y="1531"/>
                  </a:lnTo>
                  <a:lnTo>
                    <a:pt x="85" y="1527"/>
                  </a:lnTo>
                  <a:lnTo>
                    <a:pt x="81" y="1527"/>
                  </a:lnTo>
                  <a:lnTo>
                    <a:pt x="79" y="1525"/>
                  </a:lnTo>
                  <a:lnTo>
                    <a:pt x="77" y="1525"/>
                  </a:lnTo>
                  <a:lnTo>
                    <a:pt x="74" y="1525"/>
                  </a:lnTo>
                  <a:lnTo>
                    <a:pt x="72" y="1527"/>
                  </a:lnTo>
                  <a:lnTo>
                    <a:pt x="68" y="1527"/>
                  </a:lnTo>
                  <a:lnTo>
                    <a:pt x="66" y="1527"/>
                  </a:lnTo>
                  <a:lnTo>
                    <a:pt x="62" y="1527"/>
                  </a:lnTo>
                  <a:lnTo>
                    <a:pt x="57" y="1525"/>
                  </a:lnTo>
                  <a:lnTo>
                    <a:pt x="57" y="1522"/>
                  </a:lnTo>
                  <a:lnTo>
                    <a:pt x="57" y="1520"/>
                  </a:lnTo>
                  <a:lnTo>
                    <a:pt x="55" y="1518"/>
                  </a:lnTo>
                  <a:lnTo>
                    <a:pt x="53" y="1518"/>
                  </a:lnTo>
                  <a:lnTo>
                    <a:pt x="47" y="1514"/>
                  </a:lnTo>
                  <a:lnTo>
                    <a:pt x="47" y="1512"/>
                  </a:lnTo>
                  <a:lnTo>
                    <a:pt x="49" y="1508"/>
                  </a:lnTo>
                  <a:lnTo>
                    <a:pt x="53" y="1507"/>
                  </a:lnTo>
                  <a:lnTo>
                    <a:pt x="55" y="1503"/>
                  </a:lnTo>
                  <a:lnTo>
                    <a:pt x="57" y="1503"/>
                  </a:lnTo>
                  <a:lnTo>
                    <a:pt x="60" y="1501"/>
                  </a:lnTo>
                  <a:lnTo>
                    <a:pt x="72" y="1497"/>
                  </a:lnTo>
                  <a:lnTo>
                    <a:pt x="77" y="1497"/>
                  </a:lnTo>
                  <a:lnTo>
                    <a:pt x="79" y="1497"/>
                  </a:lnTo>
                  <a:lnTo>
                    <a:pt x="81" y="1495"/>
                  </a:lnTo>
                  <a:lnTo>
                    <a:pt x="85" y="1495"/>
                  </a:lnTo>
                  <a:lnTo>
                    <a:pt x="87" y="1495"/>
                  </a:lnTo>
                  <a:lnTo>
                    <a:pt x="91" y="1493"/>
                  </a:lnTo>
                  <a:lnTo>
                    <a:pt x="96" y="1493"/>
                  </a:lnTo>
                  <a:lnTo>
                    <a:pt x="102" y="1489"/>
                  </a:lnTo>
                  <a:lnTo>
                    <a:pt x="106" y="1488"/>
                  </a:lnTo>
                  <a:lnTo>
                    <a:pt x="110" y="1488"/>
                  </a:lnTo>
                  <a:lnTo>
                    <a:pt x="112" y="1484"/>
                  </a:lnTo>
                  <a:lnTo>
                    <a:pt x="115" y="1484"/>
                  </a:lnTo>
                  <a:lnTo>
                    <a:pt x="117" y="1484"/>
                  </a:lnTo>
                  <a:lnTo>
                    <a:pt x="121" y="1484"/>
                  </a:lnTo>
                  <a:lnTo>
                    <a:pt x="127" y="1482"/>
                  </a:lnTo>
                  <a:lnTo>
                    <a:pt x="131" y="1478"/>
                  </a:lnTo>
                  <a:lnTo>
                    <a:pt x="134" y="1478"/>
                  </a:lnTo>
                  <a:lnTo>
                    <a:pt x="140" y="1476"/>
                  </a:lnTo>
                  <a:lnTo>
                    <a:pt x="142" y="1476"/>
                  </a:lnTo>
                  <a:lnTo>
                    <a:pt x="146" y="1474"/>
                  </a:lnTo>
                  <a:lnTo>
                    <a:pt x="151" y="1474"/>
                  </a:lnTo>
                  <a:lnTo>
                    <a:pt x="153" y="1471"/>
                  </a:lnTo>
                  <a:lnTo>
                    <a:pt x="155" y="1471"/>
                  </a:lnTo>
                  <a:lnTo>
                    <a:pt x="159" y="1471"/>
                  </a:lnTo>
                  <a:lnTo>
                    <a:pt x="161" y="1469"/>
                  </a:lnTo>
                  <a:lnTo>
                    <a:pt x="167" y="1469"/>
                  </a:lnTo>
                  <a:lnTo>
                    <a:pt x="170" y="1469"/>
                  </a:lnTo>
                  <a:lnTo>
                    <a:pt x="172" y="1469"/>
                  </a:lnTo>
                  <a:lnTo>
                    <a:pt x="176" y="1465"/>
                  </a:lnTo>
                  <a:lnTo>
                    <a:pt x="178" y="1465"/>
                  </a:lnTo>
                  <a:lnTo>
                    <a:pt x="184" y="1463"/>
                  </a:lnTo>
                  <a:lnTo>
                    <a:pt x="186" y="1463"/>
                  </a:lnTo>
                  <a:lnTo>
                    <a:pt x="189" y="1463"/>
                  </a:lnTo>
                  <a:lnTo>
                    <a:pt x="191" y="1459"/>
                  </a:lnTo>
                  <a:lnTo>
                    <a:pt x="195" y="1459"/>
                  </a:lnTo>
                  <a:lnTo>
                    <a:pt x="197" y="1459"/>
                  </a:lnTo>
                  <a:lnTo>
                    <a:pt x="201" y="1459"/>
                  </a:lnTo>
                  <a:lnTo>
                    <a:pt x="203" y="1459"/>
                  </a:lnTo>
                  <a:lnTo>
                    <a:pt x="205" y="1457"/>
                  </a:lnTo>
                  <a:lnTo>
                    <a:pt x="208" y="1457"/>
                  </a:lnTo>
                  <a:lnTo>
                    <a:pt x="210" y="1457"/>
                  </a:lnTo>
                  <a:lnTo>
                    <a:pt x="210" y="1453"/>
                  </a:lnTo>
                  <a:lnTo>
                    <a:pt x="214" y="1453"/>
                  </a:lnTo>
                  <a:lnTo>
                    <a:pt x="220" y="1450"/>
                  </a:lnTo>
                  <a:lnTo>
                    <a:pt x="225" y="1446"/>
                  </a:lnTo>
                  <a:lnTo>
                    <a:pt x="227" y="1444"/>
                  </a:lnTo>
                  <a:lnTo>
                    <a:pt x="229" y="1440"/>
                  </a:lnTo>
                  <a:lnTo>
                    <a:pt x="233" y="1438"/>
                  </a:lnTo>
                  <a:lnTo>
                    <a:pt x="235" y="1435"/>
                  </a:lnTo>
                  <a:lnTo>
                    <a:pt x="241" y="1433"/>
                  </a:lnTo>
                  <a:lnTo>
                    <a:pt x="244" y="1429"/>
                  </a:lnTo>
                  <a:lnTo>
                    <a:pt x="250" y="1425"/>
                  </a:lnTo>
                  <a:lnTo>
                    <a:pt x="250" y="1421"/>
                  </a:lnTo>
                  <a:lnTo>
                    <a:pt x="252" y="1419"/>
                  </a:lnTo>
                  <a:lnTo>
                    <a:pt x="254" y="1416"/>
                  </a:lnTo>
                  <a:lnTo>
                    <a:pt x="254" y="1414"/>
                  </a:lnTo>
                  <a:lnTo>
                    <a:pt x="258" y="1408"/>
                  </a:lnTo>
                  <a:lnTo>
                    <a:pt x="260" y="1408"/>
                  </a:lnTo>
                  <a:lnTo>
                    <a:pt x="263" y="1406"/>
                  </a:lnTo>
                  <a:lnTo>
                    <a:pt x="265" y="1402"/>
                  </a:lnTo>
                  <a:lnTo>
                    <a:pt x="269" y="1402"/>
                  </a:lnTo>
                  <a:lnTo>
                    <a:pt x="271" y="1402"/>
                  </a:lnTo>
                  <a:lnTo>
                    <a:pt x="277" y="1406"/>
                  </a:lnTo>
                  <a:lnTo>
                    <a:pt x="282" y="1406"/>
                  </a:lnTo>
                  <a:lnTo>
                    <a:pt x="284" y="1408"/>
                  </a:lnTo>
                  <a:lnTo>
                    <a:pt x="288" y="1408"/>
                  </a:lnTo>
                  <a:lnTo>
                    <a:pt x="290" y="1410"/>
                  </a:lnTo>
                  <a:lnTo>
                    <a:pt x="296" y="1410"/>
                  </a:lnTo>
                  <a:lnTo>
                    <a:pt x="299" y="1410"/>
                  </a:lnTo>
                  <a:lnTo>
                    <a:pt x="303" y="1410"/>
                  </a:lnTo>
                  <a:lnTo>
                    <a:pt x="307" y="1408"/>
                  </a:lnTo>
                  <a:lnTo>
                    <a:pt x="309" y="1408"/>
                  </a:lnTo>
                  <a:lnTo>
                    <a:pt x="313" y="1408"/>
                  </a:lnTo>
                  <a:lnTo>
                    <a:pt x="314" y="1408"/>
                  </a:lnTo>
                  <a:lnTo>
                    <a:pt x="320" y="1406"/>
                  </a:lnTo>
                  <a:lnTo>
                    <a:pt x="324" y="1402"/>
                  </a:lnTo>
                  <a:lnTo>
                    <a:pt x="326" y="1400"/>
                  </a:lnTo>
                  <a:lnTo>
                    <a:pt x="326" y="1397"/>
                  </a:lnTo>
                  <a:lnTo>
                    <a:pt x="326" y="1395"/>
                  </a:lnTo>
                  <a:lnTo>
                    <a:pt x="324" y="1389"/>
                  </a:lnTo>
                  <a:lnTo>
                    <a:pt x="320" y="1385"/>
                  </a:lnTo>
                  <a:lnTo>
                    <a:pt x="320" y="1383"/>
                  </a:lnTo>
                  <a:lnTo>
                    <a:pt x="320" y="1381"/>
                  </a:lnTo>
                  <a:lnTo>
                    <a:pt x="318" y="1376"/>
                  </a:lnTo>
                  <a:lnTo>
                    <a:pt x="320" y="1376"/>
                  </a:lnTo>
                  <a:lnTo>
                    <a:pt x="318" y="1372"/>
                  </a:lnTo>
                  <a:lnTo>
                    <a:pt x="318" y="1370"/>
                  </a:lnTo>
                  <a:lnTo>
                    <a:pt x="314" y="1364"/>
                  </a:lnTo>
                  <a:lnTo>
                    <a:pt x="313" y="1364"/>
                  </a:lnTo>
                  <a:lnTo>
                    <a:pt x="309" y="1359"/>
                  </a:lnTo>
                  <a:lnTo>
                    <a:pt x="309" y="1353"/>
                  </a:lnTo>
                  <a:lnTo>
                    <a:pt x="309" y="1351"/>
                  </a:lnTo>
                  <a:lnTo>
                    <a:pt x="309" y="1347"/>
                  </a:lnTo>
                  <a:lnTo>
                    <a:pt x="307" y="1345"/>
                  </a:lnTo>
                  <a:lnTo>
                    <a:pt x="307" y="1342"/>
                  </a:lnTo>
                  <a:lnTo>
                    <a:pt x="307" y="1340"/>
                  </a:lnTo>
                  <a:lnTo>
                    <a:pt x="307" y="1334"/>
                  </a:lnTo>
                  <a:lnTo>
                    <a:pt x="307" y="1332"/>
                  </a:lnTo>
                  <a:lnTo>
                    <a:pt x="307" y="1328"/>
                  </a:lnTo>
                  <a:lnTo>
                    <a:pt x="303" y="1326"/>
                  </a:lnTo>
                  <a:lnTo>
                    <a:pt x="303" y="1323"/>
                  </a:lnTo>
                  <a:lnTo>
                    <a:pt x="303" y="1321"/>
                  </a:lnTo>
                  <a:lnTo>
                    <a:pt x="301" y="1315"/>
                  </a:lnTo>
                  <a:lnTo>
                    <a:pt x="301" y="1313"/>
                  </a:lnTo>
                  <a:lnTo>
                    <a:pt x="301" y="1308"/>
                  </a:lnTo>
                  <a:lnTo>
                    <a:pt x="303" y="1304"/>
                  </a:lnTo>
                  <a:lnTo>
                    <a:pt x="303" y="1302"/>
                  </a:lnTo>
                  <a:lnTo>
                    <a:pt x="307" y="1302"/>
                  </a:lnTo>
                  <a:lnTo>
                    <a:pt x="309" y="1298"/>
                  </a:lnTo>
                  <a:lnTo>
                    <a:pt x="313" y="1296"/>
                  </a:lnTo>
                  <a:lnTo>
                    <a:pt x="314" y="1296"/>
                  </a:lnTo>
                  <a:lnTo>
                    <a:pt x="318" y="1294"/>
                  </a:lnTo>
                  <a:lnTo>
                    <a:pt x="320" y="1294"/>
                  </a:lnTo>
                  <a:lnTo>
                    <a:pt x="324" y="1290"/>
                  </a:lnTo>
                  <a:lnTo>
                    <a:pt x="326" y="1290"/>
                  </a:lnTo>
                  <a:lnTo>
                    <a:pt x="328" y="1289"/>
                  </a:lnTo>
                  <a:lnTo>
                    <a:pt x="332" y="1285"/>
                  </a:lnTo>
                  <a:lnTo>
                    <a:pt x="333" y="1285"/>
                  </a:lnTo>
                  <a:lnTo>
                    <a:pt x="337" y="1285"/>
                  </a:lnTo>
                  <a:lnTo>
                    <a:pt x="339" y="1283"/>
                  </a:lnTo>
                  <a:lnTo>
                    <a:pt x="343" y="1279"/>
                  </a:lnTo>
                  <a:lnTo>
                    <a:pt x="345" y="1279"/>
                  </a:lnTo>
                  <a:lnTo>
                    <a:pt x="345" y="1277"/>
                  </a:lnTo>
                  <a:lnTo>
                    <a:pt x="347" y="1277"/>
                  </a:lnTo>
                  <a:lnTo>
                    <a:pt x="347" y="1273"/>
                  </a:lnTo>
                  <a:lnTo>
                    <a:pt x="351" y="1272"/>
                  </a:lnTo>
                  <a:lnTo>
                    <a:pt x="351" y="1270"/>
                  </a:lnTo>
                  <a:lnTo>
                    <a:pt x="352" y="1266"/>
                  </a:lnTo>
                  <a:lnTo>
                    <a:pt x="352" y="1264"/>
                  </a:lnTo>
                  <a:lnTo>
                    <a:pt x="352" y="1260"/>
                  </a:lnTo>
                  <a:lnTo>
                    <a:pt x="352" y="1254"/>
                  </a:lnTo>
                  <a:lnTo>
                    <a:pt x="352" y="1253"/>
                  </a:lnTo>
                  <a:lnTo>
                    <a:pt x="352" y="1249"/>
                  </a:lnTo>
                  <a:lnTo>
                    <a:pt x="356" y="1245"/>
                  </a:lnTo>
                  <a:lnTo>
                    <a:pt x="356" y="1239"/>
                  </a:lnTo>
                  <a:lnTo>
                    <a:pt x="358" y="1236"/>
                  </a:lnTo>
                  <a:lnTo>
                    <a:pt x="358" y="1234"/>
                  </a:lnTo>
                  <a:lnTo>
                    <a:pt x="362" y="1230"/>
                  </a:lnTo>
                  <a:lnTo>
                    <a:pt x="362" y="1228"/>
                  </a:lnTo>
                  <a:lnTo>
                    <a:pt x="364" y="1228"/>
                  </a:lnTo>
                  <a:lnTo>
                    <a:pt x="364" y="1226"/>
                  </a:lnTo>
                  <a:lnTo>
                    <a:pt x="368" y="1222"/>
                  </a:lnTo>
                  <a:lnTo>
                    <a:pt x="369" y="1220"/>
                  </a:lnTo>
                  <a:lnTo>
                    <a:pt x="371" y="1220"/>
                  </a:lnTo>
                  <a:lnTo>
                    <a:pt x="371" y="1217"/>
                  </a:lnTo>
                  <a:lnTo>
                    <a:pt x="377" y="1215"/>
                  </a:lnTo>
                  <a:lnTo>
                    <a:pt x="377" y="1211"/>
                  </a:lnTo>
                  <a:lnTo>
                    <a:pt x="381" y="1211"/>
                  </a:lnTo>
                  <a:lnTo>
                    <a:pt x="383" y="1209"/>
                  </a:lnTo>
                  <a:lnTo>
                    <a:pt x="387" y="1205"/>
                  </a:lnTo>
                  <a:lnTo>
                    <a:pt x="388" y="1203"/>
                  </a:lnTo>
                  <a:lnTo>
                    <a:pt x="392" y="1203"/>
                  </a:lnTo>
                  <a:lnTo>
                    <a:pt x="394" y="1201"/>
                  </a:lnTo>
                  <a:lnTo>
                    <a:pt x="396" y="1198"/>
                  </a:lnTo>
                  <a:lnTo>
                    <a:pt x="400" y="1196"/>
                  </a:lnTo>
                  <a:lnTo>
                    <a:pt x="402" y="1196"/>
                  </a:lnTo>
                  <a:lnTo>
                    <a:pt x="407" y="1190"/>
                  </a:lnTo>
                  <a:lnTo>
                    <a:pt x="411" y="1186"/>
                  </a:lnTo>
                  <a:lnTo>
                    <a:pt x="413" y="1184"/>
                  </a:lnTo>
                  <a:lnTo>
                    <a:pt x="417" y="1181"/>
                  </a:lnTo>
                  <a:lnTo>
                    <a:pt x="417" y="1179"/>
                  </a:lnTo>
                  <a:lnTo>
                    <a:pt x="419" y="1179"/>
                  </a:lnTo>
                  <a:lnTo>
                    <a:pt x="419" y="1173"/>
                  </a:lnTo>
                  <a:lnTo>
                    <a:pt x="419" y="1171"/>
                  </a:lnTo>
                  <a:lnTo>
                    <a:pt x="419" y="1167"/>
                  </a:lnTo>
                  <a:lnTo>
                    <a:pt x="419" y="1165"/>
                  </a:lnTo>
                  <a:lnTo>
                    <a:pt x="419" y="1162"/>
                  </a:lnTo>
                  <a:lnTo>
                    <a:pt x="417" y="1160"/>
                  </a:lnTo>
                  <a:lnTo>
                    <a:pt x="417" y="1158"/>
                  </a:lnTo>
                  <a:lnTo>
                    <a:pt x="417" y="1154"/>
                  </a:lnTo>
                  <a:lnTo>
                    <a:pt x="413" y="1152"/>
                  </a:lnTo>
                  <a:lnTo>
                    <a:pt x="411" y="1146"/>
                  </a:lnTo>
                  <a:lnTo>
                    <a:pt x="411" y="1143"/>
                  </a:lnTo>
                  <a:lnTo>
                    <a:pt x="411" y="1141"/>
                  </a:lnTo>
                  <a:lnTo>
                    <a:pt x="407" y="1135"/>
                  </a:lnTo>
                  <a:lnTo>
                    <a:pt x="407" y="1129"/>
                  </a:lnTo>
                  <a:lnTo>
                    <a:pt x="405" y="1128"/>
                  </a:lnTo>
                  <a:lnTo>
                    <a:pt x="402" y="1124"/>
                  </a:lnTo>
                  <a:lnTo>
                    <a:pt x="402" y="1122"/>
                  </a:lnTo>
                  <a:lnTo>
                    <a:pt x="400" y="1118"/>
                  </a:lnTo>
                  <a:lnTo>
                    <a:pt x="396" y="1112"/>
                  </a:lnTo>
                  <a:lnTo>
                    <a:pt x="394" y="1112"/>
                  </a:lnTo>
                  <a:lnTo>
                    <a:pt x="392" y="1109"/>
                  </a:lnTo>
                  <a:lnTo>
                    <a:pt x="387" y="1105"/>
                  </a:lnTo>
                  <a:lnTo>
                    <a:pt x="381" y="1103"/>
                  </a:lnTo>
                  <a:lnTo>
                    <a:pt x="375" y="1103"/>
                  </a:lnTo>
                  <a:lnTo>
                    <a:pt x="371" y="1103"/>
                  </a:lnTo>
                  <a:lnTo>
                    <a:pt x="369" y="1103"/>
                  </a:lnTo>
                  <a:lnTo>
                    <a:pt x="368" y="1103"/>
                  </a:lnTo>
                  <a:lnTo>
                    <a:pt x="364" y="1103"/>
                  </a:lnTo>
                  <a:lnTo>
                    <a:pt x="358" y="1103"/>
                  </a:lnTo>
                  <a:lnTo>
                    <a:pt x="356" y="1103"/>
                  </a:lnTo>
                  <a:lnTo>
                    <a:pt x="352" y="1105"/>
                  </a:lnTo>
                  <a:lnTo>
                    <a:pt x="351" y="1103"/>
                  </a:lnTo>
                  <a:lnTo>
                    <a:pt x="347" y="1103"/>
                  </a:lnTo>
                  <a:lnTo>
                    <a:pt x="345" y="1103"/>
                  </a:lnTo>
                  <a:lnTo>
                    <a:pt x="337" y="1103"/>
                  </a:lnTo>
                  <a:lnTo>
                    <a:pt x="337" y="1099"/>
                  </a:lnTo>
                  <a:lnTo>
                    <a:pt x="339" y="1097"/>
                  </a:lnTo>
                  <a:lnTo>
                    <a:pt x="339" y="1093"/>
                  </a:lnTo>
                  <a:lnTo>
                    <a:pt x="343" y="1091"/>
                  </a:lnTo>
                  <a:lnTo>
                    <a:pt x="343" y="1086"/>
                  </a:lnTo>
                  <a:lnTo>
                    <a:pt x="343" y="1084"/>
                  </a:lnTo>
                  <a:lnTo>
                    <a:pt x="347" y="1078"/>
                  </a:lnTo>
                  <a:lnTo>
                    <a:pt x="347" y="1074"/>
                  </a:lnTo>
                  <a:lnTo>
                    <a:pt x="347" y="1069"/>
                  </a:lnTo>
                  <a:lnTo>
                    <a:pt x="351" y="1067"/>
                  </a:lnTo>
                  <a:lnTo>
                    <a:pt x="351" y="1061"/>
                  </a:lnTo>
                  <a:lnTo>
                    <a:pt x="352" y="1055"/>
                  </a:lnTo>
                  <a:lnTo>
                    <a:pt x="356" y="1050"/>
                  </a:lnTo>
                  <a:lnTo>
                    <a:pt x="358" y="1048"/>
                  </a:lnTo>
                  <a:lnTo>
                    <a:pt x="358" y="1046"/>
                  </a:lnTo>
                  <a:lnTo>
                    <a:pt x="362" y="1042"/>
                  </a:lnTo>
                  <a:lnTo>
                    <a:pt x="364" y="1037"/>
                  </a:lnTo>
                  <a:lnTo>
                    <a:pt x="364" y="1035"/>
                  </a:lnTo>
                  <a:lnTo>
                    <a:pt x="368" y="1031"/>
                  </a:lnTo>
                  <a:lnTo>
                    <a:pt x="369" y="1029"/>
                  </a:lnTo>
                  <a:lnTo>
                    <a:pt x="371" y="1025"/>
                  </a:lnTo>
                  <a:lnTo>
                    <a:pt x="371" y="1023"/>
                  </a:lnTo>
                  <a:lnTo>
                    <a:pt x="375" y="1023"/>
                  </a:lnTo>
                  <a:lnTo>
                    <a:pt x="375" y="1021"/>
                  </a:lnTo>
                  <a:lnTo>
                    <a:pt x="377" y="1021"/>
                  </a:lnTo>
                  <a:lnTo>
                    <a:pt x="381" y="1016"/>
                  </a:lnTo>
                  <a:lnTo>
                    <a:pt x="381" y="1004"/>
                  </a:lnTo>
                  <a:lnTo>
                    <a:pt x="381" y="999"/>
                  </a:lnTo>
                  <a:lnTo>
                    <a:pt x="381" y="997"/>
                  </a:lnTo>
                  <a:lnTo>
                    <a:pt x="381" y="991"/>
                  </a:lnTo>
                  <a:lnTo>
                    <a:pt x="381" y="987"/>
                  </a:lnTo>
                  <a:lnTo>
                    <a:pt x="377" y="982"/>
                  </a:lnTo>
                  <a:lnTo>
                    <a:pt x="377" y="980"/>
                  </a:lnTo>
                  <a:lnTo>
                    <a:pt x="377" y="974"/>
                  </a:lnTo>
                  <a:lnTo>
                    <a:pt x="377" y="972"/>
                  </a:lnTo>
                  <a:lnTo>
                    <a:pt x="377" y="966"/>
                  </a:lnTo>
                  <a:lnTo>
                    <a:pt x="377" y="963"/>
                  </a:lnTo>
                  <a:lnTo>
                    <a:pt x="377" y="961"/>
                  </a:lnTo>
                  <a:lnTo>
                    <a:pt x="377" y="955"/>
                  </a:lnTo>
                  <a:lnTo>
                    <a:pt x="377" y="953"/>
                  </a:lnTo>
                  <a:lnTo>
                    <a:pt x="377" y="947"/>
                  </a:lnTo>
                  <a:lnTo>
                    <a:pt x="377" y="942"/>
                  </a:lnTo>
                  <a:lnTo>
                    <a:pt x="377" y="938"/>
                  </a:lnTo>
                  <a:lnTo>
                    <a:pt x="377" y="929"/>
                  </a:lnTo>
                  <a:lnTo>
                    <a:pt x="381" y="923"/>
                  </a:lnTo>
                  <a:lnTo>
                    <a:pt x="377" y="919"/>
                  </a:lnTo>
                  <a:lnTo>
                    <a:pt x="381" y="913"/>
                  </a:lnTo>
                  <a:lnTo>
                    <a:pt x="381" y="910"/>
                  </a:lnTo>
                  <a:lnTo>
                    <a:pt x="381" y="906"/>
                  </a:lnTo>
                  <a:lnTo>
                    <a:pt x="381" y="904"/>
                  </a:lnTo>
                  <a:lnTo>
                    <a:pt x="381" y="900"/>
                  </a:lnTo>
                  <a:lnTo>
                    <a:pt x="381" y="898"/>
                  </a:lnTo>
                  <a:lnTo>
                    <a:pt x="383" y="894"/>
                  </a:lnTo>
                  <a:lnTo>
                    <a:pt x="383" y="885"/>
                  </a:lnTo>
                  <a:lnTo>
                    <a:pt x="387" y="874"/>
                  </a:lnTo>
                  <a:lnTo>
                    <a:pt x="388" y="868"/>
                  </a:lnTo>
                  <a:lnTo>
                    <a:pt x="388" y="862"/>
                  </a:lnTo>
                  <a:lnTo>
                    <a:pt x="392" y="860"/>
                  </a:lnTo>
                  <a:lnTo>
                    <a:pt x="392" y="855"/>
                  </a:lnTo>
                  <a:lnTo>
                    <a:pt x="394" y="849"/>
                  </a:lnTo>
                  <a:lnTo>
                    <a:pt x="396" y="832"/>
                  </a:lnTo>
                  <a:lnTo>
                    <a:pt x="400" y="820"/>
                  </a:lnTo>
                  <a:lnTo>
                    <a:pt x="402" y="817"/>
                  </a:lnTo>
                  <a:lnTo>
                    <a:pt x="405" y="807"/>
                  </a:lnTo>
                  <a:lnTo>
                    <a:pt x="405" y="800"/>
                  </a:lnTo>
                  <a:lnTo>
                    <a:pt x="407" y="796"/>
                  </a:lnTo>
                  <a:lnTo>
                    <a:pt x="407" y="792"/>
                  </a:lnTo>
                  <a:lnTo>
                    <a:pt x="407" y="788"/>
                  </a:lnTo>
                  <a:lnTo>
                    <a:pt x="407" y="786"/>
                  </a:lnTo>
                  <a:lnTo>
                    <a:pt x="407" y="783"/>
                  </a:lnTo>
                  <a:lnTo>
                    <a:pt x="407" y="781"/>
                  </a:lnTo>
                  <a:lnTo>
                    <a:pt x="407" y="775"/>
                  </a:lnTo>
                  <a:lnTo>
                    <a:pt x="407" y="769"/>
                  </a:lnTo>
                  <a:lnTo>
                    <a:pt x="411" y="762"/>
                  </a:lnTo>
                  <a:lnTo>
                    <a:pt x="411" y="756"/>
                  </a:lnTo>
                  <a:lnTo>
                    <a:pt x="411" y="752"/>
                  </a:lnTo>
                  <a:lnTo>
                    <a:pt x="407" y="745"/>
                  </a:lnTo>
                  <a:lnTo>
                    <a:pt x="407" y="743"/>
                  </a:lnTo>
                  <a:lnTo>
                    <a:pt x="407" y="737"/>
                  </a:lnTo>
                  <a:lnTo>
                    <a:pt x="405" y="733"/>
                  </a:lnTo>
                  <a:lnTo>
                    <a:pt x="402" y="726"/>
                  </a:lnTo>
                  <a:lnTo>
                    <a:pt x="400" y="720"/>
                  </a:lnTo>
                  <a:lnTo>
                    <a:pt x="396" y="714"/>
                  </a:lnTo>
                  <a:lnTo>
                    <a:pt x="394" y="712"/>
                  </a:lnTo>
                  <a:lnTo>
                    <a:pt x="394" y="707"/>
                  </a:lnTo>
                  <a:lnTo>
                    <a:pt x="392" y="705"/>
                  </a:lnTo>
                  <a:lnTo>
                    <a:pt x="392" y="701"/>
                  </a:lnTo>
                  <a:lnTo>
                    <a:pt x="392" y="699"/>
                  </a:lnTo>
                  <a:lnTo>
                    <a:pt x="388" y="695"/>
                  </a:lnTo>
                  <a:lnTo>
                    <a:pt x="388" y="690"/>
                  </a:lnTo>
                  <a:lnTo>
                    <a:pt x="387" y="688"/>
                  </a:lnTo>
                  <a:lnTo>
                    <a:pt x="387" y="684"/>
                  </a:lnTo>
                  <a:lnTo>
                    <a:pt x="387" y="682"/>
                  </a:lnTo>
                  <a:lnTo>
                    <a:pt x="388" y="682"/>
                  </a:lnTo>
                  <a:lnTo>
                    <a:pt x="388" y="680"/>
                  </a:lnTo>
                  <a:lnTo>
                    <a:pt x="392" y="676"/>
                  </a:lnTo>
                  <a:lnTo>
                    <a:pt x="394" y="675"/>
                  </a:lnTo>
                  <a:lnTo>
                    <a:pt x="396" y="675"/>
                  </a:lnTo>
                  <a:lnTo>
                    <a:pt x="400" y="671"/>
                  </a:lnTo>
                  <a:lnTo>
                    <a:pt x="402" y="669"/>
                  </a:lnTo>
                  <a:lnTo>
                    <a:pt x="405" y="665"/>
                  </a:lnTo>
                  <a:lnTo>
                    <a:pt x="407" y="665"/>
                  </a:lnTo>
                  <a:lnTo>
                    <a:pt x="411" y="665"/>
                  </a:lnTo>
                  <a:lnTo>
                    <a:pt x="413" y="663"/>
                  </a:lnTo>
                  <a:lnTo>
                    <a:pt x="417" y="663"/>
                  </a:lnTo>
                  <a:lnTo>
                    <a:pt x="419" y="663"/>
                  </a:lnTo>
                  <a:lnTo>
                    <a:pt x="421" y="661"/>
                  </a:lnTo>
                  <a:lnTo>
                    <a:pt x="424" y="661"/>
                  </a:lnTo>
                  <a:lnTo>
                    <a:pt x="424" y="658"/>
                  </a:lnTo>
                  <a:lnTo>
                    <a:pt x="426" y="658"/>
                  </a:lnTo>
                  <a:lnTo>
                    <a:pt x="430" y="656"/>
                  </a:lnTo>
                  <a:lnTo>
                    <a:pt x="430" y="652"/>
                  </a:lnTo>
                  <a:lnTo>
                    <a:pt x="432" y="652"/>
                  </a:lnTo>
                  <a:lnTo>
                    <a:pt x="436" y="652"/>
                  </a:lnTo>
                  <a:lnTo>
                    <a:pt x="438" y="652"/>
                  </a:lnTo>
                  <a:lnTo>
                    <a:pt x="438" y="650"/>
                  </a:lnTo>
                  <a:lnTo>
                    <a:pt x="442" y="650"/>
                  </a:lnTo>
                  <a:lnTo>
                    <a:pt x="443" y="646"/>
                  </a:lnTo>
                  <a:lnTo>
                    <a:pt x="445" y="644"/>
                  </a:lnTo>
                  <a:lnTo>
                    <a:pt x="451" y="639"/>
                  </a:lnTo>
                  <a:lnTo>
                    <a:pt x="455" y="639"/>
                  </a:lnTo>
                  <a:lnTo>
                    <a:pt x="457" y="633"/>
                  </a:lnTo>
                  <a:lnTo>
                    <a:pt x="460" y="633"/>
                  </a:lnTo>
                  <a:lnTo>
                    <a:pt x="460" y="631"/>
                  </a:lnTo>
                  <a:lnTo>
                    <a:pt x="460" y="627"/>
                  </a:lnTo>
                  <a:lnTo>
                    <a:pt x="460" y="625"/>
                  </a:lnTo>
                  <a:lnTo>
                    <a:pt x="462" y="622"/>
                  </a:lnTo>
                  <a:lnTo>
                    <a:pt x="466" y="620"/>
                  </a:lnTo>
                  <a:lnTo>
                    <a:pt x="466" y="616"/>
                  </a:lnTo>
                  <a:lnTo>
                    <a:pt x="468" y="614"/>
                  </a:lnTo>
                  <a:lnTo>
                    <a:pt x="470" y="614"/>
                  </a:lnTo>
                  <a:lnTo>
                    <a:pt x="470" y="612"/>
                  </a:lnTo>
                  <a:lnTo>
                    <a:pt x="474" y="608"/>
                  </a:lnTo>
                  <a:lnTo>
                    <a:pt x="474" y="606"/>
                  </a:lnTo>
                  <a:lnTo>
                    <a:pt x="476" y="606"/>
                  </a:lnTo>
                  <a:lnTo>
                    <a:pt x="476" y="603"/>
                  </a:lnTo>
                  <a:lnTo>
                    <a:pt x="476" y="601"/>
                  </a:lnTo>
                  <a:lnTo>
                    <a:pt x="479" y="601"/>
                  </a:lnTo>
                  <a:lnTo>
                    <a:pt x="479" y="597"/>
                  </a:lnTo>
                  <a:lnTo>
                    <a:pt x="479" y="595"/>
                  </a:lnTo>
                  <a:lnTo>
                    <a:pt x="481" y="589"/>
                  </a:lnTo>
                  <a:lnTo>
                    <a:pt x="481" y="587"/>
                  </a:lnTo>
                  <a:lnTo>
                    <a:pt x="481" y="584"/>
                  </a:lnTo>
                  <a:lnTo>
                    <a:pt x="485" y="584"/>
                  </a:lnTo>
                  <a:lnTo>
                    <a:pt x="487" y="578"/>
                  </a:lnTo>
                  <a:lnTo>
                    <a:pt x="491" y="576"/>
                  </a:lnTo>
                  <a:lnTo>
                    <a:pt x="493" y="576"/>
                  </a:lnTo>
                  <a:lnTo>
                    <a:pt x="495" y="572"/>
                  </a:lnTo>
                  <a:lnTo>
                    <a:pt x="495" y="570"/>
                  </a:lnTo>
                  <a:lnTo>
                    <a:pt x="498" y="570"/>
                  </a:lnTo>
                  <a:lnTo>
                    <a:pt x="500" y="568"/>
                  </a:lnTo>
                  <a:lnTo>
                    <a:pt x="504" y="565"/>
                  </a:lnTo>
                  <a:lnTo>
                    <a:pt x="504" y="563"/>
                  </a:lnTo>
                  <a:lnTo>
                    <a:pt x="504" y="559"/>
                  </a:lnTo>
                  <a:lnTo>
                    <a:pt x="506" y="557"/>
                  </a:lnTo>
                  <a:lnTo>
                    <a:pt x="506" y="553"/>
                  </a:lnTo>
                  <a:lnTo>
                    <a:pt x="506" y="551"/>
                  </a:lnTo>
                  <a:lnTo>
                    <a:pt x="506" y="548"/>
                  </a:lnTo>
                  <a:lnTo>
                    <a:pt x="506" y="546"/>
                  </a:lnTo>
                  <a:lnTo>
                    <a:pt x="506" y="544"/>
                  </a:lnTo>
                  <a:lnTo>
                    <a:pt x="506" y="540"/>
                  </a:lnTo>
                  <a:lnTo>
                    <a:pt x="504" y="538"/>
                  </a:lnTo>
                  <a:lnTo>
                    <a:pt x="500" y="532"/>
                  </a:lnTo>
                  <a:lnTo>
                    <a:pt x="498" y="527"/>
                  </a:lnTo>
                  <a:lnTo>
                    <a:pt x="495" y="525"/>
                  </a:lnTo>
                  <a:lnTo>
                    <a:pt x="493" y="521"/>
                  </a:lnTo>
                  <a:lnTo>
                    <a:pt x="491" y="521"/>
                  </a:lnTo>
                  <a:lnTo>
                    <a:pt x="491" y="519"/>
                  </a:lnTo>
                  <a:lnTo>
                    <a:pt x="487" y="519"/>
                  </a:lnTo>
                  <a:lnTo>
                    <a:pt x="487" y="515"/>
                  </a:lnTo>
                  <a:lnTo>
                    <a:pt x="485" y="515"/>
                  </a:lnTo>
                  <a:lnTo>
                    <a:pt x="485" y="513"/>
                  </a:lnTo>
                  <a:lnTo>
                    <a:pt x="481" y="510"/>
                  </a:lnTo>
                  <a:lnTo>
                    <a:pt x="479" y="510"/>
                  </a:lnTo>
                  <a:lnTo>
                    <a:pt x="479" y="508"/>
                  </a:lnTo>
                  <a:lnTo>
                    <a:pt x="476" y="504"/>
                  </a:lnTo>
                  <a:lnTo>
                    <a:pt x="474" y="502"/>
                  </a:lnTo>
                  <a:lnTo>
                    <a:pt x="470" y="500"/>
                  </a:lnTo>
                  <a:lnTo>
                    <a:pt x="470" y="496"/>
                  </a:lnTo>
                  <a:lnTo>
                    <a:pt x="468" y="495"/>
                  </a:lnTo>
                  <a:lnTo>
                    <a:pt x="466" y="495"/>
                  </a:lnTo>
                  <a:lnTo>
                    <a:pt x="462" y="491"/>
                  </a:lnTo>
                  <a:lnTo>
                    <a:pt x="460" y="485"/>
                  </a:lnTo>
                  <a:lnTo>
                    <a:pt x="457" y="483"/>
                  </a:lnTo>
                  <a:lnTo>
                    <a:pt x="455" y="479"/>
                  </a:lnTo>
                  <a:lnTo>
                    <a:pt x="451" y="477"/>
                  </a:lnTo>
                  <a:lnTo>
                    <a:pt x="451" y="476"/>
                  </a:lnTo>
                  <a:lnTo>
                    <a:pt x="449" y="472"/>
                  </a:lnTo>
                  <a:lnTo>
                    <a:pt x="445" y="470"/>
                  </a:lnTo>
                  <a:lnTo>
                    <a:pt x="445" y="466"/>
                  </a:lnTo>
                  <a:lnTo>
                    <a:pt x="443" y="466"/>
                  </a:lnTo>
                  <a:lnTo>
                    <a:pt x="443" y="464"/>
                  </a:lnTo>
                  <a:lnTo>
                    <a:pt x="443" y="460"/>
                  </a:lnTo>
                  <a:lnTo>
                    <a:pt x="442" y="459"/>
                  </a:lnTo>
                  <a:lnTo>
                    <a:pt x="442" y="453"/>
                  </a:lnTo>
                  <a:lnTo>
                    <a:pt x="438" y="451"/>
                  </a:lnTo>
                  <a:lnTo>
                    <a:pt x="438" y="447"/>
                  </a:lnTo>
                  <a:lnTo>
                    <a:pt x="438" y="445"/>
                  </a:lnTo>
                  <a:lnTo>
                    <a:pt x="438" y="441"/>
                  </a:lnTo>
                  <a:lnTo>
                    <a:pt x="438" y="436"/>
                  </a:lnTo>
                  <a:lnTo>
                    <a:pt x="438" y="432"/>
                  </a:lnTo>
                  <a:lnTo>
                    <a:pt x="442" y="428"/>
                  </a:lnTo>
                  <a:lnTo>
                    <a:pt x="443" y="426"/>
                  </a:lnTo>
                  <a:lnTo>
                    <a:pt x="443" y="423"/>
                  </a:lnTo>
                  <a:lnTo>
                    <a:pt x="445" y="421"/>
                  </a:lnTo>
                  <a:lnTo>
                    <a:pt x="449" y="417"/>
                  </a:lnTo>
                  <a:lnTo>
                    <a:pt x="449" y="415"/>
                  </a:lnTo>
                  <a:lnTo>
                    <a:pt x="451" y="407"/>
                  </a:lnTo>
                  <a:lnTo>
                    <a:pt x="455" y="404"/>
                  </a:lnTo>
                  <a:lnTo>
                    <a:pt x="455" y="402"/>
                  </a:lnTo>
                  <a:lnTo>
                    <a:pt x="455" y="398"/>
                  </a:lnTo>
                  <a:lnTo>
                    <a:pt x="457" y="396"/>
                  </a:lnTo>
                  <a:lnTo>
                    <a:pt x="457" y="392"/>
                  </a:lnTo>
                  <a:lnTo>
                    <a:pt x="457" y="390"/>
                  </a:lnTo>
                  <a:lnTo>
                    <a:pt x="460" y="388"/>
                  </a:lnTo>
                  <a:lnTo>
                    <a:pt x="460" y="385"/>
                  </a:lnTo>
                  <a:lnTo>
                    <a:pt x="460" y="383"/>
                  </a:lnTo>
                  <a:lnTo>
                    <a:pt x="460" y="379"/>
                  </a:lnTo>
                  <a:lnTo>
                    <a:pt x="460" y="377"/>
                  </a:lnTo>
                  <a:lnTo>
                    <a:pt x="462" y="373"/>
                  </a:lnTo>
                  <a:lnTo>
                    <a:pt x="462" y="371"/>
                  </a:lnTo>
                  <a:lnTo>
                    <a:pt x="460" y="368"/>
                  </a:lnTo>
                  <a:lnTo>
                    <a:pt x="460" y="366"/>
                  </a:lnTo>
                  <a:lnTo>
                    <a:pt x="460" y="364"/>
                  </a:lnTo>
                  <a:lnTo>
                    <a:pt x="460" y="360"/>
                  </a:lnTo>
                  <a:lnTo>
                    <a:pt x="460" y="358"/>
                  </a:lnTo>
                  <a:lnTo>
                    <a:pt x="457" y="354"/>
                  </a:lnTo>
                  <a:lnTo>
                    <a:pt x="457" y="352"/>
                  </a:lnTo>
                  <a:lnTo>
                    <a:pt x="457" y="349"/>
                  </a:lnTo>
                  <a:lnTo>
                    <a:pt x="457" y="339"/>
                  </a:lnTo>
                  <a:lnTo>
                    <a:pt x="460" y="339"/>
                  </a:lnTo>
                  <a:lnTo>
                    <a:pt x="462" y="339"/>
                  </a:lnTo>
                  <a:lnTo>
                    <a:pt x="466" y="339"/>
                  </a:lnTo>
                  <a:lnTo>
                    <a:pt x="468" y="339"/>
                  </a:lnTo>
                  <a:lnTo>
                    <a:pt x="474" y="339"/>
                  </a:lnTo>
                  <a:lnTo>
                    <a:pt x="476" y="339"/>
                  </a:lnTo>
                  <a:lnTo>
                    <a:pt x="479" y="339"/>
                  </a:lnTo>
                  <a:lnTo>
                    <a:pt x="481" y="339"/>
                  </a:lnTo>
                  <a:lnTo>
                    <a:pt x="487" y="341"/>
                  </a:lnTo>
                  <a:lnTo>
                    <a:pt x="491" y="341"/>
                  </a:lnTo>
                  <a:lnTo>
                    <a:pt x="493" y="345"/>
                  </a:lnTo>
                  <a:lnTo>
                    <a:pt x="495" y="347"/>
                  </a:lnTo>
                  <a:lnTo>
                    <a:pt x="498" y="347"/>
                  </a:lnTo>
                  <a:lnTo>
                    <a:pt x="500" y="347"/>
                  </a:lnTo>
                  <a:lnTo>
                    <a:pt x="504" y="347"/>
                  </a:lnTo>
                  <a:lnTo>
                    <a:pt x="504" y="345"/>
                  </a:lnTo>
                  <a:lnTo>
                    <a:pt x="506" y="341"/>
                  </a:lnTo>
                  <a:lnTo>
                    <a:pt x="504" y="339"/>
                  </a:lnTo>
                  <a:lnTo>
                    <a:pt x="506" y="335"/>
                  </a:lnTo>
                  <a:lnTo>
                    <a:pt x="506" y="333"/>
                  </a:lnTo>
                  <a:lnTo>
                    <a:pt x="510" y="333"/>
                  </a:lnTo>
                  <a:lnTo>
                    <a:pt x="510" y="328"/>
                  </a:lnTo>
                  <a:lnTo>
                    <a:pt x="510" y="324"/>
                  </a:lnTo>
                  <a:lnTo>
                    <a:pt x="510" y="322"/>
                  </a:lnTo>
                  <a:lnTo>
                    <a:pt x="510" y="320"/>
                  </a:lnTo>
                  <a:lnTo>
                    <a:pt x="510" y="314"/>
                  </a:lnTo>
                  <a:lnTo>
                    <a:pt x="510" y="311"/>
                  </a:lnTo>
                  <a:lnTo>
                    <a:pt x="510" y="309"/>
                  </a:lnTo>
                  <a:lnTo>
                    <a:pt x="512" y="309"/>
                  </a:lnTo>
                  <a:lnTo>
                    <a:pt x="512" y="305"/>
                  </a:lnTo>
                  <a:lnTo>
                    <a:pt x="515" y="305"/>
                  </a:lnTo>
                  <a:lnTo>
                    <a:pt x="517" y="303"/>
                  </a:lnTo>
                  <a:lnTo>
                    <a:pt x="519" y="303"/>
                  </a:lnTo>
                  <a:lnTo>
                    <a:pt x="523" y="303"/>
                  </a:lnTo>
                  <a:lnTo>
                    <a:pt x="525" y="303"/>
                  </a:lnTo>
                  <a:lnTo>
                    <a:pt x="529" y="303"/>
                  </a:lnTo>
                  <a:lnTo>
                    <a:pt x="531" y="299"/>
                  </a:lnTo>
                  <a:lnTo>
                    <a:pt x="534" y="299"/>
                  </a:lnTo>
                  <a:lnTo>
                    <a:pt x="536" y="297"/>
                  </a:lnTo>
                  <a:lnTo>
                    <a:pt x="536" y="296"/>
                  </a:lnTo>
                  <a:lnTo>
                    <a:pt x="536" y="292"/>
                  </a:lnTo>
                  <a:lnTo>
                    <a:pt x="536" y="290"/>
                  </a:lnTo>
                  <a:lnTo>
                    <a:pt x="540" y="286"/>
                  </a:lnTo>
                  <a:lnTo>
                    <a:pt x="542" y="284"/>
                  </a:lnTo>
                  <a:lnTo>
                    <a:pt x="542" y="280"/>
                  </a:lnTo>
                  <a:lnTo>
                    <a:pt x="540" y="278"/>
                  </a:lnTo>
                  <a:lnTo>
                    <a:pt x="536" y="278"/>
                  </a:lnTo>
                  <a:lnTo>
                    <a:pt x="534" y="278"/>
                  </a:lnTo>
                  <a:lnTo>
                    <a:pt x="531" y="277"/>
                  </a:lnTo>
                  <a:lnTo>
                    <a:pt x="531" y="273"/>
                  </a:lnTo>
                  <a:lnTo>
                    <a:pt x="534" y="271"/>
                  </a:lnTo>
                  <a:lnTo>
                    <a:pt x="536" y="271"/>
                  </a:lnTo>
                  <a:lnTo>
                    <a:pt x="540" y="267"/>
                  </a:lnTo>
                  <a:lnTo>
                    <a:pt x="540" y="265"/>
                  </a:lnTo>
                  <a:lnTo>
                    <a:pt x="542" y="261"/>
                  </a:lnTo>
                  <a:lnTo>
                    <a:pt x="544" y="261"/>
                  </a:lnTo>
                  <a:lnTo>
                    <a:pt x="548" y="260"/>
                  </a:lnTo>
                  <a:lnTo>
                    <a:pt x="548" y="256"/>
                  </a:lnTo>
                  <a:lnTo>
                    <a:pt x="544" y="254"/>
                  </a:lnTo>
                  <a:lnTo>
                    <a:pt x="548" y="252"/>
                  </a:lnTo>
                  <a:lnTo>
                    <a:pt x="550" y="248"/>
                  </a:lnTo>
                  <a:lnTo>
                    <a:pt x="553" y="248"/>
                  </a:lnTo>
                  <a:lnTo>
                    <a:pt x="553" y="246"/>
                  </a:lnTo>
                  <a:lnTo>
                    <a:pt x="553" y="242"/>
                  </a:lnTo>
                  <a:lnTo>
                    <a:pt x="555" y="241"/>
                  </a:lnTo>
                  <a:lnTo>
                    <a:pt x="559" y="241"/>
                  </a:lnTo>
                  <a:lnTo>
                    <a:pt x="561" y="237"/>
                  </a:lnTo>
                  <a:lnTo>
                    <a:pt x="561" y="235"/>
                  </a:lnTo>
                  <a:lnTo>
                    <a:pt x="561" y="231"/>
                  </a:lnTo>
                  <a:lnTo>
                    <a:pt x="565" y="229"/>
                  </a:lnTo>
                  <a:lnTo>
                    <a:pt x="567" y="229"/>
                  </a:lnTo>
                  <a:lnTo>
                    <a:pt x="569" y="231"/>
                  </a:lnTo>
                  <a:lnTo>
                    <a:pt x="574" y="231"/>
                  </a:lnTo>
                  <a:lnTo>
                    <a:pt x="578" y="231"/>
                  </a:lnTo>
                  <a:lnTo>
                    <a:pt x="578" y="229"/>
                  </a:lnTo>
                  <a:lnTo>
                    <a:pt x="580" y="227"/>
                  </a:lnTo>
                  <a:lnTo>
                    <a:pt x="580" y="224"/>
                  </a:lnTo>
                  <a:lnTo>
                    <a:pt x="580" y="222"/>
                  </a:lnTo>
                  <a:lnTo>
                    <a:pt x="580" y="218"/>
                  </a:lnTo>
                  <a:lnTo>
                    <a:pt x="584" y="216"/>
                  </a:lnTo>
                  <a:lnTo>
                    <a:pt x="586" y="216"/>
                  </a:lnTo>
                  <a:lnTo>
                    <a:pt x="589" y="216"/>
                  </a:lnTo>
                  <a:lnTo>
                    <a:pt x="589" y="218"/>
                  </a:lnTo>
                  <a:lnTo>
                    <a:pt x="589" y="224"/>
                  </a:lnTo>
                  <a:lnTo>
                    <a:pt x="591" y="227"/>
                  </a:lnTo>
                  <a:lnTo>
                    <a:pt x="593" y="227"/>
                  </a:lnTo>
                  <a:lnTo>
                    <a:pt x="597" y="227"/>
                  </a:lnTo>
                  <a:lnTo>
                    <a:pt x="597" y="229"/>
                  </a:lnTo>
                  <a:lnTo>
                    <a:pt x="603" y="229"/>
                  </a:lnTo>
                  <a:lnTo>
                    <a:pt x="605" y="229"/>
                  </a:lnTo>
                  <a:lnTo>
                    <a:pt x="608" y="227"/>
                  </a:lnTo>
                  <a:lnTo>
                    <a:pt x="610" y="224"/>
                  </a:lnTo>
                  <a:lnTo>
                    <a:pt x="610" y="222"/>
                  </a:lnTo>
                  <a:lnTo>
                    <a:pt x="614" y="216"/>
                  </a:lnTo>
                  <a:lnTo>
                    <a:pt x="614" y="212"/>
                  </a:lnTo>
                  <a:lnTo>
                    <a:pt x="616" y="212"/>
                  </a:lnTo>
                  <a:lnTo>
                    <a:pt x="618" y="210"/>
                  </a:lnTo>
                  <a:lnTo>
                    <a:pt x="622" y="210"/>
                  </a:lnTo>
                  <a:lnTo>
                    <a:pt x="624" y="212"/>
                  </a:lnTo>
                  <a:lnTo>
                    <a:pt x="627" y="212"/>
                  </a:lnTo>
                  <a:lnTo>
                    <a:pt x="629" y="210"/>
                  </a:lnTo>
                  <a:lnTo>
                    <a:pt x="633" y="210"/>
                  </a:lnTo>
                  <a:lnTo>
                    <a:pt x="633" y="208"/>
                  </a:lnTo>
                  <a:lnTo>
                    <a:pt x="635" y="205"/>
                  </a:lnTo>
                  <a:lnTo>
                    <a:pt x="637" y="205"/>
                  </a:lnTo>
                  <a:lnTo>
                    <a:pt x="641" y="203"/>
                  </a:lnTo>
                  <a:lnTo>
                    <a:pt x="642" y="203"/>
                  </a:lnTo>
                  <a:lnTo>
                    <a:pt x="642" y="199"/>
                  </a:lnTo>
                  <a:lnTo>
                    <a:pt x="646" y="197"/>
                  </a:lnTo>
                  <a:lnTo>
                    <a:pt x="646" y="193"/>
                  </a:lnTo>
                  <a:lnTo>
                    <a:pt x="646" y="191"/>
                  </a:lnTo>
                  <a:lnTo>
                    <a:pt x="648" y="188"/>
                  </a:lnTo>
                  <a:lnTo>
                    <a:pt x="652" y="188"/>
                  </a:lnTo>
                  <a:lnTo>
                    <a:pt x="652" y="186"/>
                  </a:lnTo>
                  <a:lnTo>
                    <a:pt x="654" y="184"/>
                  </a:lnTo>
                  <a:lnTo>
                    <a:pt x="654" y="180"/>
                  </a:lnTo>
                  <a:lnTo>
                    <a:pt x="658" y="178"/>
                  </a:lnTo>
                  <a:lnTo>
                    <a:pt x="660" y="174"/>
                  </a:lnTo>
                  <a:lnTo>
                    <a:pt x="661" y="174"/>
                  </a:lnTo>
                  <a:lnTo>
                    <a:pt x="665" y="178"/>
                  </a:lnTo>
                  <a:lnTo>
                    <a:pt x="665" y="180"/>
                  </a:lnTo>
                  <a:lnTo>
                    <a:pt x="667" y="184"/>
                  </a:lnTo>
                  <a:lnTo>
                    <a:pt x="671" y="184"/>
                  </a:lnTo>
                  <a:lnTo>
                    <a:pt x="673" y="184"/>
                  </a:lnTo>
                  <a:lnTo>
                    <a:pt x="677" y="180"/>
                  </a:lnTo>
                  <a:lnTo>
                    <a:pt x="673" y="178"/>
                  </a:lnTo>
                  <a:lnTo>
                    <a:pt x="673" y="174"/>
                  </a:lnTo>
                  <a:lnTo>
                    <a:pt x="671" y="172"/>
                  </a:lnTo>
                  <a:lnTo>
                    <a:pt x="671" y="169"/>
                  </a:lnTo>
                  <a:lnTo>
                    <a:pt x="671" y="167"/>
                  </a:lnTo>
                  <a:lnTo>
                    <a:pt x="673" y="167"/>
                  </a:lnTo>
                  <a:lnTo>
                    <a:pt x="677" y="163"/>
                  </a:lnTo>
                  <a:lnTo>
                    <a:pt x="678" y="163"/>
                  </a:lnTo>
                  <a:lnTo>
                    <a:pt x="682" y="163"/>
                  </a:lnTo>
                  <a:lnTo>
                    <a:pt x="684" y="163"/>
                  </a:lnTo>
                  <a:lnTo>
                    <a:pt x="686" y="163"/>
                  </a:lnTo>
                  <a:lnTo>
                    <a:pt x="686" y="161"/>
                  </a:lnTo>
                  <a:lnTo>
                    <a:pt x="690" y="159"/>
                  </a:lnTo>
                  <a:lnTo>
                    <a:pt x="686" y="155"/>
                  </a:lnTo>
                  <a:lnTo>
                    <a:pt x="686" y="153"/>
                  </a:lnTo>
                  <a:lnTo>
                    <a:pt x="686" y="150"/>
                  </a:lnTo>
                  <a:lnTo>
                    <a:pt x="690" y="150"/>
                  </a:lnTo>
                  <a:lnTo>
                    <a:pt x="692" y="148"/>
                  </a:lnTo>
                  <a:lnTo>
                    <a:pt x="692" y="144"/>
                  </a:lnTo>
                  <a:lnTo>
                    <a:pt x="696" y="142"/>
                  </a:lnTo>
                  <a:lnTo>
                    <a:pt x="697" y="142"/>
                  </a:lnTo>
                  <a:lnTo>
                    <a:pt x="701" y="142"/>
                  </a:lnTo>
                  <a:lnTo>
                    <a:pt x="703" y="142"/>
                  </a:lnTo>
                  <a:lnTo>
                    <a:pt x="707" y="140"/>
                  </a:lnTo>
                  <a:lnTo>
                    <a:pt x="707" y="136"/>
                  </a:lnTo>
                  <a:lnTo>
                    <a:pt x="707" y="134"/>
                  </a:lnTo>
                  <a:lnTo>
                    <a:pt x="707" y="131"/>
                  </a:lnTo>
                  <a:lnTo>
                    <a:pt x="703" y="129"/>
                  </a:lnTo>
                  <a:lnTo>
                    <a:pt x="701" y="129"/>
                  </a:lnTo>
                  <a:lnTo>
                    <a:pt x="697" y="125"/>
                  </a:lnTo>
                  <a:lnTo>
                    <a:pt x="696" y="123"/>
                  </a:lnTo>
                  <a:lnTo>
                    <a:pt x="696" y="119"/>
                  </a:lnTo>
                  <a:lnTo>
                    <a:pt x="697" y="117"/>
                  </a:lnTo>
                  <a:lnTo>
                    <a:pt x="701" y="119"/>
                  </a:lnTo>
                  <a:lnTo>
                    <a:pt x="703" y="119"/>
                  </a:lnTo>
                  <a:lnTo>
                    <a:pt x="707" y="123"/>
                  </a:lnTo>
                  <a:lnTo>
                    <a:pt x="707" y="125"/>
                  </a:lnTo>
                  <a:lnTo>
                    <a:pt x="709" y="125"/>
                  </a:lnTo>
                  <a:lnTo>
                    <a:pt x="711" y="125"/>
                  </a:lnTo>
                  <a:lnTo>
                    <a:pt x="715" y="125"/>
                  </a:lnTo>
                  <a:lnTo>
                    <a:pt x="715" y="123"/>
                  </a:lnTo>
                  <a:lnTo>
                    <a:pt x="715" y="117"/>
                  </a:lnTo>
                  <a:lnTo>
                    <a:pt x="716" y="116"/>
                  </a:lnTo>
                  <a:lnTo>
                    <a:pt x="720" y="116"/>
                  </a:lnTo>
                  <a:lnTo>
                    <a:pt x="722" y="117"/>
                  </a:lnTo>
                  <a:lnTo>
                    <a:pt x="722" y="119"/>
                  </a:lnTo>
                  <a:lnTo>
                    <a:pt x="726" y="119"/>
                  </a:lnTo>
                  <a:lnTo>
                    <a:pt x="728" y="119"/>
                  </a:lnTo>
                  <a:lnTo>
                    <a:pt x="732" y="119"/>
                  </a:lnTo>
                  <a:lnTo>
                    <a:pt x="735" y="119"/>
                  </a:lnTo>
                  <a:lnTo>
                    <a:pt x="739" y="119"/>
                  </a:lnTo>
                  <a:lnTo>
                    <a:pt x="741" y="117"/>
                  </a:lnTo>
                  <a:lnTo>
                    <a:pt x="745" y="117"/>
                  </a:lnTo>
                  <a:lnTo>
                    <a:pt x="745" y="116"/>
                  </a:lnTo>
                  <a:lnTo>
                    <a:pt x="747" y="112"/>
                  </a:lnTo>
                  <a:lnTo>
                    <a:pt x="751" y="112"/>
                  </a:lnTo>
                  <a:lnTo>
                    <a:pt x="752" y="110"/>
                  </a:lnTo>
                  <a:lnTo>
                    <a:pt x="756" y="112"/>
                  </a:lnTo>
                  <a:lnTo>
                    <a:pt x="758" y="112"/>
                  </a:lnTo>
                  <a:lnTo>
                    <a:pt x="758" y="110"/>
                  </a:lnTo>
                  <a:lnTo>
                    <a:pt x="760" y="106"/>
                  </a:lnTo>
                  <a:lnTo>
                    <a:pt x="766" y="106"/>
                  </a:lnTo>
                  <a:lnTo>
                    <a:pt x="769" y="104"/>
                  </a:lnTo>
                  <a:lnTo>
                    <a:pt x="771" y="104"/>
                  </a:lnTo>
                  <a:lnTo>
                    <a:pt x="775" y="104"/>
                  </a:lnTo>
                  <a:lnTo>
                    <a:pt x="777" y="104"/>
                  </a:lnTo>
                  <a:lnTo>
                    <a:pt x="781" y="104"/>
                  </a:lnTo>
                  <a:lnTo>
                    <a:pt x="783" y="100"/>
                  </a:lnTo>
                  <a:lnTo>
                    <a:pt x="783" y="98"/>
                  </a:lnTo>
                  <a:lnTo>
                    <a:pt x="785" y="95"/>
                  </a:lnTo>
                  <a:lnTo>
                    <a:pt x="788" y="95"/>
                  </a:lnTo>
                  <a:lnTo>
                    <a:pt x="790" y="93"/>
                  </a:lnTo>
                  <a:lnTo>
                    <a:pt x="794" y="95"/>
                  </a:lnTo>
                  <a:lnTo>
                    <a:pt x="796" y="95"/>
                  </a:lnTo>
                  <a:lnTo>
                    <a:pt x="800" y="95"/>
                  </a:lnTo>
                  <a:lnTo>
                    <a:pt x="802" y="93"/>
                  </a:lnTo>
                  <a:lnTo>
                    <a:pt x="802" y="91"/>
                  </a:lnTo>
                  <a:lnTo>
                    <a:pt x="806" y="91"/>
                  </a:lnTo>
                  <a:lnTo>
                    <a:pt x="809" y="91"/>
                  </a:lnTo>
                  <a:lnTo>
                    <a:pt x="813" y="87"/>
                  </a:lnTo>
                  <a:lnTo>
                    <a:pt x="819" y="87"/>
                  </a:lnTo>
                  <a:lnTo>
                    <a:pt x="821" y="87"/>
                  </a:lnTo>
                  <a:lnTo>
                    <a:pt x="821" y="91"/>
                  </a:lnTo>
                  <a:lnTo>
                    <a:pt x="821" y="93"/>
                  </a:lnTo>
                  <a:lnTo>
                    <a:pt x="819" y="93"/>
                  </a:lnTo>
                  <a:lnTo>
                    <a:pt x="819" y="95"/>
                  </a:lnTo>
                  <a:lnTo>
                    <a:pt x="819" y="98"/>
                  </a:lnTo>
                  <a:lnTo>
                    <a:pt x="821" y="98"/>
                  </a:lnTo>
                  <a:lnTo>
                    <a:pt x="824" y="100"/>
                  </a:lnTo>
                  <a:lnTo>
                    <a:pt x="830" y="100"/>
                  </a:lnTo>
                  <a:lnTo>
                    <a:pt x="832" y="100"/>
                  </a:lnTo>
                  <a:lnTo>
                    <a:pt x="834" y="98"/>
                  </a:lnTo>
                  <a:lnTo>
                    <a:pt x="838" y="98"/>
                  </a:lnTo>
                  <a:lnTo>
                    <a:pt x="838" y="95"/>
                  </a:lnTo>
                  <a:lnTo>
                    <a:pt x="840" y="95"/>
                  </a:lnTo>
                  <a:lnTo>
                    <a:pt x="843" y="95"/>
                  </a:lnTo>
                  <a:lnTo>
                    <a:pt x="843" y="98"/>
                  </a:lnTo>
                  <a:lnTo>
                    <a:pt x="843" y="100"/>
                  </a:lnTo>
                  <a:lnTo>
                    <a:pt x="845" y="104"/>
                  </a:lnTo>
                  <a:lnTo>
                    <a:pt x="849" y="100"/>
                  </a:lnTo>
                  <a:lnTo>
                    <a:pt x="851" y="100"/>
                  </a:lnTo>
                  <a:lnTo>
                    <a:pt x="851" y="95"/>
                  </a:lnTo>
                  <a:lnTo>
                    <a:pt x="851" y="93"/>
                  </a:lnTo>
                  <a:lnTo>
                    <a:pt x="849" y="91"/>
                  </a:lnTo>
                  <a:lnTo>
                    <a:pt x="851" y="87"/>
                  </a:lnTo>
                  <a:lnTo>
                    <a:pt x="855" y="87"/>
                  </a:lnTo>
                  <a:lnTo>
                    <a:pt x="857" y="87"/>
                  </a:lnTo>
                  <a:lnTo>
                    <a:pt x="859" y="87"/>
                  </a:lnTo>
                  <a:lnTo>
                    <a:pt x="862" y="91"/>
                  </a:lnTo>
                  <a:lnTo>
                    <a:pt x="862" y="93"/>
                  </a:lnTo>
                  <a:lnTo>
                    <a:pt x="859" y="95"/>
                  </a:lnTo>
                  <a:lnTo>
                    <a:pt x="859" y="98"/>
                  </a:lnTo>
                  <a:lnTo>
                    <a:pt x="859" y="100"/>
                  </a:lnTo>
                  <a:lnTo>
                    <a:pt x="862" y="100"/>
                  </a:lnTo>
                  <a:lnTo>
                    <a:pt x="864" y="98"/>
                  </a:lnTo>
                  <a:lnTo>
                    <a:pt x="868" y="98"/>
                  </a:lnTo>
                  <a:lnTo>
                    <a:pt x="870" y="95"/>
                  </a:lnTo>
                  <a:lnTo>
                    <a:pt x="874" y="93"/>
                  </a:lnTo>
                  <a:lnTo>
                    <a:pt x="876" y="93"/>
                  </a:lnTo>
                  <a:lnTo>
                    <a:pt x="879" y="95"/>
                  </a:lnTo>
                  <a:lnTo>
                    <a:pt x="879" y="98"/>
                  </a:lnTo>
                  <a:lnTo>
                    <a:pt x="881" y="98"/>
                  </a:lnTo>
                  <a:lnTo>
                    <a:pt x="883" y="98"/>
                  </a:lnTo>
                  <a:lnTo>
                    <a:pt x="887" y="98"/>
                  </a:lnTo>
                  <a:lnTo>
                    <a:pt x="889" y="95"/>
                  </a:lnTo>
                  <a:lnTo>
                    <a:pt x="889" y="93"/>
                  </a:lnTo>
                  <a:lnTo>
                    <a:pt x="893" y="91"/>
                  </a:lnTo>
                  <a:lnTo>
                    <a:pt x="893" y="87"/>
                  </a:lnTo>
                  <a:lnTo>
                    <a:pt x="895" y="85"/>
                  </a:lnTo>
                  <a:lnTo>
                    <a:pt x="898" y="85"/>
                  </a:lnTo>
                  <a:lnTo>
                    <a:pt x="900" y="85"/>
                  </a:lnTo>
                  <a:lnTo>
                    <a:pt x="902" y="85"/>
                  </a:lnTo>
                  <a:lnTo>
                    <a:pt x="906" y="81"/>
                  </a:lnTo>
                  <a:lnTo>
                    <a:pt x="908" y="81"/>
                  </a:lnTo>
                  <a:lnTo>
                    <a:pt x="908" y="80"/>
                  </a:lnTo>
                  <a:lnTo>
                    <a:pt x="908" y="76"/>
                  </a:lnTo>
                  <a:lnTo>
                    <a:pt x="906" y="76"/>
                  </a:lnTo>
                  <a:lnTo>
                    <a:pt x="902" y="74"/>
                  </a:lnTo>
                  <a:lnTo>
                    <a:pt x="900" y="74"/>
                  </a:lnTo>
                  <a:lnTo>
                    <a:pt x="900" y="72"/>
                  </a:lnTo>
                  <a:lnTo>
                    <a:pt x="900" y="68"/>
                  </a:lnTo>
                  <a:lnTo>
                    <a:pt x="902" y="66"/>
                  </a:lnTo>
                  <a:lnTo>
                    <a:pt x="906" y="66"/>
                  </a:lnTo>
                  <a:lnTo>
                    <a:pt x="908" y="66"/>
                  </a:lnTo>
                  <a:lnTo>
                    <a:pt x="912" y="66"/>
                  </a:lnTo>
                  <a:lnTo>
                    <a:pt x="914" y="62"/>
                  </a:lnTo>
                  <a:lnTo>
                    <a:pt x="917" y="62"/>
                  </a:lnTo>
                  <a:lnTo>
                    <a:pt x="917" y="61"/>
                  </a:lnTo>
                  <a:lnTo>
                    <a:pt x="914" y="57"/>
                  </a:lnTo>
                  <a:lnTo>
                    <a:pt x="914" y="55"/>
                  </a:lnTo>
                  <a:lnTo>
                    <a:pt x="912" y="51"/>
                  </a:lnTo>
                  <a:lnTo>
                    <a:pt x="912" y="49"/>
                  </a:lnTo>
                  <a:lnTo>
                    <a:pt x="914" y="47"/>
                  </a:lnTo>
                  <a:lnTo>
                    <a:pt x="917" y="47"/>
                  </a:lnTo>
                  <a:lnTo>
                    <a:pt x="919" y="43"/>
                  </a:lnTo>
                  <a:lnTo>
                    <a:pt x="919" y="42"/>
                  </a:lnTo>
                  <a:lnTo>
                    <a:pt x="923" y="38"/>
                  </a:lnTo>
                  <a:lnTo>
                    <a:pt x="925" y="36"/>
                  </a:lnTo>
                  <a:lnTo>
                    <a:pt x="927" y="36"/>
                  </a:lnTo>
                  <a:lnTo>
                    <a:pt x="931" y="32"/>
                  </a:lnTo>
                  <a:lnTo>
                    <a:pt x="931" y="30"/>
                  </a:lnTo>
                  <a:lnTo>
                    <a:pt x="933" y="26"/>
                  </a:lnTo>
                  <a:lnTo>
                    <a:pt x="933" y="25"/>
                  </a:lnTo>
                  <a:lnTo>
                    <a:pt x="936" y="25"/>
                  </a:lnTo>
                  <a:lnTo>
                    <a:pt x="942" y="25"/>
                  </a:lnTo>
                  <a:lnTo>
                    <a:pt x="942" y="23"/>
                  </a:lnTo>
                  <a:lnTo>
                    <a:pt x="944" y="23"/>
                  </a:lnTo>
                  <a:lnTo>
                    <a:pt x="948" y="19"/>
                  </a:lnTo>
                  <a:lnTo>
                    <a:pt x="950" y="17"/>
                  </a:lnTo>
                  <a:lnTo>
                    <a:pt x="950" y="13"/>
                  </a:lnTo>
                  <a:lnTo>
                    <a:pt x="950" y="11"/>
                  </a:lnTo>
                  <a:lnTo>
                    <a:pt x="952" y="11"/>
                  </a:lnTo>
                  <a:lnTo>
                    <a:pt x="955" y="7"/>
                  </a:lnTo>
                  <a:lnTo>
                    <a:pt x="957" y="7"/>
                  </a:lnTo>
                  <a:lnTo>
                    <a:pt x="957" y="6"/>
                  </a:lnTo>
                  <a:lnTo>
                    <a:pt x="961" y="4"/>
                  </a:lnTo>
                  <a:lnTo>
                    <a:pt x="963" y="4"/>
                  </a:lnTo>
                  <a:lnTo>
                    <a:pt x="963" y="0"/>
                  </a:lnTo>
                  <a:lnTo>
                    <a:pt x="967" y="0"/>
                  </a:lnTo>
                  <a:lnTo>
                    <a:pt x="969" y="0"/>
                  </a:lnTo>
                  <a:lnTo>
                    <a:pt x="972" y="0"/>
                  </a:lnTo>
                  <a:lnTo>
                    <a:pt x="974" y="0"/>
                  </a:lnTo>
                  <a:lnTo>
                    <a:pt x="976" y="0"/>
                  </a:lnTo>
                  <a:lnTo>
                    <a:pt x="980" y="0"/>
                  </a:lnTo>
                  <a:lnTo>
                    <a:pt x="982" y="0"/>
                  </a:lnTo>
                  <a:lnTo>
                    <a:pt x="986" y="0"/>
                  </a:lnTo>
                  <a:lnTo>
                    <a:pt x="988" y="0"/>
                  </a:lnTo>
                  <a:lnTo>
                    <a:pt x="991" y="0"/>
                  </a:lnTo>
                  <a:lnTo>
                    <a:pt x="993" y="0"/>
                  </a:lnTo>
                  <a:lnTo>
                    <a:pt x="997" y="0"/>
                  </a:lnTo>
                  <a:lnTo>
                    <a:pt x="999" y="0"/>
                  </a:lnTo>
                  <a:lnTo>
                    <a:pt x="1001" y="0"/>
                  </a:lnTo>
                  <a:lnTo>
                    <a:pt x="1005" y="0"/>
                  </a:lnTo>
                  <a:lnTo>
                    <a:pt x="1006" y="0"/>
                  </a:lnTo>
                  <a:lnTo>
                    <a:pt x="1010" y="0"/>
                  </a:lnTo>
                  <a:lnTo>
                    <a:pt x="1012" y="0"/>
                  </a:lnTo>
                  <a:lnTo>
                    <a:pt x="1016" y="0"/>
                  </a:lnTo>
                  <a:lnTo>
                    <a:pt x="1018" y="0"/>
                  </a:lnTo>
                  <a:lnTo>
                    <a:pt x="1022" y="0"/>
                  </a:lnTo>
                  <a:lnTo>
                    <a:pt x="1024" y="0"/>
                  </a:lnTo>
                  <a:lnTo>
                    <a:pt x="1025" y="0"/>
                  </a:lnTo>
                  <a:lnTo>
                    <a:pt x="1029" y="0"/>
                  </a:lnTo>
                  <a:lnTo>
                    <a:pt x="1031" y="0"/>
                  </a:lnTo>
                  <a:lnTo>
                    <a:pt x="1035" y="0"/>
                  </a:lnTo>
                  <a:lnTo>
                    <a:pt x="1037" y="0"/>
                  </a:lnTo>
                  <a:lnTo>
                    <a:pt x="1041" y="0"/>
                  </a:lnTo>
                  <a:lnTo>
                    <a:pt x="1043" y="0"/>
                  </a:lnTo>
                  <a:lnTo>
                    <a:pt x="1046" y="0"/>
                  </a:lnTo>
                  <a:lnTo>
                    <a:pt x="1048" y="0"/>
                  </a:lnTo>
                  <a:lnTo>
                    <a:pt x="1050" y="0"/>
                  </a:lnTo>
                  <a:lnTo>
                    <a:pt x="1054" y="0"/>
                  </a:lnTo>
                  <a:lnTo>
                    <a:pt x="1056" y="0"/>
                  </a:lnTo>
                  <a:lnTo>
                    <a:pt x="1060" y="0"/>
                  </a:lnTo>
                  <a:lnTo>
                    <a:pt x="1061" y="0"/>
                  </a:lnTo>
                  <a:lnTo>
                    <a:pt x="1065" y="0"/>
                  </a:lnTo>
                  <a:lnTo>
                    <a:pt x="1067" y="0"/>
                  </a:lnTo>
                  <a:lnTo>
                    <a:pt x="1071" y="4"/>
                  </a:lnTo>
                  <a:lnTo>
                    <a:pt x="1073" y="4"/>
                  </a:lnTo>
                  <a:lnTo>
                    <a:pt x="1075" y="4"/>
                  </a:lnTo>
                  <a:lnTo>
                    <a:pt x="1079" y="4"/>
                  </a:lnTo>
                  <a:lnTo>
                    <a:pt x="1080" y="4"/>
                  </a:lnTo>
                  <a:lnTo>
                    <a:pt x="1084" y="4"/>
                  </a:lnTo>
                  <a:lnTo>
                    <a:pt x="1086" y="4"/>
                  </a:lnTo>
                  <a:lnTo>
                    <a:pt x="1090" y="4"/>
                  </a:lnTo>
                  <a:lnTo>
                    <a:pt x="1092" y="4"/>
                  </a:lnTo>
                  <a:lnTo>
                    <a:pt x="1096" y="4"/>
                  </a:lnTo>
                  <a:lnTo>
                    <a:pt x="1097" y="4"/>
                  </a:lnTo>
                  <a:lnTo>
                    <a:pt x="1099" y="4"/>
                  </a:lnTo>
                  <a:lnTo>
                    <a:pt x="1103" y="4"/>
                  </a:lnTo>
                  <a:lnTo>
                    <a:pt x="1105" y="4"/>
                  </a:lnTo>
                  <a:lnTo>
                    <a:pt x="1109" y="4"/>
                  </a:lnTo>
                  <a:lnTo>
                    <a:pt x="1116" y="4"/>
                  </a:lnTo>
                  <a:lnTo>
                    <a:pt x="1158" y="61"/>
                  </a:lnTo>
                  <a:lnTo>
                    <a:pt x="1198" y="117"/>
                  </a:lnTo>
                  <a:lnTo>
                    <a:pt x="1240" y="174"/>
                  </a:lnTo>
                  <a:lnTo>
                    <a:pt x="1278" y="227"/>
                  </a:lnTo>
                  <a:lnTo>
                    <a:pt x="1314" y="278"/>
                  </a:lnTo>
                  <a:lnTo>
                    <a:pt x="1355" y="333"/>
                  </a:lnTo>
                  <a:lnTo>
                    <a:pt x="1374" y="421"/>
                  </a:lnTo>
                  <a:lnTo>
                    <a:pt x="1388" y="489"/>
                  </a:lnTo>
                  <a:lnTo>
                    <a:pt x="1405" y="559"/>
                  </a:lnTo>
                  <a:lnTo>
                    <a:pt x="1418" y="622"/>
                  </a:lnTo>
                  <a:lnTo>
                    <a:pt x="1418" y="640"/>
                  </a:lnTo>
                  <a:lnTo>
                    <a:pt x="1414" y="640"/>
                  </a:lnTo>
                  <a:lnTo>
                    <a:pt x="1412" y="640"/>
                  </a:lnTo>
                  <a:lnTo>
                    <a:pt x="1410" y="640"/>
                  </a:lnTo>
                  <a:lnTo>
                    <a:pt x="1410" y="644"/>
                  </a:lnTo>
                  <a:lnTo>
                    <a:pt x="1410" y="646"/>
                  </a:lnTo>
                  <a:lnTo>
                    <a:pt x="1410" y="650"/>
                  </a:lnTo>
                  <a:lnTo>
                    <a:pt x="1407" y="652"/>
                  </a:lnTo>
                  <a:lnTo>
                    <a:pt x="1405" y="652"/>
                  </a:lnTo>
                  <a:lnTo>
                    <a:pt x="1401" y="656"/>
                  </a:lnTo>
                  <a:lnTo>
                    <a:pt x="1401" y="658"/>
                  </a:lnTo>
                  <a:lnTo>
                    <a:pt x="1405" y="663"/>
                  </a:lnTo>
                  <a:lnTo>
                    <a:pt x="1407" y="671"/>
                  </a:lnTo>
                  <a:lnTo>
                    <a:pt x="1410" y="669"/>
                  </a:lnTo>
                  <a:lnTo>
                    <a:pt x="1412" y="669"/>
                  </a:lnTo>
                  <a:lnTo>
                    <a:pt x="1410" y="675"/>
                  </a:lnTo>
                  <a:lnTo>
                    <a:pt x="1412" y="676"/>
                  </a:lnTo>
                  <a:lnTo>
                    <a:pt x="1407" y="676"/>
                  </a:lnTo>
                  <a:lnTo>
                    <a:pt x="1407" y="680"/>
                  </a:lnTo>
                  <a:lnTo>
                    <a:pt x="1401" y="680"/>
                  </a:lnTo>
                  <a:lnTo>
                    <a:pt x="1401" y="682"/>
                  </a:lnTo>
                  <a:lnTo>
                    <a:pt x="1405" y="684"/>
                  </a:lnTo>
                  <a:lnTo>
                    <a:pt x="1401" y="688"/>
                  </a:lnTo>
                  <a:lnTo>
                    <a:pt x="1401" y="690"/>
                  </a:lnTo>
                  <a:lnTo>
                    <a:pt x="1410" y="690"/>
                  </a:lnTo>
                  <a:lnTo>
                    <a:pt x="1414" y="701"/>
                  </a:lnTo>
                  <a:lnTo>
                    <a:pt x="1420" y="705"/>
                  </a:lnTo>
                  <a:lnTo>
                    <a:pt x="1429" y="707"/>
                  </a:lnTo>
                  <a:lnTo>
                    <a:pt x="1425" y="712"/>
                  </a:lnTo>
                  <a:lnTo>
                    <a:pt x="1429" y="714"/>
                  </a:lnTo>
                  <a:lnTo>
                    <a:pt x="1435" y="714"/>
                  </a:lnTo>
                  <a:lnTo>
                    <a:pt x="1443" y="709"/>
                  </a:lnTo>
                  <a:lnTo>
                    <a:pt x="1444" y="709"/>
                  </a:lnTo>
                  <a:lnTo>
                    <a:pt x="1450" y="709"/>
                  </a:lnTo>
                  <a:lnTo>
                    <a:pt x="1458" y="709"/>
                  </a:lnTo>
                  <a:lnTo>
                    <a:pt x="1462" y="712"/>
                  </a:lnTo>
                  <a:lnTo>
                    <a:pt x="1462" y="718"/>
                  </a:lnTo>
                  <a:lnTo>
                    <a:pt x="1467" y="718"/>
                  </a:lnTo>
                  <a:lnTo>
                    <a:pt x="1467" y="714"/>
                  </a:lnTo>
                  <a:lnTo>
                    <a:pt x="1467" y="712"/>
                  </a:lnTo>
                  <a:lnTo>
                    <a:pt x="1463" y="709"/>
                  </a:lnTo>
                  <a:lnTo>
                    <a:pt x="1467" y="709"/>
                  </a:lnTo>
                  <a:lnTo>
                    <a:pt x="1469" y="712"/>
                  </a:lnTo>
                  <a:lnTo>
                    <a:pt x="1469" y="714"/>
                  </a:lnTo>
                  <a:lnTo>
                    <a:pt x="1473" y="714"/>
                  </a:lnTo>
                  <a:lnTo>
                    <a:pt x="1479" y="714"/>
                  </a:lnTo>
                  <a:lnTo>
                    <a:pt x="1480" y="709"/>
                  </a:lnTo>
                  <a:lnTo>
                    <a:pt x="1482" y="707"/>
                  </a:lnTo>
                  <a:lnTo>
                    <a:pt x="1498" y="714"/>
                  </a:lnTo>
                  <a:lnTo>
                    <a:pt x="1503" y="712"/>
                  </a:lnTo>
                  <a:lnTo>
                    <a:pt x="1513" y="714"/>
                  </a:lnTo>
                  <a:lnTo>
                    <a:pt x="1516" y="712"/>
                  </a:lnTo>
                  <a:lnTo>
                    <a:pt x="1522" y="712"/>
                  </a:lnTo>
                  <a:lnTo>
                    <a:pt x="1524" y="712"/>
                  </a:lnTo>
                  <a:lnTo>
                    <a:pt x="1528" y="712"/>
                  </a:lnTo>
                  <a:lnTo>
                    <a:pt x="1532" y="714"/>
                  </a:lnTo>
                  <a:lnTo>
                    <a:pt x="1535" y="714"/>
                  </a:lnTo>
                  <a:lnTo>
                    <a:pt x="1537" y="709"/>
                  </a:lnTo>
                  <a:lnTo>
                    <a:pt x="1543" y="712"/>
                  </a:lnTo>
                  <a:lnTo>
                    <a:pt x="1547" y="714"/>
                  </a:lnTo>
                  <a:lnTo>
                    <a:pt x="1547" y="720"/>
                  </a:lnTo>
                  <a:lnTo>
                    <a:pt x="1549" y="724"/>
                  </a:lnTo>
                  <a:lnTo>
                    <a:pt x="1553" y="714"/>
                  </a:lnTo>
                  <a:lnTo>
                    <a:pt x="1560" y="714"/>
                  </a:lnTo>
                  <a:lnTo>
                    <a:pt x="1562" y="720"/>
                  </a:lnTo>
                  <a:lnTo>
                    <a:pt x="1566" y="724"/>
                  </a:lnTo>
                  <a:lnTo>
                    <a:pt x="1568" y="720"/>
                  </a:lnTo>
                  <a:lnTo>
                    <a:pt x="1571" y="720"/>
                  </a:lnTo>
                  <a:lnTo>
                    <a:pt x="1568" y="726"/>
                  </a:lnTo>
                  <a:lnTo>
                    <a:pt x="1573" y="728"/>
                  </a:lnTo>
                  <a:lnTo>
                    <a:pt x="1577" y="731"/>
                  </a:lnTo>
                  <a:lnTo>
                    <a:pt x="1585" y="731"/>
                  </a:lnTo>
                  <a:lnTo>
                    <a:pt x="1587" y="733"/>
                  </a:lnTo>
                  <a:lnTo>
                    <a:pt x="1587" y="737"/>
                  </a:lnTo>
                  <a:lnTo>
                    <a:pt x="1587" y="739"/>
                  </a:lnTo>
                  <a:lnTo>
                    <a:pt x="1581" y="739"/>
                  </a:lnTo>
                  <a:lnTo>
                    <a:pt x="1585" y="745"/>
                  </a:lnTo>
                  <a:lnTo>
                    <a:pt x="1581" y="748"/>
                  </a:lnTo>
                  <a:lnTo>
                    <a:pt x="1581" y="750"/>
                  </a:lnTo>
                  <a:lnTo>
                    <a:pt x="1587" y="748"/>
                  </a:lnTo>
                  <a:lnTo>
                    <a:pt x="1590" y="752"/>
                  </a:lnTo>
                  <a:lnTo>
                    <a:pt x="1592" y="752"/>
                  </a:lnTo>
                  <a:lnTo>
                    <a:pt x="1602" y="758"/>
                  </a:lnTo>
                  <a:lnTo>
                    <a:pt x="1598" y="762"/>
                  </a:lnTo>
                  <a:lnTo>
                    <a:pt x="1602" y="767"/>
                  </a:lnTo>
                  <a:lnTo>
                    <a:pt x="1602" y="769"/>
                  </a:lnTo>
                  <a:lnTo>
                    <a:pt x="1604" y="773"/>
                  </a:lnTo>
                  <a:lnTo>
                    <a:pt x="1606" y="769"/>
                  </a:lnTo>
                  <a:lnTo>
                    <a:pt x="1604" y="777"/>
                  </a:lnTo>
                  <a:lnTo>
                    <a:pt x="1602" y="777"/>
                  </a:lnTo>
                  <a:lnTo>
                    <a:pt x="1602" y="781"/>
                  </a:lnTo>
                  <a:lnTo>
                    <a:pt x="1606" y="781"/>
                  </a:lnTo>
                  <a:lnTo>
                    <a:pt x="1606" y="783"/>
                  </a:lnTo>
                  <a:lnTo>
                    <a:pt x="1609" y="783"/>
                  </a:lnTo>
                  <a:lnTo>
                    <a:pt x="1611" y="786"/>
                  </a:lnTo>
                  <a:lnTo>
                    <a:pt x="1615" y="786"/>
                  </a:lnTo>
                  <a:lnTo>
                    <a:pt x="1617" y="786"/>
                  </a:lnTo>
                  <a:lnTo>
                    <a:pt x="1626" y="786"/>
                  </a:lnTo>
                  <a:lnTo>
                    <a:pt x="1626" y="792"/>
                  </a:lnTo>
                  <a:lnTo>
                    <a:pt x="1630" y="794"/>
                  </a:lnTo>
                  <a:lnTo>
                    <a:pt x="1634" y="802"/>
                  </a:lnTo>
                  <a:lnTo>
                    <a:pt x="1628" y="802"/>
                  </a:lnTo>
                  <a:lnTo>
                    <a:pt x="1634" y="805"/>
                  </a:lnTo>
                  <a:lnTo>
                    <a:pt x="1636" y="807"/>
                  </a:lnTo>
                  <a:lnTo>
                    <a:pt x="1645" y="811"/>
                  </a:lnTo>
                  <a:lnTo>
                    <a:pt x="1645" y="807"/>
                  </a:lnTo>
                  <a:lnTo>
                    <a:pt x="1645" y="805"/>
                  </a:lnTo>
                  <a:lnTo>
                    <a:pt x="1647" y="805"/>
                  </a:lnTo>
                  <a:lnTo>
                    <a:pt x="1651" y="805"/>
                  </a:lnTo>
                  <a:lnTo>
                    <a:pt x="1651" y="802"/>
                  </a:lnTo>
                  <a:lnTo>
                    <a:pt x="1655" y="802"/>
                  </a:lnTo>
                  <a:lnTo>
                    <a:pt x="1659" y="800"/>
                  </a:lnTo>
                  <a:lnTo>
                    <a:pt x="1664" y="805"/>
                  </a:lnTo>
                  <a:lnTo>
                    <a:pt x="1664" y="811"/>
                  </a:lnTo>
                  <a:lnTo>
                    <a:pt x="1666" y="813"/>
                  </a:lnTo>
                  <a:lnTo>
                    <a:pt x="1670" y="819"/>
                  </a:lnTo>
                  <a:lnTo>
                    <a:pt x="1670" y="824"/>
                  </a:lnTo>
                  <a:lnTo>
                    <a:pt x="1664" y="826"/>
                  </a:lnTo>
                  <a:lnTo>
                    <a:pt x="1659" y="832"/>
                  </a:lnTo>
                  <a:lnTo>
                    <a:pt x="1659" y="841"/>
                  </a:lnTo>
                  <a:lnTo>
                    <a:pt x="1659" y="845"/>
                  </a:lnTo>
                  <a:lnTo>
                    <a:pt x="1651" y="857"/>
                  </a:lnTo>
                  <a:lnTo>
                    <a:pt x="1647" y="860"/>
                  </a:lnTo>
                  <a:lnTo>
                    <a:pt x="1651" y="864"/>
                  </a:lnTo>
                  <a:lnTo>
                    <a:pt x="1655" y="868"/>
                  </a:lnTo>
                  <a:lnTo>
                    <a:pt x="1655" y="874"/>
                  </a:lnTo>
                  <a:lnTo>
                    <a:pt x="1647" y="875"/>
                  </a:lnTo>
                  <a:lnTo>
                    <a:pt x="1642" y="881"/>
                  </a:lnTo>
                  <a:lnTo>
                    <a:pt x="1642" y="889"/>
                  </a:lnTo>
                  <a:lnTo>
                    <a:pt x="1645" y="894"/>
                  </a:lnTo>
                  <a:lnTo>
                    <a:pt x="1647" y="910"/>
                  </a:lnTo>
                  <a:lnTo>
                    <a:pt x="1651" y="917"/>
                  </a:lnTo>
                  <a:lnTo>
                    <a:pt x="1651" y="919"/>
                  </a:lnTo>
                  <a:lnTo>
                    <a:pt x="1653" y="923"/>
                  </a:lnTo>
                  <a:lnTo>
                    <a:pt x="1659" y="925"/>
                  </a:lnTo>
                  <a:lnTo>
                    <a:pt x="1659" y="929"/>
                  </a:lnTo>
                  <a:lnTo>
                    <a:pt x="1659" y="936"/>
                  </a:lnTo>
                  <a:lnTo>
                    <a:pt x="1647" y="944"/>
                  </a:lnTo>
                  <a:lnTo>
                    <a:pt x="1653" y="955"/>
                  </a:lnTo>
                  <a:lnTo>
                    <a:pt x="1647" y="957"/>
                  </a:lnTo>
                  <a:lnTo>
                    <a:pt x="1640" y="968"/>
                  </a:lnTo>
                  <a:lnTo>
                    <a:pt x="1636" y="972"/>
                  </a:lnTo>
                  <a:lnTo>
                    <a:pt x="1630" y="978"/>
                  </a:lnTo>
                  <a:lnTo>
                    <a:pt x="1640" y="985"/>
                  </a:lnTo>
                  <a:lnTo>
                    <a:pt x="1634" y="991"/>
                  </a:lnTo>
                  <a:lnTo>
                    <a:pt x="1636" y="999"/>
                  </a:lnTo>
                  <a:lnTo>
                    <a:pt x="1634" y="1016"/>
                  </a:lnTo>
                  <a:lnTo>
                    <a:pt x="1636" y="1021"/>
                  </a:lnTo>
                  <a:lnTo>
                    <a:pt x="1630" y="1029"/>
                  </a:lnTo>
                  <a:lnTo>
                    <a:pt x="1628" y="1035"/>
                  </a:lnTo>
                  <a:lnTo>
                    <a:pt x="1623" y="1037"/>
                  </a:lnTo>
                  <a:lnTo>
                    <a:pt x="1621" y="1037"/>
                  </a:lnTo>
                  <a:lnTo>
                    <a:pt x="1617" y="1040"/>
                  </a:lnTo>
                  <a:lnTo>
                    <a:pt x="1615" y="1046"/>
                  </a:lnTo>
                  <a:lnTo>
                    <a:pt x="1604" y="1054"/>
                  </a:lnTo>
                  <a:lnTo>
                    <a:pt x="1606" y="1059"/>
                  </a:lnTo>
                  <a:lnTo>
                    <a:pt x="1611" y="1059"/>
                  </a:lnTo>
                  <a:lnTo>
                    <a:pt x="1621" y="1065"/>
                  </a:lnTo>
                  <a:lnTo>
                    <a:pt x="1626" y="1065"/>
                  </a:lnTo>
                  <a:lnTo>
                    <a:pt x="1630" y="1065"/>
                  </a:lnTo>
                  <a:lnTo>
                    <a:pt x="1634" y="1074"/>
                  </a:lnTo>
                  <a:lnTo>
                    <a:pt x="1640" y="1078"/>
                  </a:lnTo>
                  <a:lnTo>
                    <a:pt x="1645" y="1086"/>
                  </a:lnTo>
                  <a:lnTo>
                    <a:pt x="1651" y="1090"/>
                  </a:lnTo>
                  <a:lnTo>
                    <a:pt x="1653" y="1091"/>
                  </a:lnTo>
                  <a:lnTo>
                    <a:pt x="1651" y="1093"/>
                  </a:lnTo>
                  <a:lnTo>
                    <a:pt x="1651" y="1105"/>
                  </a:lnTo>
                  <a:lnTo>
                    <a:pt x="1655" y="1109"/>
                  </a:lnTo>
                  <a:lnTo>
                    <a:pt x="1655" y="1112"/>
                  </a:lnTo>
                  <a:lnTo>
                    <a:pt x="1653" y="1118"/>
                  </a:lnTo>
                  <a:lnTo>
                    <a:pt x="1653" y="1128"/>
                  </a:lnTo>
                  <a:lnTo>
                    <a:pt x="1651" y="1135"/>
                  </a:lnTo>
                  <a:lnTo>
                    <a:pt x="1645" y="1137"/>
                  </a:lnTo>
                  <a:lnTo>
                    <a:pt x="1640" y="1154"/>
                  </a:lnTo>
                  <a:lnTo>
                    <a:pt x="1636" y="1165"/>
                  </a:lnTo>
                  <a:lnTo>
                    <a:pt x="1630" y="1167"/>
                  </a:lnTo>
                  <a:lnTo>
                    <a:pt x="1626" y="1171"/>
                  </a:lnTo>
                  <a:lnTo>
                    <a:pt x="1621" y="1171"/>
                  </a:lnTo>
                  <a:lnTo>
                    <a:pt x="1611" y="1177"/>
                  </a:lnTo>
                  <a:lnTo>
                    <a:pt x="1604" y="1179"/>
                  </a:lnTo>
                  <a:lnTo>
                    <a:pt x="1604" y="1179"/>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2543" y="1947"/>
              <a:ext cx="1275" cy="1916"/>
            </a:xfrm>
            <a:custGeom>
              <a:avLst/>
              <a:gdLst>
                <a:gd name="T0" fmla="*/ 1096 w 1275"/>
                <a:gd name="T1" fmla="*/ 19 h 1916"/>
                <a:gd name="T2" fmla="*/ 1178 w 1275"/>
                <a:gd name="T3" fmla="*/ 6 h 1916"/>
                <a:gd name="T4" fmla="*/ 1275 w 1275"/>
                <a:gd name="T5" fmla="*/ 11 h 1916"/>
                <a:gd name="T6" fmla="*/ 1233 w 1275"/>
                <a:gd name="T7" fmla="*/ 72 h 1916"/>
                <a:gd name="T8" fmla="*/ 1214 w 1275"/>
                <a:gd name="T9" fmla="*/ 121 h 1916"/>
                <a:gd name="T10" fmla="*/ 1191 w 1275"/>
                <a:gd name="T11" fmla="*/ 165 h 1916"/>
                <a:gd name="T12" fmla="*/ 1191 w 1275"/>
                <a:gd name="T13" fmla="*/ 208 h 1916"/>
                <a:gd name="T14" fmla="*/ 1170 w 1275"/>
                <a:gd name="T15" fmla="*/ 237 h 1916"/>
                <a:gd name="T16" fmla="*/ 1172 w 1275"/>
                <a:gd name="T17" fmla="*/ 305 h 1916"/>
                <a:gd name="T18" fmla="*/ 1151 w 1275"/>
                <a:gd name="T19" fmla="*/ 377 h 1916"/>
                <a:gd name="T20" fmla="*/ 1130 w 1275"/>
                <a:gd name="T21" fmla="*/ 413 h 1916"/>
                <a:gd name="T22" fmla="*/ 1111 w 1275"/>
                <a:gd name="T23" fmla="*/ 439 h 1916"/>
                <a:gd name="T24" fmla="*/ 1087 w 1275"/>
                <a:gd name="T25" fmla="*/ 441 h 1916"/>
                <a:gd name="T26" fmla="*/ 1049 w 1275"/>
                <a:gd name="T27" fmla="*/ 447 h 1916"/>
                <a:gd name="T28" fmla="*/ 1017 w 1275"/>
                <a:gd name="T29" fmla="*/ 483 h 1916"/>
                <a:gd name="T30" fmla="*/ 1028 w 1275"/>
                <a:gd name="T31" fmla="*/ 612 h 1916"/>
                <a:gd name="T32" fmla="*/ 979 w 1275"/>
                <a:gd name="T33" fmla="*/ 743 h 1916"/>
                <a:gd name="T34" fmla="*/ 806 w 1275"/>
                <a:gd name="T35" fmla="*/ 832 h 1916"/>
                <a:gd name="T36" fmla="*/ 837 w 1275"/>
                <a:gd name="T37" fmla="*/ 900 h 1916"/>
                <a:gd name="T38" fmla="*/ 787 w 1275"/>
                <a:gd name="T39" fmla="*/ 1084 h 1916"/>
                <a:gd name="T40" fmla="*/ 772 w 1275"/>
                <a:gd name="T41" fmla="*/ 1163 h 1916"/>
                <a:gd name="T42" fmla="*/ 729 w 1275"/>
                <a:gd name="T43" fmla="*/ 1177 h 1916"/>
                <a:gd name="T44" fmla="*/ 708 w 1275"/>
                <a:gd name="T45" fmla="*/ 1220 h 1916"/>
                <a:gd name="T46" fmla="*/ 674 w 1275"/>
                <a:gd name="T47" fmla="*/ 1232 h 1916"/>
                <a:gd name="T48" fmla="*/ 666 w 1275"/>
                <a:gd name="T49" fmla="*/ 1247 h 1916"/>
                <a:gd name="T50" fmla="*/ 620 w 1275"/>
                <a:gd name="T51" fmla="*/ 1222 h 1916"/>
                <a:gd name="T52" fmla="*/ 512 w 1275"/>
                <a:gd name="T53" fmla="*/ 1326 h 1916"/>
                <a:gd name="T54" fmla="*/ 452 w 1275"/>
                <a:gd name="T55" fmla="*/ 1580 h 1916"/>
                <a:gd name="T56" fmla="*/ 365 w 1275"/>
                <a:gd name="T57" fmla="*/ 1741 h 1916"/>
                <a:gd name="T58" fmla="*/ 264 w 1275"/>
                <a:gd name="T59" fmla="*/ 1872 h 1916"/>
                <a:gd name="T60" fmla="*/ 228 w 1275"/>
                <a:gd name="T61" fmla="*/ 1776 h 1916"/>
                <a:gd name="T62" fmla="*/ 177 w 1275"/>
                <a:gd name="T63" fmla="*/ 1654 h 1916"/>
                <a:gd name="T64" fmla="*/ 99 w 1275"/>
                <a:gd name="T65" fmla="*/ 1643 h 1916"/>
                <a:gd name="T66" fmla="*/ 35 w 1275"/>
                <a:gd name="T67" fmla="*/ 1601 h 1916"/>
                <a:gd name="T68" fmla="*/ 6 w 1275"/>
                <a:gd name="T69" fmla="*/ 1537 h 1916"/>
                <a:gd name="T70" fmla="*/ 90 w 1275"/>
                <a:gd name="T71" fmla="*/ 1459 h 1916"/>
                <a:gd name="T72" fmla="*/ 154 w 1275"/>
                <a:gd name="T73" fmla="*/ 1359 h 1916"/>
                <a:gd name="T74" fmla="*/ 239 w 1275"/>
                <a:gd name="T75" fmla="*/ 1285 h 1916"/>
                <a:gd name="T76" fmla="*/ 277 w 1275"/>
                <a:gd name="T77" fmla="*/ 1135 h 1916"/>
                <a:gd name="T78" fmla="*/ 256 w 1275"/>
                <a:gd name="T79" fmla="*/ 1027 h 1916"/>
                <a:gd name="T80" fmla="*/ 190 w 1275"/>
                <a:gd name="T81" fmla="*/ 974 h 1916"/>
                <a:gd name="T82" fmla="*/ 173 w 1275"/>
                <a:gd name="T83" fmla="*/ 892 h 1916"/>
                <a:gd name="T84" fmla="*/ 116 w 1275"/>
                <a:gd name="T85" fmla="*/ 830 h 1916"/>
                <a:gd name="T86" fmla="*/ 55 w 1275"/>
                <a:gd name="T87" fmla="*/ 754 h 1916"/>
                <a:gd name="T88" fmla="*/ 128 w 1275"/>
                <a:gd name="T89" fmla="*/ 710 h 1916"/>
                <a:gd name="T90" fmla="*/ 201 w 1275"/>
                <a:gd name="T91" fmla="*/ 669 h 1916"/>
                <a:gd name="T92" fmla="*/ 272 w 1275"/>
                <a:gd name="T93" fmla="*/ 618 h 1916"/>
                <a:gd name="T94" fmla="*/ 275 w 1275"/>
                <a:gd name="T95" fmla="*/ 540 h 1916"/>
                <a:gd name="T96" fmla="*/ 289 w 1275"/>
                <a:gd name="T97" fmla="*/ 477 h 1916"/>
                <a:gd name="T98" fmla="*/ 380 w 1275"/>
                <a:gd name="T99" fmla="*/ 483 h 1916"/>
                <a:gd name="T100" fmla="*/ 431 w 1275"/>
                <a:gd name="T101" fmla="*/ 422 h 1916"/>
                <a:gd name="T102" fmla="*/ 499 w 1275"/>
                <a:gd name="T103" fmla="*/ 349 h 1916"/>
                <a:gd name="T104" fmla="*/ 584 w 1275"/>
                <a:gd name="T105" fmla="*/ 335 h 1916"/>
                <a:gd name="T106" fmla="*/ 649 w 1275"/>
                <a:gd name="T107" fmla="*/ 297 h 1916"/>
                <a:gd name="T108" fmla="*/ 708 w 1275"/>
                <a:gd name="T109" fmla="*/ 258 h 1916"/>
                <a:gd name="T110" fmla="*/ 740 w 1275"/>
                <a:gd name="T111" fmla="*/ 199 h 1916"/>
                <a:gd name="T112" fmla="*/ 831 w 1275"/>
                <a:gd name="T113" fmla="*/ 203 h 1916"/>
                <a:gd name="T114" fmla="*/ 914 w 1275"/>
                <a:gd name="T115" fmla="*/ 258 h 1916"/>
                <a:gd name="T116" fmla="*/ 988 w 1275"/>
                <a:gd name="T117" fmla="*/ 273 h 1916"/>
                <a:gd name="T118" fmla="*/ 1017 w 1275"/>
                <a:gd name="T119" fmla="*/ 189 h 1916"/>
                <a:gd name="T120" fmla="*/ 1055 w 1275"/>
                <a:gd name="T121" fmla="*/ 104 h 1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5" h="1916">
                  <a:moveTo>
                    <a:pt x="1062" y="36"/>
                  </a:moveTo>
                  <a:lnTo>
                    <a:pt x="1060" y="32"/>
                  </a:lnTo>
                  <a:lnTo>
                    <a:pt x="1060" y="30"/>
                  </a:lnTo>
                  <a:lnTo>
                    <a:pt x="1062" y="28"/>
                  </a:lnTo>
                  <a:lnTo>
                    <a:pt x="1062" y="24"/>
                  </a:lnTo>
                  <a:lnTo>
                    <a:pt x="1062" y="23"/>
                  </a:lnTo>
                  <a:lnTo>
                    <a:pt x="1062" y="19"/>
                  </a:lnTo>
                  <a:lnTo>
                    <a:pt x="1062" y="17"/>
                  </a:lnTo>
                  <a:lnTo>
                    <a:pt x="1062" y="13"/>
                  </a:lnTo>
                  <a:lnTo>
                    <a:pt x="1062" y="11"/>
                  </a:lnTo>
                  <a:lnTo>
                    <a:pt x="1066" y="11"/>
                  </a:lnTo>
                  <a:lnTo>
                    <a:pt x="1068" y="9"/>
                  </a:lnTo>
                  <a:lnTo>
                    <a:pt x="1072" y="9"/>
                  </a:lnTo>
                  <a:lnTo>
                    <a:pt x="1074" y="9"/>
                  </a:lnTo>
                  <a:lnTo>
                    <a:pt x="1077" y="11"/>
                  </a:lnTo>
                  <a:lnTo>
                    <a:pt x="1079" y="11"/>
                  </a:lnTo>
                  <a:lnTo>
                    <a:pt x="1081" y="13"/>
                  </a:lnTo>
                  <a:lnTo>
                    <a:pt x="1085" y="13"/>
                  </a:lnTo>
                  <a:lnTo>
                    <a:pt x="1087" y="13"/>
                  </a:lnTo>
                  <a:lnTo>
                    <a:pt x="1091" y="17"/>
                  </a:lnTo>
                  <a:lnTo>
                    <a:pt x="1096" y="17"/>
                  </a:lnTo>
                  <a:lnTo>
                    <a:pt x="1096" y="19"/>
                  </a:lnTo>
                  <a:lnTo>
                    <a:pt x="1102" y="19"/>
                  </a:lnTo>
                  <a:lnTo>
                    <a:pt x="1104" y="23"/>
                  </a:lnTo>
                  <a:lnTo>
                    <a:pt x="1110" y="23"/>
                  </a:lnTo>
                  <a:lnTo>
                    <a:pt x="1111" y="24"/>
                  </a:lnTo>
                  <a:lnTo>
                    <a:pt x="1117" y="24"/>
                  </a:lnTo>
                  <a:lnTo>
                    <a:pt x="1127" y="24"/>
                  </a:lnTo>
                  <a:lnTo>
                    <a:pt x="1130" y="24"/>
                  </a:lnTo>
                  <a:lnTo>
                    <a:pt x="1136" y="24"/>
                  </a:lnTo>
                  <a:lnTo>
                    <a:pt x="1140" y="23"/>
                  </a:lnTo>
                  <a:lnTo>
                    <a:pt x="1142" y="23"/>
                  </a:lnTo>
                  <a:lnTo>
                    <a:pt x="1146" y="23"/>
                  </a:lnTo>
                  <a:lnTo>
                    <a:pt x="1151" y="19"/>
                  </a:lnTo>
                  <a:lnTo>
                    <a:pt x="1153" y="19"/>
                  </a:lnTo>
                  <a:lnTo>
                    <a:pt x="1155" y="17"/>
                  </a:lnTo>
                  <a:lnTo>
                    <a:pt x="1159" y="17"/>
                  </a:lnTo>
                  <a:lnTo>
                    <a:pt x="1161" y="13"/>
                  </a:lnTo>
                  <a:lnTo>
                    <a:pt x="1165" y="13"/>
                  </a:lnTo>
                  <a:lnTo>
                    <a:pt x="1166" y="11"/>
                  </a:lnTo>
                  <a:lnTo>
                    <a:pt x="1172" y="11"/>
                  </a:lnTo>
                  <a:lnTo>
                    <a:pt x="1176" y="11"/>
                  </a:lnTo>
                  <a:lnTo>
                    <a:pt x="1176" y="9"/>
                  </a:lnTo>
                  <a:lnTo>
                    <a:pt x="1178" y="6"/>
                  </a:lnTo>
                  <a:lnTo>
                    <a:pt x="1180" y="6"/>
                  </a:lnTo>
                  <a:lnTo>
                    <a:pt x="1184" y="4"/>
                  </a:lnTo>
                  <a:lnTo>
                    <a:pt x="1189" y="0"/>
                  </a:lnTo>
                  <a:lnTo>
                    <a:pt x="1191" y="0"/>
                  </a:lnTo>
                  <a:lnTo>
                    <a:pt x="1195" y="0"/>
                  </a:lnTo>
                  <a:lnTo>
                    <a:pt x="1197" y="0"/>
                  </a:lnTo>
                  <a:lnTo>
                    <a:pt x="1201" y="0"/>
                  </a:lnTo>
                  <a:lnTo>
                    <a:pt x="1204" y="0"/>
                  </a:lnTo>
                  <a:lnTo>
                    <a:pt x="1210" y="0"/>
                  </a:lnTo>
                  <a:lnTo>
                    <a:pt x="1214" y="0"/>
                  </a:lnTo>
                  <a:lnTo>
                    <a:pt x="1216" y="0"/>
                  </a:lnTo>
                  <a:lnTo>
                    <a:pt x="1220" y="0"/>
                  </a:lnTo>
                  <a:lnTo>
                    <a:pt x="1225" y="0"/>
                  </a:lnTo>
                  <a:lnTo>
                    <a:pt x="1229" y="0"/>
                  </a:lnTo>
                  <a:lnTo>
                    <a:pt x="1233" y="0"/>
                  </a:lnTo>
                  <a:lnTo>
                    <a:pt x="1235" y="0"/>
                  </a:lnTo>
                  <a:lnTo>
                    <a:pt x="1240" y="0"/>
                  </a:lnTo>
                  <a:lnTo>
                    <a:pt x="1250" y="4"/>
                  </a:lnTo>
                  <a:lnTo>
                    <a:pt x="1263" y="4"/>
                  </a:lnTo>
                  <a:lnTo>
                    <a:pt x="1265" y="6"/>
                  </a:lnTo>
                  <a:lnTo>
                    <a:pt x="1269" y="6"/>
                  </a:lnTo>
                  <a:lnTo>
                    <a:pt x="1275" y="11"/>
                  </a:lnTo>
                  <a:lnTo>
                    <a:pt x="1275" y="13"/>
                  </a:lnTo>
                  <a:lnTo>
                    <a:pt x="1275" y="19"/>
                  </a:lnTo>
                  <a:lnTo>
                    <a:pt x="1269" y="24"/>
                  </a:lnTo>
                  <a:lnTo>
                    <a:pt x="1269" y="28"/>
                  </a:lnTo>
                  <a:lnTo>
                    <a:pt x="1265" y="32"/>
                  </a:lnTo>
                  <a:lnTo>
                    <a:pt x="1265" y="38"/>
                  </a:lnTo>
                  <a:lnTo>
                    <a:pt x="1265" y="43"/>
                  </a:lnTo>
                  <a:lnTo>
                    <a:pt x="1265" y="47"/>
                  </a:lnTo>
                  <a:lnTo>
                    <a:pt x="1263" y="47"/>
                  </a:lnTo>
                  <a:lnTo>
                    <a:pt x="1257" y="47"/>
                  </a:lnTo>
                  <a:lnTo>
                    <a:pt x="1257" y="49"/>
                  </a:lnTo>
                  <a:lnTo>
                    <a:pt x="1254" y="53"/>
                  </a:lnTo>
                  <a:lnTo>
                    <a:pt x="1252" y="53"/>
                  </a:lnTo>
                  <a:lnTo>
                    <a:pt x="1246" y="55"/>
                  </a:lnTo>
                  <a:lnTo>
                    <a:pt x="1246" y="57"/>
                  </a:lnTo>
                  <a:lnTo>
                    <a:pt x="1244" y="60"/>
                  </a:lnTo>
                  <a:lnTo>
                    <a:pt x="1244" y="62"/>
                  </a:lnTo>
                  <a:lnTo>
                    <a:pt x="1240" y="66"/>
                  </a:lnTo>
                  <a:lnTo>
                    <a:pt x="1240" y="68"/>
                  </a:lnTo>
                  <a:lnTo>
                    <a:pt x="1240" y="72"/>
                  </a:lnTo>
                  <a:lnTo>
                    <a:pt x="1235" y="72"/>
                  </a:lnTo>
                  <a:lnTo>
                    <a:pt x="1233" y="72"/>
                  </a:lnTo>
                  <a:lnTo>
                    <a:pt x="1229" y="72"/>
                  </a:lnTo>
                  <a:lnTo>
                    <a:pt x="1227" y="74"/>
                  </a:lnTo>
                  <a:lnTo>
                    <a:pt x="1227" y="78"/>
                  </a:lnTo>
                  <a:lnTo>
                    <a:pt x="1225" y="81"/>
                  </a:lnTo>
                  <a:lnTo>
                    <a:pt x="1225" y="85"/>
                  </a:lnTo>
                  <a:lnTo>
                    <a:pt x="1227" y="85"/>
                  </a:lnTo>
                  <a:lnTo>
                    <a:pt x="1229" y="85"/>
                  </a:lnTo>
                  <a:lnTo>
                    <a:pt x="1233" y="85"/>
                  </a:lnTo>
                  <a:lnTo>
                    <a:pt x="1233" y="87"/>
                  </a:lnTo>
                  <a:lnTo>
                    <a:pt x="1233" y="91"/>
                  </a:lnTo>
                  <a:lnTo>
                    <a:pt x="1229" y="91"/>
                  </a:lnTo>
                  <a:lnTo>
                    <a:pt x="1229" y="93"/>
                  </a:lnTo>
                  <a:lnTo>
                    <a:pt x="1227" y="93"/>
                  </a:lnTo>
                  <a:lnTo>
                    <a:pt x="1225" y="96"/>
                  </a:lnTo>
                  <a:lnTo>
                    <a:pt x="1225" y="98"/>
                  </a:lnTo>
                  <a:lnTo>
                    <a:pt x="1225" y="100"/>
                  </a:lnTo>
                  <a:lnTo>
                    <a:pt x="1221" y="106"/>
                  </a:lnTo>
                  <a:lnTo>
                    <a:pt x="1220" y="110"/>
                  </a:lnTo>
                  <a:lnTo>
                    <a:pt x="1220" y="115"/>
                  </a:lnTo>
                  <a:lnTo>
                    <a:pt x="1216" y="117"/>
                  </a:lnTo>
                  <a:lnTo>
                    <a:pt x="1214" y="117"/>
                  </a:lnTo>
                  <a:lnTo>
                    <a:pt x="1214" y="121"/>
                  </a:lnTo>
                  <a:lnTo>
                    <a:pt x="1216" y="123"/>
                  </a:lnTo>
                  <a:lnTo>
                    <a:pt x="1216" y="125"/>
                  </a:lnTo>
                  <a:lnTo>
                    <a:pt x="1214" y="125"/>
                  </a:lnTo>
                  <a:lnTo>
                    <a:pt x="1210" y="129"/>
                  </a:lnTo>
                  <a:lnTo>
                    <a:pt x="1208" y="129"/>
                  </a:lnTo>
                  <a:lnTo>
                    <a:pt x="1208" y="131"/>
                  </a:lnTo>
                  <a:lnTo>
                    <a:pt x="1204" y="134"/>
                  </a:lnTo>
                  <a:lnTo>
                    <a:pt x="1202" y="134"/>
                  </a:lnTo>
                  <a:lnTo>
                    <a:pt x="1201" y="134"/>
                  </a:lnTo>
                  <a:lnTo>
                    <a:pt x="1197" y="134"/>
                  </a:lnTo>
                  <a:lnTo>
                    <a:pt x="1195" y="136"/>
                  </a:lnTo>
                  <a:lnTo>
                    <a:pt x="1191" y="140"/>
                  </a:lnTo>
                  <a:lnTo>
                    <a:pt x="1191" y="142"/>
                  </a:lnTo>
                  <a:lnTo>
                    <a:pt x="1195" y="142"/>
                  </a:lnTo>
                  <a:lnTo>
                    <a:pt x="1197" y="146"/>
                  </a:lnTo>
                  <a:lnTo>
                    <a:pt x="1197" y="148"/>
                  </a:lnTo>
                  <a:lnTo>
                    <a:pt x="1197" y="150"/>
                  </a:lnTo>
                  <a:lnTo>
                    <a:pt x="1195" y="153"/>
                  </a:lnTo>
                  <a:lnTo>
                    <a:pt x="1191" y="155"/>
                  </a:lnTo>
                  <a:lnTo>
                    <a:pt x="1191" y="159"/>
                  </a:lnTo>
                  <a:lnTo>
                    <a:pt x="1191" y="161"/>
                  </a:lnTo>
                  <a:lnTo>
                    <a:pt x="1191" y="165"/>
                  </a:lnTo>
                  <a:lnTo>
                    <a:pt x="1191" y="167"/>
                  </a:lnTo>
                  <a:lnTo>
                    <a:pt x="1191" y="168"/>
                  </a:lnTo>
                  <a:lnTo>
                    <a:pt x="1191" y="172"/>
                  </a:lnTo>
                  <a:lnTo>
                    <a:pt x="1191" y="174"/>
                  </a:lnTo>
                  <a:lnTo>
                    <a:pt x="1189" y="172"/>
                  </a:lnTo>
                  <a:lnTo>
                    <a:pt x="1185" y="172"/>
                  </a:lnTo>
                  <a:lnTo>
                    <a:pt x="1184" y="172"/>
                  </a:lnTo>
                  <a:lnTo>
                    <a:pt x="1184" y="174"/>
                  </a:lnTo>
                  <a:lnTo>
                    <a:pt x="1185" y="178"/>
                  </a:lnTo>
                  <a:lnTo>
                    <a:pt x="1185" y="180"/>
                  </a:lnTo>
                  <a:lnTo>
                    <a:pt x="1185" y="184"/>
                  </a:lnTo>
                  <a:lnTo>
                    <a:pt x="1185" y="186"/>
                  </a:lnTo>
                  <a:lnTo>
                    <a:pt x="1185" y="189"/>
                  </a:lnTo>
                  <a:lnTo>
                    <a:pt x="1185" y="191"/>
                  </a:lnTo>
                  <a:lnTo>
                    <a:pt x="1189" y="191"/>
                  </a:lnTo>
                  <a:lnTo>
                    <a:pt x="1189" y="193"/>
                  </a:lnTo>
                  <a:lnTo>
                    <a:pt x="1185" y="197"/>
                  </a:lnTo>
                  <a:lnTo>
                    <a:pt x="1185" y="199"/>
                  </a:lnTo>
                  <a:lnTo>
                    <a:pt x="1185" y="203"/>
                  </a:lnTo>
                  <a:lnTo>
                    <a:pt x="1185" y="205"/>
                  </a:lnTo>
                  <a:lnTo>
                    <a:pt x="1185" y="210"/>
                  </a:lnTo>
                  <a:lnTo>
                    <a:pt x="1191" y="208"/>
                  </a:lnTo>
                  <a:lnTo>
                    <a:pt x="1191" y="210"/>
                  </a:lnTo>
                  <a:lnTo>
                    <a:pt x="1195" y="210"/>
                  </a:lnTo>
                  <a:lnTo>
                    <a:pt x="1195" y="214"/>
                  </a:lnTo>
                  <a:lnTo>
                    <a:pt x="1195" y="216"/>
                  </a:lnTo>
                  <a:lnTo>
                    <a:pt x="1197" y="216"/>
                  </a:lnTo>
                  <a:lnTo>
                    <a:pt x="1197" y="218"/>
                  </a:lnTo>
                  <a:lnTo>
                    <a:pt x="1197" y="222"/>
                  </a:lnTo>
                  <a:lnTo>
                    <a:pt x="1201" y="223"/>
                  </a:lnTo>
                  <a:lnTo>
                    <a:pt x="1201" y="227"/>
                  </a:lnTo>
                  <a:lnTo>
                    <a:pt x="1197" y="229"/>
                  </a:lnTo>
                  <a:lnTo>
                    <a:pt x="1195" y="229"/>
                  </a:lnTo>
                  <a:lnTo>
                    <a:pt x="1191" y="233"/>
                  </a:lnTo>
                  <a:lnTo>
                    <a:pt x="1189" y="233"/>
                  </a:lnTo>
                  <a:lnTo>
                    <a:pt x="1189" y="235"/>
                  </a:lnTo>
                  <a:lnTo>
                    <a:pt x="1185" y="233"/>
                  </a:lnTo>
                  <a:lnTo>
                    <a:pt x="1184" y="229"/>
                  </a:lnTo>
                  <a:lnTo>
                    <a:pt x="1178" y="233"/>
                  </a:lnTo>
                  <a:lnTo>
                    <a:pt x="1176" y="233"/>
                  </a:lnTo>
                  <a:lnTo>
                    <a:pt x="1170" y="229"/>
                  </a:lnTo>
                  <a:lnTo>
                    <a:pt x="1170" y="233"/>
                  </a:lnTo>
                  <a:lnTo>
                    <a:pt x="1170" y="235"/>
                  </a:lnTo>
                  <a:lnTo>
                    <a:pt x="1170" y="237"/>
                  </a:lnTo>
                  <a:lnTo>
                    <a:pt x="1170" y="241"/>
                  </a:lnTo>
                  <a:lnTo>
                    <a:pt x="1170" y="242"/>
                  </a:lnTo>
                  <a:lnTo>
                    <a:pt x="1170" y="246"/>
                  </a:lnTo>
                  <a:lnTo>
                    <a:pt x="1170" y="248"/>
                  </a:lnTo>
                  <a:lnTo>
                    <a:pt x="1166" y="248"/>
                  </a:lnTo>
                  <a:lnTo>
                    <a:pt x="1165" y="248"/>
                  </a:lnTo>
                  <a:lnTo>
                    <a:pt x="1165" y="252"/>
                  </a:lnTo>
                  <a:lnTo>
                    <a:pt x="1165" y="254"/>
                  </a:lnTo>
                  <a:lnTo>
                    <a:pt x="1165" y="258"/>
                  </a:lnTo>
                  <a:lnTo>
                    <a:pt x="1161" y="259"/>
                  </a:lnTo>
                  <a:lnTo>
                    <a:pt x="1161" y="261"/>
                  </a:lnTo>
                  <a:lnTo>
                    <a:pt x="1159" y="261"/>
                  </a:lnTo>
                  <a:lnTo>
                    <a:pt x="1159" y="265"/>
                  </a:lnTo>
                  <a:lnTo>
                    <a:pt x="1159" y="267"/>
                  </a:lnTo>
                  <a:lnTo>
                    <a:pt x="1161" y="286"/>
                  </a:lnTo>
                  <a:lnTo>
                    <a:pt x="1165" y="290"/>
                  </a:lnTo>
                  <a:lnTo>
                    <a:pt x="1165" y="292"/>
                  </a:lnTo>
                  <a:lnTo>
                    <a:pt x="1166" y="295"/>
                  </a:lnTo>
                  <a:lnTo>
                    <a:pt x="1166" y="297"/>
                  </a:lnTo>
                  <a:lnTo>
                    <a:pt x="1170" y="301"/>
                  </a:lnTo>
                  <a:lnTo>
                    <a:pt x="1170" y="303"/>
                  </a:lnTo>
                  <a:lnTo>
                    <a:pt x="1172" y="305"/>
                  </a:lnTo>
                  <a:lnTo>
                    <a:pt x="1172" y="311"/>
                  </a:lnTo>
                  <a:lnTo>
                    <a:pt x="1170" y="330"/>
                  </a:lnTo>
                  <a:lnTo>
                    <a:pt x="1166" y="333"/>
                  </a:lnTo>
                  <a:lnTo>
                    <a:pt x="1166" y="335"/>
                  </a:lnTo>
                  <a:lnTo>
                    <a:pt x="1165" y="339"/>
                  </a:lnTo>
                  <a:lnTo>
                    <a:pt x="1161" y="341"/>
                  </a:lnTo>
                  <a:lnTo>
                    <a:pt x="1161" y="345"/>
                  </a:lnTo>
                  <a:lnTo>
                    <a:pt x="1159" y="349"/>
                  </a:lnTo>
                  <a:lnTo>
                    <a:pt x="1161" y="354"/>
                  </a:lnTo>
                  <a:lnTo>
                    <a:pt x="1161" y="358"/>
                  </a:lnTo>
                  <a:lnTo>
                    <a:pt x="1159" y="360"/>
                  </a:lnTo>
                  <a:lnTo>
                    <a:pt x="1159" y="364"/>
                  </a:lnTo>
                  <a:lnTo>
                    <a:pt x="1155" y="364"/>
                  </a:lnTo>
                  <a:lnTo>
                    <a:pt x="1153" y="364"/>
                  </a:lnTo>
                  <a:lnTo>
                    <a:pt x="1153" y="366"/>
                  </a:lnTo>
                  <a:lnTo>
                    <a:pt x="1151" y="366"/>
                  </a:lnTo>
                  <a:lnTo>
                    <a:pt x="1151" y="369"/>
                  </a:lnTo>
                  <a:lnTo>
                    <a:pt x="1148" y="369"/>
                  </a:lnTo>
                  <a:lnTo>
                    <a:pt x="1148" y="371"/>
                  </a:lnTo>
                  <a:lnTo>
                    <a:pt x="1148" y="373"/>
                  </a:lnTo>
                  <a:lnTo>
                    <a:pt x="1151" y="373"/>
                  </a:lnTo>
                  <a:lnTo>
                    <a:pt x="1151" y="377"/>
                  </a:lnTo>
                  <a:lnTo>
                    <a:pt x="1151" y="379"/>
                  </a:lnTo>
                  <a:lnTo>
                    <a:pt x="1151" y="383"/>
                  </a:lnTo>
                  <a:lnTo>
                    <a:pt x="1151" y="385"/>
                  </a:lnTo>
                  <a:lnTo>
                    <a:pt x="1151" y="388"/>
                  </a:lnTo>
                  <a:lnTo>
                    <a:pt x="1151" y="390"/>
                  </a:lnTo>
                  <a:lnTo>
                    <a:pt x="1151" y="394"/>
                  </a:lnTo>
                  <a:lnTo>
                    <a:pt x="1148" y="394"/>
                  </a:lnTo>
                  <a:lnTo>
                    <a:pt x="1148" y="396"/>
                  </a:lnTo>
                  <a:lnTo>
                    <a:pt x="1146" y="396"/>
                  </a:lnTo>
                  <a:lnTo>
                    <a:pt x="1142" y="396"/>
                  </a:lnTo>
                  <a:lnTo>
                    <a:pt x="1142" y="398"/>
                  </a:lnTo>
                  <a:lnTo>
                    <a:pt x="1140" y="398"/>
                  </a:lnTo>
                  <a:lnTo>
                    <a:pt x="1136" y="398"/>
                  </a:lnTo>
                  <a:lnTo>
                    <a:pt x="1136" y="396"/>
                  </a:lnTo>
                  <a:lnTo>
                    <a:pt x="1136" y="398"/>
                  </a:lnTo>
                  <a:lnTo>
                    <a:pt x="1134" y="398"/>
                  </a:lnTo>
                  <a:lnTo>
                    <a:pt x="1130" y="402"/>
                  </a:lnTo>
                  <a:lnTo>
                    <a:pt x="1130" y="403"/>
                  </a:lnTo>
                  <a:lnTo>
                    <a:pt x="1134" y="407"/>
                  </a:lnTo>
                  <a:lnTo>
                    <a:pt x="1130" y="407"/>
                  </a:lnTo>
                  <a:lnTo>
                    <a:pt x="1130" y="409"/>
                  </a:lnTo>
                  <a:lnTo>
                    <a:pt x="1130" y="413"/>
                  </a:lnTo>
                  <a:lnTo>
                    <a:pt x="1129" y="415"/>
                  </a:lnTo>
                  <a:lnTo>
                    <a:pt x="1127" y="413"/>
                  </a:lnTo>
                  <a:lnTo>
                    <a:pt x="1123" y="413"/>
                  </a:lnTo>
                  <a:lnTo>
                    <a:pt x="1123" y="415"/>
                  </a:lnTo>
                  <a:lnTo>
                    <a:pt x="1121" y="417"/>
                  </a:lnTo>
                  <a:lnTo>
                    <a:pt x="1117" y="417"/>
                  </a:lnTo>
                  <a:lnTo>
                    <a:pt x="1115" y="417"/>
                  </a:lnTo>
                  <a:lnTo>
                    <a:pt x="1111" y="417"/>
                  </a:lnTo>
                  <a:lnTo>
                    <a:pt x="1110" y="417"/>
                  </a:lnTo>
                  <a:lnTo>
                    <a:pt x="1110" y="421"/>
                  </a:lnTo>
                  <a:lnTo>
                    <a:pt x="1110" y="422"/>
                  </a:lnTo>
                  <a:lnTo>
                    <a:pt x="1111" y="422"/>
                  </a:lnTo>
                  <a:lnTo>
                    <a:pt x="1115" y="422"/>
                  </a:lnTo>
                  <a:lnTo>
                    <a:pt x="1115" y="426"/>
                  </a:lnTo>
                  <a:lnTo>
                    <a:pt x="1117" y="426"/>
                  </a:lnTo>
                  <a:lnTo>
                    <a:pt x="1115" y="426"/>
                  </a:lnTo>
                  <a:lnTo>
                    <a:pt x="1115" y="428"/>
                  </a:lnTo>
                  <a:lnTo>
                    <a:pt x="1115" y="432"/>
                  </a:lnTo>
                  <a:lnTo>
                    <a:pt x="1115" y="434"/>
                  </a:lnTo>
                  <a:lnTo>
                    <a:pt x="1115" y="438"/>
                  </a:lnTo>
                  <a:lnTo>
                    <a:pt x="1111" y="438"/>
                  </a:lnTo>
                  <a:lnTo>
                    <a:pt x="1111" y="439"/>
                  </a:lnTo>
                  <a:lnTo>
                    <a:pt x="1110" y="439"/>
                  </a:lnTo>
                  <a:lnTo>
                    <a:pt x="1106" y="439"/>
                  </a:lnTo>
                  <a:lnTo>
                    <a:pt x="1106" y="438"/>
                  </a:lnTo>
                  <a:lnTo>
                    <a:pt x="1104" y="438"/>
                  </a:lnTo>
                  <a:lnTo>
                    <a:pt x="1104" y="434"/>
                  </a:lnTo>
                  <a:lnTo>
                    <a:pt x="1102" y="438"/>
                  </a:lnTo>
                  <a:lnTo>
                    <a:pt x="1102" y="434"/>
                  </a:lnTo>
                  <a:lnTo>
                    <a:pt x="1098" y="434"/>
                  </a:lnTo>
                  <a:lnTo>
                    <a:pt x="1098" y="432"/>
                  </a:lnTo>
                  <a:lnTo>
                    <a:pt x="1096" y="432"/>
                  </a:lnTo>
                  <a:lnTo>
                    <a:pt x="1096" y="428"/>
                  </a:lnTo>
                  <a:lnTo>
                    <a:pt x="1093" y="432"/>
                  </a:lnTo>
                  <a:lnTo>
                    <a:pt x="1093" y="434"/>
                  </a:lnTo>
                  <a:lnTo>
                    <a:pt x="1093" y="438"/>
                  </a:lnTo>
                  <a:lnTo>
                    <a:pt x="1096" y="438"/>
                  </a:lnTo>
                  <a:lnTo>
                    <a:pt x="1096" y="439"/>
                  </a:lnTo>
                  <a:lnTo>
                    <a:pt x="1096" y="441"/>
                  </a:lnTo>
                  <a:lnTo>
                    <a:pt x="1093" y="441"/>
                  </a:lnTo>
                  <a:lnTo>
                    <a:pt x="1091" y="441"/>
                  </a:lnTo>
                  <a:lnTo>
                    <a:pt x="1091" y="439"/>
                  </a:lnTo>
                  <a:lnTo>
                    <a:pt x="1087" y="439"/>
                  </a:lnTo>
                  <a:lnTo>
                    <a:pt x="1087" y="441"/>
                  </a:lnTo>
                  <a:lnTo>
                    <a:pt x="1087" y="439"/>
                  </a:lnTo>
                  <a:lnTo>
                    <a:pt x="1085" y="439"/>
                  </a:lnTo>
                  <a:lnTo>
                    <a:pt x="1081" y="439"/>
                  </a:lnTo>
                  <a:lnTo>
                    <a:pt x="1079" y="439"/>
                  </a:lnTo>
                  <a:lnTo>
                    <a:pt x="1077" y="439"/>
                  </a:lnTo>
                  <a:lnTo>
                    <a:pt x="1077" y="441"/>
                  </a:lnTo>
                  <a:lnTo>
                    <a:pt x="1077" y="445"/>
                  </a:lnTo>
                  <a:lnTo>
                    <a:pt x="1074" y="445"/>
                  </a:lnTo>
                  <a:lnTo>
                    <a:pt x="1072" y="445"/>
                  </a:lnTo>
                  <a:lnTo>
                    <a:pt x="1068" y="445"/>
                  </a:lnTo>
                  <a:lnTo>
                    <a:pt x="1066" y="445"/>
                  </a:lnTo>
                  <a:lnTo>
                    <a:pt x="1068" y="445"/>
                  </a:lnTo>
                  <a:lnTo>
                    <a:pt x="1068" y="441"/>
                  </a:lnTo>
                  <a:lnTo>
                    <a:pt x="1066" y="439"/>
                  </a:lnTo>
                  <a:lnTo>
                    <a:pt x="1062" y="439"/>
                  </a:lnTo>
                  <a:lnTo>
                    <a:pt x="1062" y="441"/>
                  </a:lnTo>
                  <a:lnTo>
                    <a:pt x="1060" y="441"/>
                  </a:lnTo>
                  <a:lnTo>
                    <a:pt x="1057" y="441"/>
                  </a:lnTo>
                  <a:lnTo>
                    <a:pt x="1057" y="445"/>
                  </a:lnTo>
                  <a:lnTo>
                    <a:pt x="1055" y="445"/>
                  </a:lnTo>
                  <a:lnTo>
                    <a:pt x="1053" y="445"/>
                  </a:lnTo>
                  <a:lnTo>
                    <a:pt x="1049" y="447"/>
                  </a:lnTo>
                  <a:lnTo>
                    <a:pt x="1049" y="451"/>
                  </a:lnTo>
                  <a:lnTo>
                    <a:pt x="1047" y="451"/>
                  </a:lnTo>
                  <a:lnTo>
                    <a:pt x="1047" y="453"/>
                  </a:lnTo>
                  <a:lnTo>
                    <a:pt x="1047" y="457"/>
                  </a:lnTo>
                  <a:lnTo>
                    <a:pt x="1043" y="457"/>
                  </a:lnTo>
                  <a:lnTo>
                    <a:pt x="1041" y="457"/>
                  </a:lnTo>
                  <a:lnTo>
                    <a:pt x="1041" y="458"/>
                  </a:lnTo>
                  <a:lnTo>
                    <a:pt x="1041" y="462"/>
                  </a:lnTo>
                  <a:lnTo>
                    <a:pt x="1041" y="464"/>
                  </a:lnTo>
                  <a:lnTo>
                    <a:pt x="1041" y="466"/>
                  </a:lnTo>
                  <a:lnTo>
                    <a:pt x="1041" y="470"/>
                  </a:lnTo>
                  <a:lnTo>
                    <a:pt x="1041" y="472"/>
                  </a:lnTo>
                  <a:lnTo>
                    <a:pt x="1032" y="483"/>
                  </a:lnTo>
                  <a:lnTo>
                    <a:pt x="1030" y="483"/>
                  </a:lnTo>
                  <a:lnTo>
                    <a:pt x="1028" y="485"/>
                  </a:lnTo>
                  <a:lnTo>
                    <a:pt x="1024" y="485"/>
                  </a:lnTo>
                  <a:lnTo>
                    <a:pt x="1024" y="483"/>
                  </a:lnTo>
                  <a:lnTo>
                    <a:pt x="1022" y="483"/>
                  </a:lnTo>
                  <a:lnTo>
                    <a:pt x="1019" y="483"/>
                  </a:lnTo>
                  <a:lnTo>
                    <a:pt x="1017" y="483"/>
                  </a:lnTo>
                  <a:lnTo>
                    <a:pt x="1013" y="483"/>
                  </a:lnTo>
                  <a:lnTo>
                    <a:pt x="1017" y="483"/>
                  </a:lnTo>
                  <a:lnTo>
                    <a:pt x="1017" y="485"/>
                  </a:lnTo>
                  <a:lnTo>
                    <a:pt x="1017" y="489"/>
                  </a:lnTo>
                  <a:lnTo>
                    <a:pt x="1017" y="491"/>
                  </a:lnTo>
                  <a:lnTo>
                    <a:pt x="1017" y="494"/>
                  </a:lnTo>
                  <a:lnTo>
                    <a:pt x="1017" y="500"/>
                  </a:lnTo>
                  <a:lnTo>
                    <a:pt x="1019" y="506"/>
                  </a:lnTo>
                  <a:lnTo>
                    <a:pt x="1032" y="508"/>
                  </a:lnTo>
                  <a:lnTo>
                    <a:pt x="1038" y="513"/>
                  </a:lnTo>
                  <a:lnTo>
                    <a:pt x="1032" y="534"/>
                  </a:lnTo>
                  <a:lnTo>
                    <a:pt x="1028" y="534"/>
                  </a:lnTo>
                  <a:lnTo>
                    <a:pt x="1024" y="540"/>
                  </a:lnTo>
                  <a:lnTo>
                    <a:pt x="1017" y="540"/>
                  </a:lnTo>
                  <a:lnTo>
                    <a:pt x="1011" y="551"/>
                  </a:lnTo>
                  <a:lnTo>
                    <a:pt x="1011" y="563"/>
                  </a:lnTo>
                  <a:lnTo>
                    <a:pt x="1017" y="568"/>
                  </a:lnTo>
                  <a:lnTo>
                    <a:pt x="1017" y="576"/>
                  </a:lnTo>
                  <a:lnTo>
                    <a:pt x="1030" y="582"/>
                  </a:lnTo>
                  <a:lnTo>
                    <a:pt x="1041" y="589"/>
                  </a:lnTo>
                  <a:lnTo>
                    <a:pt x="1043" y="595"/>
                  </a:lnTo>
                  <a:lnTo>
                    <a:pt x="1038" y="602"/>
                  </a:lnTo>
                  <a:lnTo>
                    <a:pt x="1036" y="606"/>
                  </a:lnTo>
                  <a:lnTo>
                    <a:pt x="1028" y="612"/>
                  </a:lnTo>
                  <a:lnTo>
                    <a:pt x="1022" y="621"/>
                  </a:lnTo>
                  <a:lnTo>
                    <a:pt x="1019" y="633"/>
                  </a:lnTo>
                  <a:lnTo>
                    <a:pt x="1022" y="638"/>
                  </a:lnTo>
                  <a:lnTo>
                    <a:pt x="1017" y="650"/>
                  </a:lnTo>
                  <a:lnTo>
                    <a:pt x="1019" y="652"/>
                  </a:lnTo>
                  <a:lnTo>
                    <a:pt x="1017" y="656"/>
                  </a:lnTo>
                  <a:lnTo>
                    <a:pt x="1017" y="661"/>
                  </a:lnTo>
                  <a:lnTo>
                    <a:pt x="1013" y="665"/>
                  </a:lnTo>
                  <a:lnTo>
                    <a:pt x="1007" y="669"/>
                  </a:lnTo>
                  <a:lnTo>
                    <a:pt x="1007" y="674"/>
                  </a:lnTo>
                  <a:lnTo>
                    <a:pt x="1007" y="676"/>
                  </a:lnTo>
                  <a:lnTo>
                    <a:pt x="1007" y="682"/>
                  </a:lnTo>
                  <a:lnTo>
                    <a:pt x="1007" y="686"/>
                  </a:lnTo>
                  <a:lnTo>
                    <a:pt x="1007" y="695"/>
                  </a:lnTo>
                  <a:lnTo>
                    <a:pt x="1011" y="701"/>
                  </a:lnTo>
                  <a:lnTo>
                    <a:pt x="1007" y="705"/>
                  </a:lnTo>
                  <a:lnTo>
                    <a:pt x="1005" y="712"/>
                  </a:lnTo>
                  <a:lnTo>
                    <a:pt x="1005" y="720"/>
                  </a:lnTo>
                  <a:lnTo>
                    <a:pt x="994" y="737"/>
                  </a:lnTo>
                  <a:lnTo>
                    <a:pt x="992" y="737"/>
                  </a:lnTo>
                  <a:lnTo>
                    <a:pt x="986" y="733"/>
                  </a:lnTo>
                  <a:lnTo>
                    <a:pt x="979" y="743"/>
                  </a:lnTo>
                  <a:lnTo>
                    <a:pt x="969" y="745"/>
                  </a:lnTo>
                  <a:lnTo>
                    <a:pt x="967" y="745"/>
                  </a:lnTo>
                  <a:lnTo>
                    <a:pt x="945" y="754"/>
                  </a:lnTo>
                  <a:lnTo>
                    <a:pt x="935" y="754"/>
                  </a:lnTo>
                  <a:lnTo>
                    <a:pt x="926" y="762"/>
                  </a:lnTo>
                  <a:lnTo>
                    <a:pt x="918" y="758"/>
                  </a:lnTo>
                  <a:lnTo>
                    <a:pt x="914" y="762"/>
                  </a:lnTo>
                  <a:lnTo>
                    <a:pt x="905" y="764"/>
                  </a:lnTo>
                  <a:lnTo>
                    <a:pt x="890" y="773"/>
                  </a:lnTo>
                  <a:lnTo>
                    <a:pt x="888" y="775"/>
                  </a:lnTo>
                  <a:lnTo>
                    <a:pt x="880" y="781"/>
                  </a:lnTo>
                  <a:lnTo>
                    <a:pt x="874" y="783"/>
                  </a:lnTo>
                  <a:lnTo>
                    <a:pt x="869" y="792"/>
                  </a:lnTo>
                  <a:lnTo>
                    <a:pt x="863" y="798"/>
                  </a:lnTo>
                  <a:lnTo>
                    <a:pt x="861" y="800"/>
                  </a:lnTo>
                  <a:lnTo>
                    <a:pt x="856" y="805"/>
                  </a:lnTo>
                  <a:lnTo>
                    <a:pt x="856" y="807"/>
                  </a:lnTo>
                  <a:lnTo>
                    <a:pt x="846" y="813"/>
                  </a:lnTo>
                  <a:lnTo>
                    <a:pt x="820" y="824"/>
                  </a:lnTo>
                  <a:lnTo>
                    <a:pt x="816" y="836"/>
                  </a:lnTo>
                  <a:lnTo>
                    <a:pt x="808" y="836"/>
                  </a:lnTo>
                  <a:lnTo>
                    <a:pt x="806" y="832"/>
                  </a:lnTo>
                  <a:lnTo>
                    <a:pt x="802" y="836"/>
                  </a:lnTo>
                  <a:lnTo>
                    <a:pt x="808" y="836"/>
                  </a:lnTo>
                  <a:lnTo>
                    <a:pt x="812" y="843"/>
                  </a:lnTo>
                  <a:lnTo>
                    <a:pt x="820" y="843"/>
                  </a:lnTo>
                  <a:lnTo>
                    <a:pt x="833" y="843"/>
                  </a:lnTo>
                  <a:lnTo>
                    <a:pt x="838" y="851"/>
                  </a:lnTo>
                  <a:lnTo>
                    <a:pt x="840" y="855"/>
                  </a:lnTo>
                  <a:lnTo>
                    <a:pt x="838" y="856"/>
                  </a:lnTo>
                  <a:lnTo>
                    <a:pt x="838" y="860"/>
                  </a:lnTo>
                  <a:lnTo>
                    <a:pt x="838" y="862"/>
                  </a:lnTo>
                  <a:lnTo>
                    <a:pt x="838" y="866"/>
                  </a:lnTo>
                  <a:lnTo>
                    <a:pt x="838" y="868"/>
                  </a:lnTo>
                  <a:lnTo>
                    <a:pt x="838" y="870"/>
                  </a:lnTo>
                  <a:lnTo>
                    <a:pt x="840" y="875"/>
                  </a:lnTo>
                  <a:lnTo>
                    <a:pt x="840" y="879"/>
                  </a:lnTo>
                  <a:lnTo>
                    <a:pt x="840" y="881"/>
                  </a:lnTo>
                  <a:lnTo>
                    <a:pt x="840" y="885"/>
                  </a:lnTo>
                  <a:lnTo>
                    <a:pt x="840" y="887"/>
                  </a:lnTo>
                  <a:lnTo>
                    <a:pt x="838" y="892"/>
                  </a:lnTo>
                  <a:lnTo>
                    <a:pt x="838" y="894"/>
                  </a:lnTo>
                  <a:lnTo>
                    <a:pt x="838" y="898"/>
                  </a:lnTo>
                  <a:lnTo>
                    <a:pt x="837" y="900"/>
                  </a:lnTo>
                  <a:lnTo>
                    <a:pt x="837" y="904"/>
                  </a:lnTo>
                  <a:lnTo>
                    <a:pt x="837" y="906"/>
                  </a:lnTo>
                  <a:lnTo>
                    <a:pt x="837" y="909"/>
                  </a:lnTo>
                  <a:lnTo>
                    <a:pt x="825" y="936"/>
                  </a:lnTo>
                  <a:lnTo>
                    <a:pt x="821" y="953"/>
                  </a:lnTo>
                  <a:lnTo>
                    <a:pt x="831" y="968"/>
                  </a:lnTo>
                  <a:lnTo>
                    <a:pt x="825" y="978"/>
                  </a:lnTo>
                  <a:lnTo>
                    <a:pt x="825" y="980"/>
                  </a:lnTo>
                  <a:lnTo>
                    <a:pt x="827" y="983"/>
                  </a:lnTo>
                  <a:lnTo>
                    <a:pt x="825" y="985"/>
                  </a:lnTo>
                  <a:lnTo>
                    <a:pt x="825" y="987"/>
                  </a:lnTo>
                  <a:lnTo>
                    <a:pt x="825" y="993"/>
                  </a:lnTo>
                  <a:lnTo>
                    <a:pt x="812" y="1023"/>
                  </a:lnTo>
                  <a:lnTo>
                    <a:pt x="789" y="1048"/>
                  </a:lnTo>
                  <a:lnTo>
                    <a:pt x="787" y="1072"/>
                  </a:lnTo>
                  <a:lnTo>
                    <a:pt x="783" y="1072"/>
                  </a:lnTo>
                  <a:lnTo>
                    <a:pt x="782" y="1072"/>
                  </a:lnTo>
                  <a:lnTo>
                    <a:pt x="778" y="1078"/>
                  </a:lnTo>
                  <a:lnTo>
                    <a:pt x="782" y="1084"/>
                  </a:lnTo>
                  <a:lnTo>
                    <a:pt x="783" y="1080"/>
                  </a:lnTo>
                  <a:lnTo>
                    <a:pt x="783" y="1084"/>
                  </a:lnTo>
                  <a:lnTo>
                    <a:pt x="787" y="1084"/>
                  </a:lnTo>
                  <a:lnTo>
                    <a:pt x="787" y="1086"/>
                  </a:lnTo>
                  <a:lnTo>
                    <a:pt x="787" y="1090"/>
                  </a:lnTo>
                  <a:lnTo>
                    <a:pt x="782" y="1091"/>
                  </a:lnTo>
                  <a:lnTo>
                    <a:pt x="782" y="1099"/>
                  </a:lnTo>
                  <a:lnTo>
                    <a:pt x="787" y="1105"/>
                  </a:lnTo>
                  <a:lnTo>
                    <a:pt x="782" y="1105"/>
                  </a:lnTo>
                  <a:lnTo>
                    <a:pt x="778" y="1108"/>
                  </a:lnTo>
                  <a:lnTo>
                    <a:pt x="789" y="1122"/>
                  </a:lnTo>
                  <a:lnTo>
                    <a:pt x="787" y="1124"/>
                  </a:lnTo>
                  <a:lnTo>
                    <a:pt x="787" y="1127"/>
                  </a:lnTo>
                  <a:lnTo>
                    <a:pt x="783" y="1127"/>
                  </a:lnTo>
                  <a:lnTo>
                    <a:pt x="783" y="1129"/>
                  </a:lnTo>
                  <a:lnTo>
                    <a:pt x="783" y="1133"/>
                  </a:lnTo>
                  <a:lnTo>
                    <a:pt x="783" y="1135"/>
                  </a:lnTo>
                  <a:lnTo>
                    <a:pt x="783" y="1139"/>
                  </a:lnTo>
                  <a:lnTo>
                    <a:pt x="783" y="1141"/>
                  </a:lnTo>
                  <a:lnTo>
                    <a:pt x="778" y="1143"/>
                  </a:lnTo>
                  <a:lnTo>
                    <a:pt x="776" y="1143"/>
                  </a:lnTo>
                  <a:lnTo>
                    <a:pt x="776" y="1148"/>
                  </a:lnTo>
                  <a:lnTo>
                    <a:pt x="772" y="1152"/>
                  </a:lnTo>
                  <a:lnTo>
                    <a:pt x="772" y="1154"/>
                  </a:lnTo>
                  <a:lnTo>
                    <a:pt x="772" y="1163"/>
                  </a:lnTo>
                  <a:lnTo>
                    <a:pt x="766" y="1167"/>
                  </a:lnTo>
                  <a:lnTo>
                    <a:pt x="766" y="1165"/>
                  </a:lnTo>
                  <a:lnTo>
                    <a:pt x="763" y="1165"/>
                  </a:lnTo>
                  <a:lnTo>
                    <a:pt x="759" y="1165"/>
                  </a:lnTo>
                  <a:lnTo>
                    <a:pt x="757" y="1163"/>
                  </a:lnTo>
                  <a:lnTo>
                    <a:pt x="757" y="1158"/>
                  </a:lnTo>
                  <a:lnTo>
                    <a:pt x="753" y="1158"/>
                  </a:lnTo>
                  <a:lnTo>
                    <a:pt x="751" y="1160"/>
                  </a:lnTo>
                  <a:lnTo>
                    <a:pt x="747" y="1158"/>
                  </a:lnTo>
                  <a:lnTo>
                    <a:pt x="746" y="1160"/>
                  </a:lnTo>
                  <a:lnTo>
                    <a:pt x="742" y="1160"/>
                  </a:lnTo>
                  <a:lnTo>
                    <a:pt x="740" y="1158"/>
                  </a:lnTo>
                  <a:lnTo>
                    <a:pt x="738" y="1158"/>
                  </a:lnTo>
                  <a:lnTo>
                    <a:pt x="734" y="1158"/>
                  </a:lnTo>
                  <a:lnTo>
                    <a:pt x="734" y="1160"/>
                  </a:lnTo>
                  <a:lnTo>
                    <a:pt x="732" y="1163"/>
                  </a:lnTo>
                  <a:lnTo>
                    <a:pt x="732" y="1165"/>
                  </a:lnTo>
                  <a:lnTo>
                    <a:pt x="732" y="1167"/>
                  </a:lnTo>
                  <a:lnTo>
                    <a:pt x="729" y="1167"/>
                  </a:lnTo>
                  <a:lnTo>
                    <a:pt x="729" y="1171"/>
                  </a:lnTo>
                  <a:lnTo>
                    <a:pt x="729" y="1173"/>
                  </a:lnTo>
                  <a:lnTo>
                    <a:pt x="729" y="1177"/>
                  </a:lnTo>
                  <a:lnTo>
                    <a:pt x="729" y="1179"/>
                  </a:lnTo>
                  <a:lnTo>
                    <a:pt x="729" y="1182"/>
                  </a:lnTo>
                  <a:lnTo>
                    <a:pt x="727" y="1182"/>
                  </a:lnTo>
                  <a:lnTo>
                    <a:pt x="727" y="1184"/>
                  </a:lnTo>
                  <a:lnTo>
                    <a:pt x="729" y="1184"/>
                  </a:lnTo>
                  <a:lnTo>
                    <a:pt x="729" y="1186"/>
                  </a:lnTo>
                  <a:lnTo>
                    <a:pt x="729" y="1190"/>
                  </a:lnTo>
                  <a:lnTo>
                    <a:pt x="729" y="1192"/>
                  </a:lnTo>
                  <a:lnTo>
                    <a:pt x="729" y="1196"/>
                  </a:lnTo>
                  <a:lnTo>
                    <a:pt x="727" y="1196"/>
                  </a:lnTo>
                  <a:lnTo>
                    <a:pt x="727" y="1198"/>
                  </a:lnTo>
                  <a:lnTo>
                    <a:pt x="723" y="1201"/>
                  </a:lnTo>
                  <a:lnTo>
                    <a:pt x="723" y="1203"/>
                  </a:lnTo>
                  <a:lnTo>
                    <a:pt x="723" y="1207"/>
                  </a:lnTo>
                  <a:lnTo>
                    <a:pt x="721" y="1209"/>
                  </a:lnTo>
                  <a:lnTo>
                    <a:pt x="719" y="1211"/>
                  </a:lnTo>
                  <a:lnTo>
                    <a:pt x="719" y="1215"/>
                  </a:lnTo>
                  <a:lnTo>
                    <a:pt x="715" y="1216"/>
                  </a:lnTo>
                  <a:lnTo>
                    <a:pt x="713" y="1216"/>
                  </a:lnTo>
                  <a:lnTo>
                    <a:pt x="713" y="1220"/>
                  </a:lnTo>
                  <a:lnTo>
                    <a:pt x="710" y="1220"/>
                  </a:lnTo>
                  <a:lnTo>
                    <a:pt x="708" y="1220"/>
                  </a:lnTo>
                  <a:lnTo>
                    <a:pt x="708" y="1216"/>
                  </a:lnTo>
                  <a:lnTo>
                    <a:pt x="704" y="1216"/>
                  </a:lnTo>
                  <a:lnTo>
                    <a:pt x="702" y="1216"/>
                  </a:lnTo>
                  <a:lnTo>
                    <a:pt x="698" y="1216"/>
                  </a:lnTo>
                  <a:lnTo>
                    <a:pt x="696" y="1216"/>
                  </a:lnTo>
                  <a:lnTo>
                    <a:pt x="696" y="1220"/>
                  </a:lnTo>
                  <a:lnTo>
                    <a:pt x="694" y="1220"/>
                  </a:lnTo>
                  <a:lnTo>
                    <a:pt x="691" y="1220"/>
                  </a:lnTo>
                  <a:lnTo>
                    <a:pt x="691" y="1216"/>
                  </a:lnTo>
                  <a:lnTo>
                    <a:pt x="689" y="1220"/>
                  </a:lnTo>
                  <a:lnTo>
                    <a:pt x="689" y="1222"/>
                  </a:lnTo>
                  <a:lnTo>
                    <a:pt x="691" y="1222"/>
                  </a:lnTo>
                  <a:lnTo>
                    <a:pt x="689" y="1222"/>
                  </a:lnTo>
                  <a:lnTo>
                    <a:pt x="689" y="1226"/>
                  </a:lnTo>
                  <a:lnTo>
                    <a:pt x="685" y="1226"/>
                  </a:lnTo>
                  <a:lnTo>
                    <a:pt x="683" y="1226"/>
                  </a:lnTo>
                  <a:lnTo>
                    <a:pt x="679" y="1222"/>
                  </a:lnTo>
                  <a:lnTo>
                    <a:pt x="677" y="1222"/>
                  </a:lnTo>
                  <a:lnTo>
                    <a:pt x="677" y="1226"/>
                  </a:lnTo>
                  <a:lnTo>
                    <a:pt x="674" y="1226"/>
                  </a:lnTo>
                  <a:lnTo>
                    <a:pt x="674" y="1228"/>
                  </a:lnTo>
                  <a:lnTo>
                    <a:pt x="674" y="1232"/>
                  </a:lnTo>
                  <a:lnTo>
                    <a:pt x="674" y="1234"/>
                  </a:lnTo>
                  <a:lnTo>
                    <a:pt x="674" y="1235"/>
                  </a:lnTo>
                  <a:lnTo>
                    <a:pt x="672" y="1235"/>
                  </a:lnTo>
                  <a:lnTo>
                    <a:pt x="674" y="1235"/>
                  </a:lnTo>
                  <a:lnTo>
                    <a:pt x="672" y="1235"/>
                  </a:lnTo>
                  <a:lnTo>
                    <a:pt x="672" y="1239"/>
                  </a:lnTo>
                  <a:lnTo>
                    <a:pt x="672" y="1241"/>
                  </a:lnTo>
                  <a:lnTo>
                    <a:pt x="674" y="1241"/>
                  </a:lnTo>
                  <a:lnTo>
                    <a:pt x="677" y="1241"/>
                  </a:lnTo>
                  <a:lnTo>
                    <a:pt x="677" y="1239"/>
                  </a:lnTo>
                  <a:lnTo>
                    <a:pt x="677" y="1241"/>
                  </a:lnTo>
                  <a:lnTo>
                    <a:pt x="679" y="1241"/>
                  </a:lnTo>
                  <a:lnTo>
                    <a:pt x="683" y="1241"/>
                  </a:lnTo>
                  <a:lnTo>
                    <a:pt x="679" y="1245"/>
                  </a:lnTo>
                  <a:lnTo>
                    <a:pt x="677" y="1245"/>
                  </a:lnTo>
                  <a:lnTo>
                    <a:pt x="674" y="1245"/>
                  </a:lnTo>
                  <a:lnTo>
                    <a:pt x="672" y="1245"/>
                  </a:lnTo>
                  <a:lnTo>
                    <a:pt x="672" y="1247"/>
                  </a:lnTo>
                  <a:lnTo>
                    <a:pt x="672" y="1251"/>
                  </a:lnTo>
                  <a:lnTo>
                    <a:pt x="670" y="1251"/>
                  </a:lnTo>
                  <a:lnTo>
                    <a:pt x="666" y="1251"/>
                  </a:lnTo>
                  <a:lnTo>
                    <a:pt x="666" y="1247"/>
                  </a:lnTo>
                  <a:lnTo>
                    <a:pt x="670" y="1247"/>
                  </a:lnTo>
                  <a:lnTo>
                    <a:pt x="670" y="1245"/>
                  </a:lnTo>
                  <a:lnTo>
                    <a:pt x="666" y="1245"/>
                  </a:lnTo>
                  <a:lnTo>
                    <a:pt x="664" y="1245"/>
                  </a:lnTo>
                  <a:lnTo>
                    <a:pt x="660" y="1245"/>
                  </a:lnTo>
                  <a:lnTo>
                    <a:pt x="658" y="1241"/>
                  </a:lnTo>
                  <a:lnTo>
                    <a:pt x="658" y="1245"/>
                  </a:lnTo>
                  <a:lnTo>
                    <a:pt x="655" y="1245"/>
                  </a:lnTo>
                  <a:lnTo>
                    <a:pt x="655" y="1241"/>
                  </a:lnTo>
                  <a:lnTo>
                    <a:pt x="653" y="1241"/>
                  </a:lnTo>
                  <a:lnTo>
                    <a:pt x="653" y="1239"/>
                  </a:lnTo>
                  <a:lnTo>
                    <a:pt x="653" y="1241"/>
                  </a:lnTo>
                  <a:lnTo>
                    <a:pt x="649" y="1239"/>
                  </a:lnTo>
                  <a:lnTo>
                    <a:pt x="647" y="1239"/>
                  </a:lnTo>
                  <a:lnTo>
                    <a:pt x="645" y="1235"/>
                  </a:lnTo>
                  <a:lnTo>
                    <a:pt x="645" y="1234"/>
                  </a:lnTo>
                  <a:lnTo>
                    <a:pt x="641" y="1234"/>
                  </a:lnTo>
                  <a:lnTo>
                    <a:pt x="641" y="1232"/>
                  </a:lnTo>
                  <a:lnTo>
                    <a:pt x="639" y="1232"/>
                  </a:lnTo>
                  <a:lnTo>
                    <a:pt x="639" y="1228"/>
                  </a:lnTo>
                  <a:lnTo>
                    <a:pt x="630" y="1226"/>
                  </a:lnTo>
                  <a:lnTo>
                    <a:pt x="620" y="1222"/>
                  </a:lnTo>
                  <a:lnTo>
                    <a:pt x="609" y="1220"/>
                  </a:lnTo>
                  <a:lnTo>
                    <a:pt x="600" y="1232"/>
                  </a:lnTo>
                  <a:lnTo>
                    <a:pt x="584" y="1234"/>
                  </a:lnTo>
                  <a:lnTo>
                    <a:pt x="590" y="1241"/>
                  </a:lnTo>
                  <a:lnTo>
                    <a:pt x="590" y="1247"/>
                  </a:lnTo>
                  <a:lnTo>
                    <a:pt x="590" y="1252"/>
                  </a:lnTo>
                  <a:lnTo>
                    <a:pt x="592" y="1264"/>
                  </a:lnTo>
                  <a:lnTo>
                    <a:pt x="596" y="1264"/>
                  </a:lnTo>
                  <a:lnTo>
                    <a:pt x="600" y="1283"/>
                  </a:lnTo>
                  <a:lnTo>
                    <a:pt x="586" y="1289"/>
                  </a:lnTo>
                  <a:lnTo>
                    <a:pt x="575" y="1298"/>
                  </a:lnTo>
                  <a:lnTo>
                    <a:pt x="575" y="1302"/>
                  </a:lnTo>
                  <a:lnTo>
                    <a:pt x="567" y="1302"/>
                  </a:lnTo>
                  <a:lnTo>
                    <a:pt x="562" y="1304"/>
                  </a:lnTo>
                  <a:lnTo>
                    <a:pt x="562" y="1307"/>
                  </a:lnTo>
                  <a:lnTo>
                    <a:pt x="554" y="1307"/>
                  </a:lnTo>
                  <a:lnTo>
                    <a:pt x="550" y="1307"/>
                  </a:lnTo>
                  <a:lnTo>
                    <a:pt x="537" y="1319"/>
                  </a:lnTo>
                  <a:lnTo>
                    <a:pt x="529" y="1326"/>
                  </a:lnTo>
                  <a:lnTo>
                    <a:pt x="531" y="1332"/>
                  </a:lnTo>
                  <a:lnTo>
                    <a:pt x="518" y="1338"/>
                  </a:lnTo>
                  <a:lnTo>
                    <a:pt x="512" y="1326"/>
                  </a:lnTo>
                  <a:lnTo>
                    <a:pt x="493" y="1323"/>
                  </a:lnTo>
                  <a:lnTo>
                    <a:pt x="492" y="1328"/>
                  </a:lnTo>
                  <a:lnTo>
                    <a:pt x="492" y="1334"/>
                  </a:lnTo>
                  <a:lnTo>
                    <a:pt x="488" y="1340"/>
                  </a:lnTo>
                  <a:lnTo>
                    <a:pt x="486" y="1345"/>
                  </a:lnTo>
                  <a:lnTo>
                    <a:pt x="486" y="1347"/>
                  </a:lnTo>
                  <a:lnTo>
                    <a:pt x="482" y="1353"/>
                  </a:lnTo>
                  <a:lnTo>
                    <a:pt x="482" y="1357"/>
                  </a:lnTo>
                  <a:lnTo>
                    <a:pt x="480" y="1366"/>
                  </a:lnTo>
                  <a:lnTo>
                    <a:pt x="488" y="1469"/>
                  </a:lnTo>
                  <a:lnTo>
                    <a:pt x="480" y="1474"/>
                  </a:lnTo>
                  <a:lnTo>
                    <a:pt x="480" y="1484"/>
                  </a:lnTo>
                  <a:lnTo>
                    <a:pt x="473" y="1489"/>
                  </a:lnTo>
                  <a:lnTo>
                    <a:pt x="473" y="1495"/>
                  </a:lnTo>
                  <a:lnTo>
                    <a:pt x="467" y="1499"/>
                  </a:lnTo>
                  <a:lnTo>
                    <a:pt x="463" y="1506"/>
                  </a:lnTo>
                  <a:lnTo>
                    <a:pt x="463" y="1514"/>
                  </a:lnTo>
                  <a:lnTo>
                    <a:pt x="469" y="1527"/>
                  </a:lnTo>
                  <a:lnTo>
                    <a:pt x="469" y="1544"/>
                  </a:lnTo>
                  <a:lnTo>
                    <a:pt x="473" y="1550"/>
                  </a:lnTo>
                  <a:lnTo>
                    <a:pt x="469" y="1563"/>
                  </a:lnTo>
                  <a:lnTo>
                    <a:pt x="452" y="1580"/>
                  </a:lnTo>
                  <a:lnTo>
                    <a:pt x="442" y="1596"/>
                  </a:lnTo>
                  <a:lnTo>
                    <a:pt x="438" y="1607"/>
                  </a:lnTo>
                  <a:lnTo>
                    <a:pt x="433" y="1618"/>
                  </a:lnTo>
                  <a:lnTo>
                    <a:pt x="429" y="1626"/>
                  </a:lnTo>
                  <a:lnTo>
                    <a:pt x="423" y="1635"/>
                  </a:lnTo>
                  <a:lnTo>
                    <a:pt x="418" y="1637"/>
                  </a:lnTo>
                  <a:lnTo>
                    <a:pt x="408" y="1639"/>
                  </a:lnTo>
                  <a:lnTo>
                    <a:pt x="401" y="1643"/>
                  </a:lnTo>
                  <a:lnTo>
                    <a:pt x="401" y="1650"/>
                  </a:lnTo>
                  <a:lnTo>
                    <a:pt x="395" y="1660"/>
                  </a:lnTo>
                  <a:lnTo>
                    <a:pt x="395" y="1664"/>
                  </a:lnTo>
                  <a:lnTo>
                    <a:pt x="389" y="1669"/>
                  </a:lnTo>
                  <a:lnTo>
                    <a:pt x="389" y="1675"/>
                  </a:lnTo>
                  <a:lnTo>
                    <a:pt x="387" y="1681"/>
                  </a:lnTo>
                  <a:lnTo>
                    <a:pt x="383" y="1688"/>
                  </a:lnTo>
                  <a:lnTo>
                    <a:pt x="382" y="1692"/>
                  </a:lnTo>
                  <a:lnTo>
                    <a:pt x="368" y="1724"/>
                  </a:lnTo>
                  <a:lnTo>
                    <a:pt x="363" y="1728"/>
                  </a:lnTo>
                  <a:lnTo>
                    <a:pt x="359" y="1732"/>
                  </a:lnTo>
                  <a:lnTo>
                    <a:pt x="359" y="1736"/>
                  </a:lnTo>
                  <a:lnTo>
                    <a:pt x="363" y="1738"/>
                  </a:lnTo>
                  <a:lnTo>
                    <a:pt x="365" y="1741"/>
                  </a:lnTo>
                  <a:lnTo>
                    <a:pt x="363" y="1749"/>
                  </a:lnTo>
                  <a:lnTo>
                    <a:pt x="363" y="1755"/>
                  </a:lnTo>
                  <a:lnTo>
                    <a:pt x="363" y="1766"/>
                  </a:lnTo>
                  <a:lnTo>
                    <a:pt x="368" y="1772"/>
                  </a:lnTo>
                  <a:lnTo>
                    <a:pt x="363" y="1791"/>
                  </a:lnTo>
                  <a:lnTo>
                    <a:pt x="363" y="1800"/>
                  </a:lnTo>
                  <a:lnTo>
                    <a:pt x="370" y="1812"/>
                  </a:lnTo>
                  <a:lnTo>
                    <a:pt x="363" y="1823"/>
                  </a:lnTo>
                  <a:lnTo>
                    <a:pt x="344" y="1829"/>
                  </a:lnTo>
                  <a:lnTo>
                    <a:pt x="334" y="1836"/>
                  </a:lnTo>
                  <a:lnTo>
                    <a:pt x="334" y="1859"/>
                  </a:lnTo>
                  <a:lnTo>
                    <a:pt x="327" y="1861"/>
                  </a:lnTo>
                  <a:lnTo>
                    <a:pt x="325" y="1867"/>
                  </a:lnTo>
                  <a:lnTo>
                    <a:pt x="325" y="1878"/>
                  </a:lnTo>
                  <a:lnTo>
                    <a:pt x="319" y="1891"/>
                  </a:lnTo>
                  <a:lnTo>
                    <a:pt x="308" y="1893"/>
                  </a:lnTo>
                  <a:lnTo>
                    <a:pt x="300" y="1904"/>
                  </a:lnTo>
                  <a:lnTo>
                    <a:pt x="296" y="1904"/>
                  </a:lnTo>
                  <a:lnTo>
                    <a:pt x="291" y="1916"/>
                  </a:lnTo>
                  <a:lnTo>
                    <a:pt x="272" y="1885"/>
                  </a:lnTo>
                  <a:lnTo>
                    <a:pt x="270" y="1880"/>
                  </a:lnTo>
                  <a:lnTo>
                    <a:pt x="264" y="1872"/>
                  </a:lnTo>
                  <a:lnTo>
                    <a:pt x="258" y="1867"/>
                  </a:lnTo>
                  <a:lnTo>
                    <a:pt x="256" y="1861"/>
                  </a:lnTo>
                  <a:lnTo>
                    <a:pt x="251" y="1859"/>
                  </a:lnTo>
                  <a:lnTo>
                    <a:pt x="247" y="1855"/>
                  </a:lnTo>
                  <a:lnTo>
                    <a:pt x="247" y="1853"/>
                  </a:lnTo>
                  <a:lnTo>
                    <a:pt x="245" y="1849"/>
                  </a:lnTo>
                  <a:lnTo>
                    <a:pt x="241" y="1848"/>
                  </a:lnTo>
                  <a:lnTo>
                    <a:pt x="239" y="1842"/>
                  </a:lnTo>
                  <a:lnTo>
                    <a:pt x="234" y="1836"/>
                  </a:lnTo>
                  <a:lnTo>
                    <a:pt x="232" y="1834"/>
                  </a:lnTo>
                  <a:lnTo>
                    <a:pt x="228" y="1819"/>
                  </a:lnTo>
                  <a:lnTo>
                    <a:pt x="228" y="1815"/>
                  </a:lnTo>
                  <a:lnTo>
                    <a:pt x="228" y="1812"/>
                  </a:lnTo>
                  <a:lnTo>
                    <a:pt x="226" y="1806"/>
                  </a:lnTo>
                  <a:lnTo>
                    <a:pt x="226" y="1800"/>
                  </a:lnTo>
                  <a:lnTo>
                    <a:pt x="226" y="1796"/>
                  </a:lnTo>
                  <a:lnTo>
                    <a:pt x="228" y="1791"/>
                  </a:lnTo>
                  <a:lnTo>
                    <a:pt x="228" y="1787"/>
                  </a:lnTo>
                  <a:lnTo>
                    <a:pt x="228" y="1785"/>
                  </a:lnTo>
                  <a:lnTo>
                    <a:pt x="228" y="1781"/>
                  </a:lnTo>
                  <a:lnTo>
                    <a:pt x="228" y="1779"/>
                  </a:lnTo>
                  <a:lnTo>
                    <a:pt x="228" y="1776"/>
                  </a:lnTo>
                  <a:lnTo>
                    <a:pt x="228" y="1774"/>
                  </a:lnTo>
                  <a:lnTo>
                    <a:pt x="228" y="1772"/>
                  </a:lnTo>
                  <a:lnTo>
                    <a:pt x="228" y="1768"/>
                  </a:lnTo>
                  <a:lnTo>
                    <a:pt x="228" y="1766"/>
                  </a:lnTo>
                  <a:lnTo>
                    <a:pt x="228" y="1760"/>
                  </a:lnTo>
                  <a:lnTo>
                    <a:pt x="232" y="1747"/>
                  </a:lnTo>
                  <a:lnTo>
                    <a:pt x="232" y="1738"/>
                  </a:lnTo>
                  <a:lnTo>
                    <a:pt x="228" y="1730"/>
                  </a:lnTo>
                  <a:lnTo>
                    <a:pt x="228" y="1724"/>
                  </a:lnTo>
                  <a:lnTo>
                    <a:pt x="222" y="1707"/>
                  </a:lnTo>
                  <a:lnTo>
                    <a:pt x="222" y="1705"/>
                  </a:lnTo>
                  <a:lnTo>
                    <a:pt x="217" y="1698"/>
                  </a:lnTo>
                  <a:lnTo>
                    <a:pt x="215" y="1694"/>
                  </a:lnTo>
                  <a:lnTo>
                    <a:pt x="211" y="1688"/>
                  </a:lnTo>
                  <a:lnTo>
                    <a:pt x="201" y="1681"/>
                  </a:lnTo>
                  <a:lnTo>
                    <a:pt x="198" y="1681"/>
                  </a:lnTo>
                  <a:lnTo>
                    <a:pt x="196" y="1675"/>
                  </a:lnTo>
                  <a:lnTo>
                    <a:pt x="186" y="1669"/>
                  </a:lnTo>
                  <a:lnTo>
                    <a:pt x="184" y="1668"/>
                  </a:lnTo>
                  <a:lnTo>
                    <a:pt x="182" y="1662"/>
                  </a:lnTo>
                  <a:lnTo>
                    <a:pt x="179" y="1660"/>
                  </a:lnTo>
                  <a:lnTo>
                    <a:pt x="177" y="1654"/>
                  </a:lnTo>
                  <a:lnTo>
                    <a:pt x="171" y="1643"/>
                  </a:lnTo>
                  <a:lnTo>
                    <a:pt x="165" y="1637"/>
                  </a:lnTo>
                  <a:lnTo>
                    <a:pt x="165" y="1632"/>
                  </a:lnTo>
                  <a:lnTo>
                    <a:pt x="160" y="1626"/>
                  </a:lnTo>
                  <a:lnTo>
                    <a:pt x="152" y="1624"/>
                  </a:lnTo>
                  <a:lnTo>
                    <a:pt x="146" y="1620"/>
                  </a:lnTo>
                  <a:lnTo>
                    <a:pt x="141" y="1618"/>
                  </a:lnTo>
                  <a:lnTo>
                    <a:pt x="139" y="1616"/>
                  </a:lnTo>
                  <a:lnTo>
                    <a:pt x="128" y="1613"/>
                  </a:lnTo>
                  <a:lnTo>
                    <a:pt x="124" y="1613"/>
                  </a:lnTo>
                  <a:lnTo>
                    <a:pt x="118" y="1613"/>
                  </a:lnTo>
                  <a:lnTo>
                    <a:pt x="116" y="1613"/>
                  </a:lnTo>
                  <a:lnTo>
                    <a:pt x="114" y="1613"/>
                  </a:lnTo>
                  <a:lnTo>
                    <a:pt x="110" y="1616"/>
                  </a:lnTo>
                  <a:lnTo>
                    <a:pt x="109" y="1618"/>
                  </a:lnTo>
                  <a:lnTo>
                    <a:pt x="109" y="1620"/>
                  </a:lnTo>
                  <a:lnTo>
                    <a:pt x="105" y="1624"/>
                  </a:lnTo>
                  <a:lnTo>
                    <a:pt x="105" y="1630"/>
                  </a:lnTo>
                  <a:lnTo>
                    <a:pt x="105" y="1632"/>
                  </a:lnTo>
                  <a:lnTo>
                    <a:pt x="103" y="1637"/>
                  </a:lnTo>
                  <a:lnTo>
                    <a:pt x="103" y="1639"/>
                  </a:lnTo>
                  <a:lnTo>
                    <a:pt x="99" y="1643"/>
                  </a:lnTo>
                  <a:lnTo>
                    <a:pt x="93" y="1654"/>
                  </a:lnTo>
                  <a:lnTo>
                    <a:pt x="93" y="1660"/>
                  </a:lnTo>
                  <a:lnTo>
                    <a:pt x="91" y="1664"/>
                  </a:lnTo>
                  <a:lnTo>
                    <a:pt x="86" y="1668"/>
                  </a:lnTo>
                  <a:lnTo>
                    <a:pt x="84" y="1669"/>
                  </a:lnTo>
                  <a:lnTo>
                    <a:pt x="80" y="1668"/>
                  </a:lnTo>
                  <a:lnTo>
                    <a:pt x="78" y="1662"/>
                  </a:lnTo>
                  <a:lnTo>
                    <a:pt x="74" y="1662"/>
                  </a:lnTo>
                  <a:lnTo>
                    <a:pt x="73" y="1660"/>
                  </a:lnTo>
                  <a:lnTo>
                    <a:pt x="67" y="1654"/>
                  </a:lnTo>
                  <a:lnTo>
                    <a:pt x="67" y="1650"/>
                  </a:lnTo>
                  <a:lnTo>
                    <a:pt x="65" y="1649"/>
                  </a:lnTo>
                  <a:lnTo>
                    <a:pt x="61" y="1645"/>
                  </a:lnTo>
                  <a:lnTo>
                    <a:pt x="55" y="1639"/>
                  </a:lnTo>
                  <a:lnTo>
                    <a:pt x="54" y="1635"/>
                  </a:lnTo>
                  <a:lnTo>
                    <a:pt x="50" y="1632"/>
                  </a:lnTo>
                  <a:lnTo>
                    <a:pt x="48" y="1626"/>
                  </a:lnTo>
                  <a:lnTo>
                    <a:pt x="44" y="1620"/>
                  </a:lnTo>
                  <a:lnTo>
                    <a:pt x="40" y="1616"/>
                  </a:lnTo>
                  <a:lnTo>
                    <a:pt x="37" y="1611"/>
                  </a:lnTo>
                  <a:lnTo>
                    <a:pt x="35" y="1607"/>
                  </a:lnTo>
                  <a:lnTo>
                    <a:pt x="35" y="1601"/>
                  </a:lnTo>
                  <a:lnTo>
                    <a:pt x="29" y="1594"/>
                  </a:lnTo>
                  <a:lnTo>
                    <a:pt x="23" y="1588"/>
                  </a:lnTo>
                  <a:lnTo>
                    <a:pt x="18" y="1580"/>
                  </a:lnTo>
                  <a:lnTo>
                    <a:pt x="16" y="1575"/>
                  </a:lnTo>
                  <a:lnTo>
                    <a:pt x="16" y="1569"/>
                  </a:lnTo>
                  <a:lnTo>
                    <a:pt x="12" y="1567"/>
                  </a:lnTo>
                  <a:lnTo>
                    <a:pt x="10" y="1567"/>
                  </a:lnTo>
                  <a:lnTo>
                    <a:pt x="10" y="1563"/>
                  </a:lnTo>
                  <a:lnTo>
                    <a:pt x="6" y="1561"/>
                  </a:lnTo>
                  <a:lnTo>
                    <a:pt x="6" y="1556"/>
                  </a:lnTo>
                  <a:lnTo>
                    <a:pt x="4" y="1552"/>
                  </a:lnTo>
                  <a:lnTo>
                    <a:pt x="0" y="1552"/>
                  </a:lnTo>
                  <a:lnTo>
                    <a:pt x="0" y="1550"/>
                  </a:lnTo>
                  <a:lnTo>
                    <a:pt x="4" y="1548"/>
                  </a:lnTo>
                  <a:lnTo>
                    <a:pt x="6" y="1548"/>
                  </a:lnTo>
                  <a:lnTo>
                    <a:pt x="10" y="1548"/>
                  </a:lnTo>
                  <a:lnTo>
                    <a:pt x="10" y="1544"/>
                  </a:lnTo>
                  <a:lnTo>
                    <a:pt x="6" y="1544"/>
                  </a:lnTo>
                  <a:lnTo>
                    <a:pt x="4" y="1542"/>
                  </a:lnTo>
                  <a:lnTo>
                    <a:pt x="4" y="1539"/>
                  </a:lnTo>
                  <a:lnTo>
                    <a:pt x="6" y="1539"/>
                  </a:lnTo>
                  <a:lnTo>
                    <a:pt x="6" y="1537"/>
                  </a:lnTo>
                  <a:lnTo>
                    <a:pt x="10" y="1537"/>
                  </a:lnTo>
                  <a:lnTo>
                    <a:pt x="12" y="1533"/>
                  </a:lnTo>
                  <a:lnTo>
                    <a:pt x="12" y="1527"/>
                  </a:lnTo>
                  <a:lnTo>
                    <a:pt x="18" y="1525"/>
                  </a:lnTo>
                  <a:lnTo>
                    <a:pt x="19" y="1520"/>
                  </a:lnTo>
                  <a:lnTo>
                    <a:pt x="23" y="1518"/>
                  </a:lnTo>
                  <a:lnTo>
                    <a:pt x="25" y="1518"/>
                  </a:lnTo>
                  <a:lnTo>
                    <a:pt x="29" y="1512"/>
                  </a:lnTo>
                  <a:lnTo>
                    <a:pt x="35" y="1508"/>
                  </a:lnTo>
                  <a:lnTo>
                    <a:pt x="37" y="1506"/>
                  </a:lnTo>
                  <a:lnTo>
                    <a:pt x="42" y="1501"/>
                  </a:lnTo>
                  <a:lnTo>
                    <a:pt x="48" y="1495"/>
                  </a:lnTo>
                  <a:lnTo>
                    <a:pt x="50" y="1493"/>
                  </a:lnTo>
                  <a:lnTo>
                    <a:pt x="54" y="1489"/>
                  </a:lnTo>
                  <a:lnTo>
                    <a:pt x="59" y="1484"/>
                  </a:lnTo>
                  <a:lnTo>
                    <a:pt x="65" y="1482"/>
                  </a:lnTo>
                  <a:lnTo>
                    <a:pt x="67" y="1480"/>
                  </a:lnTo>
                  <a:lnTo>
                    <a:pt x="69" y="1476"/>
                  </a:lnTo>
                  <a:lnTo>
                    <a:pt x="74" y="1474"/>
                  </a:lnTo>
                  <a:lnTo>
                    <a:pt x="78" y="1469"/>
                  </a:lnTo>
                  <a:lnTo>
                    <a:pt x="84" y="1463"/>
                  </a:lnTo>
                  <a:lnTo>
                    <a:pt x="90" y="1459"/>
                  </a:lnTo>
                  <a:lnTo>
                    <a:pt x="91" y="1455"/>
                  </a:lnTo>
                  <a:lnTo>
                    <a:pt x="93" y="1451"/>
                  </a:lnTo>
                  <a:lnTo>
                    <a:pt x="99" y="1450"/>
                  </a:lnTo>
                  <a:lnTo>
                    <a:pt x="103" y="1444"/>
                  </a:lnTo>
                  <a:lnTo>
                    <a:pt x="109" y="1438"/>
                  </a:lnTo>
                  <a:lnTo>
                    <a:pt x="110" y="1433"/>
                  </a:lnTo>
                  <a:lnTo>
                    <a:pt x="114" y="1431"/>
                  </a:lnTo>
                  <a:lnTo>
                    <a:pt x="116" y="1425"/>
                  </a:lnTo>
                  <a:lnTo>
                    <a:pt x="118" y="1415"/>
                  </a:lnTo>
                  <a:lnTo>
                    <a:pt x="122" y="1412"/>
                  </a:lnTo>
                  <a:lnTo>
                    <a:pt x="124" y="1406"/>
                  </a:lnTo>
                  <a:lnTo>
                    <a:pt x="128" y="1400"/>
                  </a:lnTo>
                  <a:lnTo>
                    <a:pt x="129" y="1397"/>
                  </a:lnTo>
                  <a:lnTo>
                    <a:pt x="133" y="1391"/>
                  </a:lnTo>
                  <a:lnTo>
                    <a:pt x="135" y="1387"/>
                  </a:lnTo>
                  <a:lnTo>
                    <a:pt x="139" y="1381"/>
                  </a:lnTo>
                  <a:lnTo>
                    <a:pt x="139" y="1378"/>
                  </a:lnTo>
                  <a:lnTo>
                    <a:pt x="141" y="1376"/>
                  </a:lnTo>
                  <a:lnTo>
                    <a:pt x="148" y="1366"/>
                  </a:lnTo>
                  <a:lnTo>
                    <a:pt x="148" y="1364"/>
                  </a:lnTo>
                  <a:lnTo>
                    <a:pt x="152" y="1362"/>
                  </a:lnTo>
                  <a:lnTo>
                    <a:pt x="154" y="1359"/>
                  </a:lnTo>
                  <a:lnTo>
                    <a:pt x="158" y="1353"/>
                  </a:lnTo>
                  <a:lnTo>
                    <a:pt x="160" y="1347"/>
                  </a:lnTo>
                  <a:lnTo>
                    <a:pt x="160" y="1345"/>
                  </a:lnTo>
                  <a:lnTo>
                    <a:pt x="162" y="1340"/>
                  </a:lnTo>
                  <a:lnTo>
                    <a:pt x="167" y="1338"/>
                  </a:lnTo>
                  <a:lnTo>
                    <a:pt x="167" y="1334"/>
                  </a:lnTo>
                  <a:lnTo>
                    <a:pt x="173" y="1332"/>
                  </a:lnTo>
                  <a:lnTo>
                    <a:pt x="177" y="1328"/>
                  </a:lnTo>
                  <a:lnTo>
                    <a:pt x="179" y="1323"/>
                  </a:lnTo>
                  <a:lnTo>
                    <a:pt x="184" y="1321"/>
                  </a:lnTo>
                  <a:lnTo>
                    <a:pt x="186" y="1321"/>
                  </a:lnTo>
                  <a:lnTo>
                    <a:pt x="192" y="1319"/>
                  </a:lnTo>
                  <a:lnTo>
                    <a:pt x="198" y="1315"/>
                  </a:lnTo>
                  <a:lnTo>
                    <a:pt x="201" y="1315"/>
                  </a:lnTo>
                  <a:lnTo>
                    <a:pt x="207" y="1313"/>
                  </a:lnTo>
                  <a:lnTo>
                    <a:pt x="209" y="1313"/>
                  </a:lnTo>
                  <a:lnTo>
                    <a:pt x="211" y="1309"/>
                  </a:lnTo>
                  <a:lnTo>
                    <a:pt x="217" y="1304"/>
                  </a:lnTo>
                  <a:lnTo>
                    <a:pt x="222" y="1298"/>
                  </a:lnTo>
                  <a:lnTo>
                    <a:pt x="228" y="1296"/>
                  </a:lnTo>
                  <a:lnTo>
                    <a:pt x="236" y="1290"/>
                  </a:lnTo>
                  <a:lnTo>
                    <a:pt x="239" y="1285"/>
                  </a:lnTo>
                  <a:lnTo>
                    <a:pt x="241" y="1279"/>
                  </a:lnTo>
                  <a:lnTo>
                    <a:pt x="245" y="1271"/>
                  </a:lnTo>
                  <a:lnTo>
                    <a:pt x="241" y="1264"/>
                  </a:lnTo>
                  <a:lnTo>
                    <a:pt x="239" y="1260"/>
                  </a:lnTo>
                  <a:lnTo>
                    <a:pt x="239" y="1254"/>
                  </a:lnTo>
                  <a:lnTo>
                    <a:pt x="234" y="1245"/>
                  </a:lnTo>
                  <a:lnTo>
                    <a:pt x="234" y="1241"/>
                  </a:lnTo>
                  <a:lnTo>
                    <a:pt x="234" y="1239"/>
                  </a:lnTo>
                  <a:lnTo>
                    <a:pt x="236" y="1235"/>
                  </a:lnTo>
                  <a:lnTo>
                    <a:pt x="236" y="1232"/>
                  </a:lnTo>
                  <a:lnTo>
                    <a:pt x="236" y="1228"/>
                  </a:lnTo>
                  <a:lnTo>
                    <a:pt x="239" y="1222"/>
                  </a:lnTo>
                  <a:lnTo>
                    <a:pt x="239" y="1220"/>
                  </a:lnTo>
                  <a:lnTo>
                    <a:pt x="241" y="1216"/>
                  </a:lnTo>
                  <a:lnTo>
                    <a:pt x="245" y="1209"/>
                  </a:lnTo>
                  <a:lnTo>
                    <a:pt x="251" y="1201"/>
                  </a:lnTo>
                  <a:lnTo>
                    <a:pt x="253" y="1198"/>
                  </a:lnTo>
                  <a:lnTo>
                    <a:pt x="256" y="1190"/>
                  </a:lnTo>
                  <a:lnTo>
                    <a:pt x="260" y="1182"/>
                  </a:lnTo>
                  <a:lnTo>
                    <a:pt x="260" y="1177"/>
                  </a:lnTo>
                  <a:lnTo>
                    <a:pt x="260" y="1171"/>
                  </a:lnTo>
                  <a:lnTo>
                    <a:pt x="277" y="1135"/>
                  </a:lnTo>
                  <a:lnTo>
                    <a:pt x="285" y="1129"/>
                  </a:lnTo>
                  <a:lnTo>
                    <a:pt x="285" y="1127"/>
                  </a:lnTo>
                  <a:lnTo>
                    <a:pt x="294" y="1114"/>
                  </a:lnTo>
                  <a:lnTo>
                    <a:pt x="300" y="1108"/>
                  </a:lnTo>
                  <a:lnTo>
                    <a:pt x="300" y="1099"/>
                  </a:lnTo>
                  <a:lnTo>
                    <a:pt x="300" y="1095"/>
                  </a:lnTo>
                  <a:lnTo>
                    <a:pt x="302" y="1090"/>
                  </a:lnTo>
                  <a:lnTo>
                    <a:pt x="300" y="1084"/>
                  </a:lnTo>
                  <a:lnTo>
                    <a:pt x="300" y="1074"/>
                  </a:lnTo>
                  <a:lnTo>
                    <a:pt x="300" y="1072"/>
                  </a:lnTo>
                  <a:lnTo>
                    <a:pt x="296" y="1067"/>
                  </a:lnTo>
                  <a:lnTo>
                    <a:pt x="296" y="1061"/>
                  </a:lnTo>
                  <a:lnTo>
                    <a:pt x="291" y="1055"/>
                  </a:lnTo>
                  <a:lnTo>
                    <a:pt x="289" y="1048"/>
                  </a:lnTo>
                  <a:lnTo>
                    <a:pt x="285" y="1046"/>
                  </a:lnTo>
                  <a:lnTo>
                    <a:pt x="281" y="1036"/>
                  </a:lnTo>
                  <a:lnTo>
                    <a:pt x="275" y="1031"/>
                  </a:lnTo>
                  <a:lnTo>
                    <a:pt x="272" y="1029"/>
                  </a:lnTo>
                  <a:lnTo>
                    <a:pt x="270" y="1029"/>
                  </a:lnTo>
                  <a:lnTo>
                    <a:pt x="260" y="1029"/>
                  </a:lnTo>
                  <a:lnTo>
                    <a:pt x="258" y="1027"/>
                  </a:lnTo>
                  <a:lnTo>
                    <a:pt x="256" y="1027"/>
                  </a:lnTo>
                  <a:lnTo>
                    <a:pt x="247" y="1023"/>
                  </a:lnTo>
                  <a:lnTo>
                    <a:pt x="245" y="1023"/>
                  </a:lnTo>
                  <a:lnTo>
                    <a:pt x="241" y="1021"/>
                  </a:lnTo>
                  <a:lnTo>
                    <a:pt x="239" y="1021"/>
                  </a:lnTo>
                  <a:lnTo>
                    <a:pt x="234" y="1018"/>
                  </a:lnTo>
                  <a:lnTo>
                    <a:pt x="228" y="1016"/>
                  </a:lnTo>
                  <a:lnTo>
                    <a:pt x="222" y="1010"/>
                  </a:lnTo>
                  <a:lnTo>
                    <a:pt x="220" y="1006"/>
                  </a:lnTo>
                  <a:lnTo>
                    <a:pt x="220" y="1004"/>
                  </a:lnTo>
                  <a:lnTo>
                    <a:pt x="215" y="1004"/>
                  </a:lnTo>
                  <a:lnTo>
                    <a:pt x="211" y="1004"/>
                  </a:lnTo>
                  <a:lnTo>
                    <a:pt x="209" y="999"/>
                  </a:lnTo>
                  <a:lnTo>
                    <a:pt x="203" y="999"/>
                  </a:lnTo>
                  <a:lnTo>
                    <a:pt x="201" y="997"/>
                  </a:lnTo>
                  <a:lnTo>
                    <a:pt x="198" y="993"/>
                  </a:lnTo>
                  <a:lnTo>
                    <a:pt x="196" y="993"/>
                  </a:lnTo>
                  <a:lnTo>
                    <a:pt x="196" y="991"/>
                  </a:lnTo>
                  <a:lnTo>
                    <a:pt x="196" y="987"/>
                  </a:lnTo>
                  <a:lnTo>
                    <a:pt x="192" y="985"/>
                  </a:lnTo>
                  <a:lnTo>
                    <a:pt x="192" y="983"/>
                  </a:lnTo>
                  <a:lnTo>
                    <a:pt x="190" y="978"/>
                  </a:lnTo>
                  <a:lnTo>
                    <a:pt x="190" y="974"/>
                  </a:lnTo>
                  <a:lnTo>
                    <a:pt x="190" y="972"/>
                  </a:lnTo>
                  <a:lnTo>
                    <a:pt x="190" y="968"/>
                  </a:lnTo>
                  <a:lnTo>
                    <a:pt x="190" y="966"/>
                  </a:lnTo>
                  <a:lnTo>
                    <a:pt x="190" y="961"/>
                  </a:lnTo>
                  <a:lnTo>
                    <a:pt x="190" y="959"/>
                  </a:lnTo>
                  <a:lnTo>
                    <a:pt x="192" y="955"/>
                  </a:lnTo>
                  <a:lnTo>
                    <a:pt x="192" y="953"/>
                  </a:lnTo>
                  <a:lnTo>
                    <a:pt x="192" y="949"/>
                  </a:lnTo>
                  <a:lnTo>
                    <a:pt x="196" y="947"/>
                  </a:lnTo>
                  <a:lnTo>
                    <a:pt x="192" y="938"/>
                  </a:lnTo>
                  <a:lnTo>
                    <a:pt x="192" y="936"/>
                  </a:lnTo>
                  <a:lnTo>
                    <a:pt x="192" y="930"/>
                  </a:lnTo>
                  <a:lnTo>
                    <a:pt x="192" y="928"/>
                  </a:lnTo>
                  <a:lnTo>
                    <a:pt x="192" y="925"/>
                  </a:lnTo>
                  <a:lnTo>
                    <a:pt x="192" y="919"/>
                  </a:lnTo>
                  <a:lnTo>
                    <a:pt x="190" y="917"/>
                  </a:lnTo>
                  <a:lnTo>
                    <a:pt x="190" y="915"/>
                  </a:lnTo>
                  <a:lnTo>
                    <a:pt x="186" y="911"/>
                  </a:lnTo>
                  <a:lnTo>
                    <a:pt x="182" y="906"/>
                  </a:lnTo>
                  <a:lnTo>
                    <a:pt x="182" y="904"/>
                  </a:lnTo>
                  <a:lnTo>
                    <a:pt x="177" y="898"/>
                  </a:lnTo>
                  <a:lnTo>
                    <a:pt x="173" y="892"/>
                  </a:lnTo>
                  <a:lnTo>
                    <a:pt x="173" y="887"/>
                  </a:lnTo>
                  <a:lnTo>
                    <a:pt x="171" y="885"/>
                  </a:lnTo>
                  <a:lnTo>
                    <a:pt x="171" y="881"/>
                  </a:lnTo>
                  <a:lnTo>
                    <a:pt x="167" y="879"/>
                  </a:lnTo>
                  <a:lnTo>
                    <a:pt x="165" y="875"/>
                  </a:lnTo>
                  <a:lnTo>
                    <a:pt x="165" y="873"/>
                  </a:lnTo>
                  <a:lnTo>
                    <a:pt x="165" y="870"/>
                  </a:lnTo>
                  <a:lnTo>
                    <a:pt x="160" y="866"/>
                  </a:lnTo>
                  <a:lnTo>
                    <a:pt x="160" y="862"/>
                  </a:lnTo>
                  <a:lnTo>
                    <a:pt x="158" y="862"/>
                  </a:lnTo>
                  <a:lnTo>
                    <a:pt x="154" y="856"/>
                  </a:lnTo>
                  <a:lnTo>
                    <a:pt x="152" y="855"/>
                  </a:lnTo>
                  <a:lnTo>
                    <a:pt x="148" y="849"/>
                  </a:lnTo>
                  <a:lnTo>
                    <a:pt x="146" y="847"/>
                  </a:lnTo>
                  <a:lnTo>
                    <a:pt x="141" y="837"/>
                  </a:lnTo>
                  <a:lnTo>
                    <a:pt x="141" y="836"/>
                  </a:lnTo>
                  <a:lnTo>
                    <a:pt x="139" y="832"/>
                  </a:lnTo>
                  <a:lnTo>
                    <a:pt x="135" y="832"/>
                  </a:lnTo>
                  <a:lnTo>
                    <a:pt x="133" y="832"/>
                  </a:lnTo>
                  <a:lnTo>
                    <a:pt x="128" y="830"/>
                  </a:lnTo>
                  <a:lnTo>
                    <a:pt x="122" y="830"/>
                  </a:lnTo>
                  <a:lnTo>
                    <a:pt x="116" y="830"/>
                  </a:lnTo>
                  <a:lnTo>
                    <a:pt x="114" y="826"/>
                  </a:lnTo>
                  <a:lnTo>
                    <a:pt x="109" y="824"/>
                  </a:lnTo>
                  <a:lnTo>
                    <a:pt x="105" y="822"/>
                  </a:lnTo>
                  <a:lnTo>
                    <a:pt x="105" y="819"/>
                  </a:lnTo>
                  <a:lnTo>
                    <a:pt x="103" y="819"/>
                  </a:lnTo>
                  <a:lnTo>
                    <a:pt x="99" y="817"/>
                  </a:lnTo>
                  <a:lnTo>
                    <a:pt x="97" y="813"/>
                  </a:lnTo>
                  <a:lnTo>
                    <a:pt x="93" y="811"/>
                  </a:lnTo>
                  <a:lnTo>
                    <a:pt x="91" y="805"/>
                  </a:lnTo>
                  <a:lnTo>
                    <a:pt x="90" y="801"/>
                  </a:lnTo>
                  <a:lnTo>
                    <a:pt x="86" y="800"/>
                  </a:lnTo>
                  <a:lnTo>
                    <a:pt x="84" y="794"/>
                  </a:lnTo>
                  <a:lnTo>
                    <a:pt x="80" y="792"/>
                  </a:lnTo>
                  <a:lnTo>
                    <a:pt x="78" y="786"/>
                  </a:lnTo>
                  <a:lnTo>
                    <a:pt x="74" y="786"/>
                  </a:lnTo>
                  <a:lnTo>
                    <a:pt x="69" y="779"/>
                  </a:lnTo>
                  <a:lnTo>
                    <a:pt x="69" y="775"/>
                  </a:lnTo>
                  <a:lnTo>
                    <a:pt x="65" y="769"/>
                  </a:lnTo>
                  <a:lnTo>
                    <a:pt x="61" y="767"/>
                  </a:lnTo>
                  <a:lnTo>
                    <a:pt x="61" y="764"/>
                  </a:lnTo>
                  <a:lnTo>
                    <a:pt x="59" y="756"/>
                  </a:lnTo>
                  <a:lnTo>
                    <a:pt x="55" y="754"/>
                  </a:lnTo>
                  <a:lnTo>
                    <a:pt x="55" y="750"/>
                  </a:lnTo>
                  <a:lnTo>
                    <a:pt x="54" y="745"/>
                  </a:lnTo>
                  <a:lnTo>
                    <a:pt x="48" y="739"/>
                  </a:lnTo>
                  <a:lnTo>
                    <a:pt x="50" y="739"/>
                  </a:lnTo>
                  <a:lnTo>
                    <a:pt x="55" y="733"/>
                  </a:lnTo>
                  <a:lnTo>
                    <a:pt x="55" y="731"/>
                  </a:lnTo>
                  <a:lnTo>
                    <a:pt x="55" y="726"/>
                  </a:lnTo>
                  <a:lnTo>
                    <a:pt x="59" y="726"/>
                  </a:lnTo>
                  <a:lnTo>
                    <a:pt x="61" y="724"/>
                  </a:lnTo>
                  <a:lnTo>
                    <a:pt x="67" y="718"/>
                  </a:lnTo>
                  <a:lnTo>
                    <a:pt x="69" y="714"/>
                  </a:lnTo>
                  <a:lnTo>
                    <a:pt x="73" y="714"/>
                  </a:lnTo>
                  <a:lnTo>
                    <a:pt x="78" y="712"/>
                  </a:lnTo>
                  <a:lnTo>
                    <a:pt x="80" y="712"/>
                  </a:lnTo>
                  <a:lnTo>
                    <a:pt x="86" y="710"/>
                  </a:lnTo>
                  <a:lnTo>
                    <a:pt x="90" y="710"/>
                  </a:lnTo>
                  <a:lnTo>
                    <a:pt x="93" y="710"/>
                  </a:lnTo>
                  <a:lnTo>
                    <a:pt x="99" y="710"/>
                  </a:lnTo>
                  <a:lnTo>
                    <a:pt x="110" y="712"/>
                  </a:lnTo>
                  <a:lnTo>
                    <a:pt x="118" y="712"/>
                  </a:lnTo>
                  <a:lnTo>
                    <a:pt x="124" y="710"/>
                  </a:lnTo>
                  <a:lnTo>
                    <a:pt x="128" y="710"/>
                  </a:lnTo>
                  <a:lnTo>
                    <a:pt x="129" y="710"/>
                  </a:lnTo>
                  <a:lnTo>
                    <a:pt x="133" y="710"/>
                  </a:lnTo>
                  <a:lnTo>
                    <a:pt x="139" y="710"/>
                  </a:lnTo>
                  <a:lnTo>
                    <a:pt x="143" y="707"/>
                  </a:lnTo>
                  <a:lnTo>
                    <a:pt x="148" y="707"/>
                  </a:lnTo>
                  <a:lnTo>
                    <a:pt x="152" y="705"/>
                  </a:lnTo>
                  <a:lnTo>
                    <a:pt x="158" y="701"/>
                  </a:lnTo>
                  <a:lnTo>
                    <a:pt x="160" y="699"/>
                  </a:lnTo>
                  <a:lnTo>
                    <a:pt x="162" y="695"/>
                  </a:lnTo>
                  <a:lnTo>
                    <a:pt x="167" y="693"/>
                  </a:lnTo>
                  <a:lnTo>
                    <a:pt x="171" y="690"/>
                  </a:lnTo>
                  <a:lnTo>
                    <a:pt x="173" y="688"/>
                  </a:lnTo>
                  <a:lnTo>
                    <a:pt x="179" y="686"/>
                  </a:lnTo>
                  <a:lnTo>
                    <a:pt x="182" y="682"/>
                  </a:lnTo>
                  <a:lnTo>
                    <a:pt x="184" y="680"/>
                  </a:lnTo>
                  <a:lnTo>
                    <a:pt x="186" y="680"/>
                  </a:lnTo>
                  <a:lnTo>
                    <a:pt x="190" y="676"/>
                  </a:lnTo>
                  <a:lnTo>
                    <a:pt x="192" y="676"/>
                  </a:lnTo>
                  <a:lnTo>
                    <a:pt x="192" y="674"/>
                  </a:lnTo>
                  <a:lnTo>
                    <a:pt x="196" y="674"/>
                  </a:lnTo>
                  <a:lnTo>
                    <a:pt x="198" y="671"/>
                  </a:lnTo>
                  <a:lnTo>
                    <a:pt x="201" y="669"/>
                  </a:lnTo>
                  <a:lnTo>
                    <a:pt x="203" y="669"/>
                  </a:lnTo>
                  <a:lnTo>
                    <a:pt x="207" y="665"/>
                  </a:lnTo>
                  <a:lnTo>
                    <a:pt x="209" y="663"/>
                  </a:lnTo>
                  <a:lnTo>
                    <a:pt x="211" y="661"/>
                  </a:lnTo>
                  <a:lnTo>
                    <a:pt x="217" y="657"/>
                  </a:lnTo>
                  <a:lnTo>
                    <a:pt x="220" y="657"/>
                  </a:lnTo>
                  <a:lnTo>
                    <a:pt x="222" y="652"/>
                  </a:lnTo>
                  <a:lnTo>
                    <a:pt x="222" y="650"/>
                  </a:lnTo>
                  <a:lnTo>
                    <a:pt x="226" y="646"/>
                  </a:lnTo>
                  <a:lnTo>
                    <a:pt x="228" y="646"/>
                  </a:lnTo>
                  <a:lnTo>
                    <a:pt x="234" y="644"/>
                  </a:lnTo>
                  <a:lnTo>
                    <a:pt x="234" y="642"/>
                  </a:lnTo>
                  <a:lnTo>
                    <a:pt x="239" y="638"/>
                  </a:lnTo>
                  <a:lnTo>
                    <a:pt x="245" y="633"/>
                  </a:lnTo>
                  <a:lnTo>
                    <a:pt x="247" y="631"/>
                  </a:lnTo>
                  <a:lnTo>
                    <a:pt x="253" y="631"/>
                  </a:lnTo>
                  <a:lnTo>
                    <a:pt x="256" y="627"/>
                  </a:lnTo>
                  <a:lnTo>
                    <a:pt x="258" y="625"/>
                  </a:lnTo>
                  <a:lnTo>
                    <a:pt x="260" y="625"/>
                  </a:lnTo>
                  <a:lnTo>
                    <a:pt x="264" y="621"/>
                  </a:lnTo>
                  <a:lnTo>
                    <a:pt x="266" y="620"/>
                  </a:lnTo>
                  <a:lnTo>
                    <a:pt x="272" y="618"/>
                  </a:lnTo>
                  <a:lnTo>
                    <a:pt x="272" y="614"/>
                  </a:lnTo>
                  <a:lnTo>
                    <a:pt x="275" y="614"/>
                  </a:lnTo>
                  <a:lnTo>
                    <a:pt x="275" y="612"/>
                  </a:lnTo>
                  <a:lnTo>
                    <a:pt x="277" y="612"/>
                  </a:lnTo>
                  <a:lnTo>
                    <a:pt x="277" y="608"/>
                  </a:lnTo>
                  <a:lnTo>
                    <a:pt x="275" y="601"/>
                  </a:lnTo>
                  <a:lnTo>
                    <a:pt x="275" y="599"/>
                  </a:lnTo>
                  <a:lnTo>
                    <a:pt x="272" y="595"/>
                  </a:lnTo>
                  <a:lnTo>
                    <a:pt x="272" y="593"/>
                  </a:lnTo>
                  <a:lnTo>
                    <a:pt x="266" y="587"/>
                  </a:lnTo>
                  <a:lnTo>
                    <a:pt x="266" y="578"/>
                  </a:lnTo>
                  <a:lnTo>
                    <a:pt x="264" y="576"/>
                  </a:lnTo>
                  <a:lnTo>
                    <a:pt x="264" y="570"/>
                  </a:lnTo>
                  <a:lnTo>
                    <a:pt x="266" y="565"/>
                  </a:lnTo>
                  <a:lnTo>
                    <a:pt x="270" y="559"/>
                  </a:lnTo>
                  <a:lnTo>
                    <a:pt x="270" y="557"/>
                  </a:lnTo>
                  <a:lnTo>
                    <a:pt x="272" y="553"/>
                  </a:lnTo>
                  <a:lnTo>
                    <a:pt x="272" y="551"/>
                  </a:lnTo>
                  <a:lnTo>
                    <a:pt x="272" y="549"/>
                  </a:lnTo>
                  <a:lnTo>
                    <a:pt x="275" y="546"/>
                  </a:lnTo>
                  <a:lnTo>
                    <a:pt x="275" y="544"/>
                  </a:lnTo>
                  <a:lnTo>
                    <a:pt x="275" y="540"/>
                  </a:lnTo>
                  <a:lnTo>
                    <a:pt x="275" y="527"/>
                  </a:lnTo>
                  <a:lnTo>
                    <a:pt x="275" y="525"/>
                  </a:lnTo>
                  <a:lnTo>
                    <a:pt x="272" y="521"/>
                  </a:lnTo>
                  <a:lnTo>
                    <a:pt x="272" y="515"/>
                  </a:lnTo>
                  <a:lnTo>
                    <a:pt x="272" y="513"/>
                  </a:lnTo>
                  <a:lnTo>
                    <a:pt x="272" y="510"/>
                  </a:lnTo>
                  <a:lnTo>
                    <a:pt x="275" y="506"/>
                  </a:lnTo>
                  <a:lnTo>
                    <a:pt x="275" y="500"/>
                  </a:lnTo>
                  <a:lnTo>
                    <a:pt x="275" y="496"/>
                  </a:lnTo>
                  <a:lnTo>
                    <a:pt x="275" y="494"/>
                  </a:lnTo>
                  <a:lnTo>
                    <a:pt x="272" y="491"/>
                  </a:lnTo>
                  <a:lnTo>
                    <a:pt x="272" y="489"/>
                  </a:lnTo>
                  <a:lnTo>
                    <a:pt x="270" y="485"/>
                  </a:lnTo>
                  <a:lnTo>
                    <a:pt x="270" y="483"/>
                  </a:lnTo>
                  <a:lnTo>
                    <a:pt x="270" y="481"/>
                  </a:lnTo>
                  <a:lnTo>
                    <a:pt x="270" y="477"/>
                  </a:lnTo>
                  <a:lnTo>
                    <a:pt x="272" y="477"/>
                  </a:lnTo>
                  <a:lnTo>
                    <a:pt x="275" y="477"/>
                  </a:lnTo>
                  <a:lnTo>
                    <a:pt x="277" y="477"/>
                  </a:lnTo>
                  <a:lnTo>
                    <a:pt x="281" y="477"/>
                  </a:lnTo>
                  <a:lnTo>
                    <a:pt x="283" y="477"/>
                  </a:lnTo>
                  <a:lnTo>
                    <a:pt x="289" y="477"/>
                  </a:lnTo>
                  <a:lnTo>
                    <a:pt x="291" y="481"/>
                  </a:lnTo>
                  <a:lnTo>
                    <a:pt x="294" y="481"/>
                  </a:lnTo>
                  <a:lnTo>
                    <a:pt x="302" y="483"/>
                  </a:lnTo>
                  <a:lnTo>
                    <a:pt x="306" y="483"/>
                  </a:lnTo>
                  <a:lnTo>
                    <a:pt x="308" y="483"/>
                  </a:lnTo>
                  <a:lnTo>
                    <a:pt x="310" y="485"/>
                  </a:lnTo>
                  <a:lnTo>
                    <a:pt x="313" y="485"/>
                  </a:lnTo>
                  <a:lnTo>
                    <a:pt x="319" y="485"/>
                  </a:lnTo>
                  <a:lnTo>
                    <a:pt x="321" y="485"/>
                  </a:lnTo>
                  <a:lnTo>
                    <a:pt x="327" y="489"/>
                  </a:lnTo>
                  <a:lnTo>
                    <a:pt x="334" y="489"/>
                  </a:lnTo>
                  <a:lnTo>
                    <a:pt x="340" y="489"/>
                  </a:lnTo>
                  <a:lnTo>
                    <a:pt x="346" y="489"/>
                  </a:lnTo>
                  <a:lnTo>
                    <a:pt x="349" y="491"/>
                  </a:lnTo>
                  <a:lnTo>
                    <a:pt x="355" y="491"/>
                  </a:lnTo>
                  <a:lnTo>
                    <a:pt x="355" y="489"/>
                  </a:lnTo>
                  <a:lnTo>
                    <a:pt x="359" y="489"/>
                  </a:lnTo>
                  <a:lnTo>
                    <a:pt x="365" y="485"/>
                  </a:lnTo>
                  <a:lnTo>
                    <a:pt x="368" y="485"/>
                  </a:lnTo>
                  <a:lnTo>
                    <a:pt x="370" y="483"/>
                  </a:lnTo>
                  <a:lnTo>
                    <a:pt x="376" y="483"/>
                  </a:lnTo>
                  <a:lnTo>
                    <a:pt x="380" y="483"/>
                  </a:lnTo>
                  <a:lnTo>
                    <a:pt x="382" y="483"/>
                  </a:lnTo>
                  <a:lnTo>
                    <a:pt x="383" y="483"/>
                  </a:lnTo>
                  <a:lnTo>
                    <a:pt x="389" y="483"/>
                  </a:lnTo>
                  <a:lnTo>
                    <a:pt x="395" y="483"/>
                  </a:lnTo>
                  <a:lnTo>
                    <a:pt x="399" y="483"/>
                  </a:lnTo>
                  <a:lnTo>
                    <a:pt x="401" y="481"/>
                  </a:lnTo>
                  <a:lnTo>
                    <a:pt x="404" y="477"/>
                  </a:lnTo>
                  <a:lnTo>
                    <a:pt x="408" y="472"/>
                  </a:lnTo>
                  <a:lnTo>
                    <a:pt x="408" y="470"/>
                  </a:lnTo>
                  <a:lnTo>
                    <a:pt x="408" y="466"/>
                  </a:lnTo>
                  <a:lnTo>
                    <a:pt x="408" y="462"/>
                  </a:lnTo>
                  <a:lnTo>
                    <a:pt x="408" y="458"/>
                  </a:lnTo>
                  <a:lnTo>
                    <a:pt x="414" y="451"/>
                  </a:lnTo>
                  <a:lnTo>
                    <a:pt x="418" y="447"/>
                  </a:lnTo>
                  <a:lnTo>
                    <a:pt x="419" y="441"/>
                  </a:lnTo>
                  <a:lnTo>
                    <a:pt x="419" y="439"/>
                  </a:lnTo>
                  <a:lnTo>
                    <a:pt x="423" y="438"/>
                  </a:lnTo>
                  <a:lnTo>
                    <a:pt x="423" y="434"/>
                  </a:lnTo>
                  <a:lnTo>
                    <a:pt x="425" y="432"/>
                  </a:lnTo>
                  <a:lnTo>
                    <a:pt x="429" y="428"/>
                  </a:lnTo>
                  <a:lnTo>
                    <a:pt x="429" y="426"/>
                  </a:lnTo>
                  <a:lnTo>
                    <a:pt x="431" y="422"/>
                  </a:lnTo>
                  <a:lnTo>
                    <a:pt x="437" y="421"/>
                  </a:lnTo>
                  <a:lnTo>
                    <a:pt x="438" y="415"/>
                  </a:lnTo>
                  <a:lnTo>
                    <a:pt x="442" y="413"/>
                  </a:lnTo>
                  <a:lnTo>
                    <a:pt x="444" y="409"/>
                  </a:lnTo>
                  <a:lnTo>
                    <a:pt x="450" y="407"/>
                  </a:lnTo>
                  <a:lnTo>
                    <a:pt x="452" y="403"/>
                  </a:lnTo>
                  <a:lnTo>
                    <a:pt x="456" y="398"/>
                  </a:lnTo>
                  <a:lnTo>
                    <a:pt x="463" y="396"/>
                  </a:lnTo>
                  <a:lnTo>
                    <a:pt x="469" y="394"/>
                  </a:lnTo>
                  <a:lnTo>
                    <a:pt x="473" y="390"/>
                  </a:lnTo>
                  <a:lnTo>
                    <a:pt x="474" y="390"/>
                  </a:lnTo>
                  <a:lnTo>
                    <a:pt x="476" y="390"/>
                  </a:lnTo>
                  <a:lnTo>
                    <a:pt x="480" y="388"/>
                  </a:lnTo>
                  <a:lnTo>
                    <a:pt x="486" y="385"/>
                  </a:lnTo>
                  <a:lnTo>
                    <a:pt x="486" y="379"/>
                  </a:lnTo>
                  <a:lnTo>
                    <a:pt x="488" y="377"/>
                  </a:lnTo>
                  <a:lnTo>
                    <a:pt x="492" y="371"/>
                  </a:lnTo>
                  <a:lnTo>
                    <a:pt x="492" y="369"/>
                  </a:lnTo>
                  <a:lnTo>
                    <a:pt x="493" y="364"/>
                  </a:lnTo>
                  <a:lnTo>
                    <a:pt x="493" y="360"/>
                  </a:lnTo>
                  <a:lnTo>
                    <a:pt x="497" y="354"/>
                  </a:lnTo>
                  <a:lnTo>
                    <a:pt x="499" y="349"/>
                  </a:lnTo>
                  <a:lnTo>
                    <a:pt x="505" y="347"/>
                  </a:lnTo>
                  <a:lnTo>
                    <a:pt x="507" y="345"/>
                  </a:lnTo>
                  <a:lnTo>
                    <a:pt x="510" y="339"/>
                  </a:lnTo>
                  <a:lnTo>
                    <a:pt x="512" y="335"/>
                  </a:lnTo>
                  <a:lnTo>
                    <a:pt x="518" y="335"/>
                  </a:lnTo>
                  <a:lnTo>
                    <a:pt x="522" y="335"/>
                  </a:lnTo>
                  <a:lnTo>
                    <a:pt x="526" y="333"/>
                  </a:lnTo>
                  <a:lnTo>
                    <a:pt x="531" y="333"/>
                  </a:lnTo>
                  <a:lnTo>
                    <a:pt x="535" y="333"/>
                  </a:lnTo>
                  <a:lnTo>
                    <a:pt x="543" y="333"/>
                  </a:lnTo>
                  <a:lnTo>
                    <a:pt x="548" y="333"/>
                  </a:lnTo>
                  <a:lnTo>
                    <a:pt x="550" y="333"/>
                  </a:lnTo>
                  <a:lnTo>
                    <a:pt x="554" y="333"/>
                  </a:lnTo>
                  <a:lnTo>
                    <a:pt x="556" y="333"/>
                  </a:lnTo>
                  <a:lnTo>
                    <a:pt x="560" y="333"/>
                  </a:lnTo>
                  <a:lnTo>
                    <a:pt x="562" y="333"/>
                  </a:lnTo>
                  <a:lnTo>
                    <a:pt x="565" y="333"/>
                  </a:lnTo>
                  <a:lnTo>
                    <a:pt x="571" y="333"/>
                  </a:lnTo>
                  <a:lnTo>
                    <a:pt x="575" y="333"/>
                  </a:lnTo>
                  <a:lnTo>
                    <a:pt x="579" y="335"/>
                  </a:lnTo>
                  <a:lnTo>
                    <a:pt x="581" y="335"/>
                  </a:lnTo>
                  <a:lnTo>
                    <a:pt x="584" y="335"/>
                  </a:lnTo>
                  <a:lnTo>
                    <a:pt x="586" y="333"/>
                  </a:lnTo>
                  <a:lnTo>
                    <a:pt x="592" y="333"/>
                  </a:lnTo>
                  <a:lnTo>
                    <a:pt x="598" y="330"/>
                  </a:lnTo>
                  <a:lnTo>
                    <a:pt x="600" y="328"/>
                  </a:lnTo>
                  <a:lnTo>
                    <a:pt x="603" y="328"/>
                  </a:lnTo>
                  <a:lnTo>
                    <a:pt x="605" y="326"/>
                  </a:lnTo>
                  <a:lnTo>
                    <a:pt x="609" y="326"/>
                  </a:lnTo>
                  <a:lnTo>
                    <a:pt x="611" y="326"/>
                  </a:lnTo>
                  <a:lnTo>
                    <a:pt x="615" y="322"/>
                  </a:lnTo>
                  <a:lnTo>
                    <a:pt x="617" y="322"/>
                  </a:lnTo>
                  <a:lnTo>
                    <a:pt x="622" y="322"/>
                  </a:lnTo>
                  <a:lnTo>
                    <a:pt x="624" y="320"/>
                  </a:lnTo>
                  <a:lnTo>
                    <a:pt x="628" y="316"/>
                  </a:lnTo>
                  <a:lnTo>
                    <a:pt x="630" y="316"/>
                  </a:lnTo>
                  <a:lnTo>
                    <a:pt x="634" y="314"/>
                  </a:lnTo>
                  <a:lnTo>
                    <a:pt x="636" y="314"/>
                  </a:lnTo>
                  <a:lnTo>
                    <a:pt x="639" y="311"/>
                  </a:lnTo>
                  <a:lnTo>
                    <a:pt x="641" y="309"/>
                  </a:lnTo>
                  <a:lnTo>
                    <a:pt x="645" y="305"/>
                  </a:lnTo>
                  <a:lnTo>
                    <a:pt x="647" y="305"/>
                  </a:lnTo>
                  <a:lnTo>
                    <a:pt x="649" y="303"/>
                  </a:lnTo>
                  <a:lnTo>
                    <a:pt x="649" y="297"/>
                  </a:lnTo>
                  <a:lnTo>
                    <a:pt x="649" y="295"/>
                  </a:lnTo>
                  <a:lnTo>
                    <a:pt x="649" y="286"/>
                  </a:lnTo>
                  <a:lnTo>
                    <a:pt x="653" y="278"/>
                  </a:lnTo>
                  <a:lnTo>
                    <a:pt x="658" y="277"/>
                  </a:lnTo>
                  <a:lnTo>
                    <a:pt x="660" y="271"/>
                  </a:lnTo>
                  <a:lnTo>
                    <a:pt x="664" y="271"/>
                  </a:lnTo>
                  <a:lnTo>
                    <a:pt x="666" y="267"/>
                  </a:lnTo>
                  <a:lnTo>
                    <a:pt x="670" y="267"/>
                  </a:lnTo>
                  <a:lnTo>
                    <a:pt x="672" y="267"/>
                  </a:lnTo>
                  <a:lnTo>
                    <a:pt x="672" y="265"/>
                  </a:lnTo>
                  <a:lnTo>
                    <a:pt x="674" y="265"/>
                  </a:lnTo>
                  <a:lnTo>
                    <a:pt x="677" y="265"/>
                  </a:lnTo>
                  <a:lnTo>
                    <a:pt x="679" y="261"/>
                  </a:lnTo>
                  <a:lnTo>
                    <a:pt x="685" y="261"/>
                  </a:lnTo>
                  <a:lnTo>
                    <a:pt x="691" y="267"/>
                  </a:lnTo>
                  <a:lnTo>
                    <a:pt x="694" y="271"/>
                  </a:lnTo>
                  <a:lnTo>
                    <a:pt x="698" y="271"/>
                  </a:lnTo>
                  <a:lnTo>
                    <a:pt x="702" y="265"/>
                  </a:lnTo>
                  <a:lnTo>
                    <a:pt x="702" y="261"/>
                  </a:lnTo>
                  <a:lnTo>
                    <a:pt x="704" y="261"/>
                  </a:lnTo>
                  <a:lnTo>
                    <a:pt x="704" y="259"/>
                  </a:lnTo>
                  <a:lnTo>
                    <a:pt x="708" y="258"/>
                  </a:lnTo>
                  <a:lnTo>
                    <a:pt x="708" y="252"/>
                  </a:lnTo>
                  <a:lnTo>
                    <a:pt x="710" y="248"/>
                  </a:lnTo>
                  <a:lnTo>
                    <a:pt x="710" y="246"/>
                  </a:lnTo>
                  <a:lnTo>
                    <a:pt x="713" y="242"/>
                  </a:lnTo>
                  <a:lnTo>
                    <a:pt x="713" y="241"/>
                  </a:lnTo>
                  <a:lnTo>
                    <a:pt x="715" y="241"/>
                  </a:lnTo>
                  <a:lnTo>
                    <a:pt x="719" y="237"/>
                  </a:lnTo>
                  <a:lnTo>
                    <a:pt x="719" y="233"/>
                  </a:lnTo>
                  <a:lnTo>
                    <a:pt x="721" y="233"/>
                  </a:lnTo>
                  <a:lnTo>
                    <a:pt x="721" y="229"/>
                  </a:lnTo>
                  <a:lnTo>
                    <a:pt x="721" y="227"/>
                  </a:lnTo>
                  <a:lnTo>
                    <a:pt x="723" y="223"/>
                  </a:lnTo>
                  <a:lnTo>
                    <a:pt x="727" y="222"/>
                  </a:lnTo>
                  <a:lnTo>
                    <a:pt x="727" y="218"/>
                  </a:lnTo>
                  <a:lnTo>
                    <a:pt x="729" y="216"/>
                  </a:lnTo>
                  <a:lnTo>
                    <a:pt x="732" y="214"/>
                  </a:lnTo>
                  <a:lnTo>
                    <a:pt x="732" y="210"/>
                  </a:lnTo>
                  <a:lnTo>
                    <a:pt x="734" y="208"/>
                  </a:lnTo>
                  <a:lnTo>
                    <a:pt x="738" y="205"/>
                  </a:lnTo>
                  <a:lnTo>
                    <a:pt x="738" y="203"/>
                  </a:lnTo>
                  <a:lnTo>
                    <a:pt x="740" y="203"/>
                  </a:lnTo>
                  <a:lnTo>
                    <a:pt x="740" y="199"/>
                  </a:lnTo>
                  <a:lnTo>
                    <a:pt x="742" y="197"/>
                  </a:lnTo>
                  <a:lnTo>
                    <a:pt x="746" y="197"/>
                  </a:lnTo>
                  <a:lnTo>
                    <a:pt x="747" y="193"/>
                  </a:lnTo>
                  <a:lnTo>
                    <a:pt x="757" y="193"/>
                  </a:lnTo>
                  <a:lnTo>
                    <a:pt x="759" y="193"/>
                  </a:lnTo>
                  <a:lnTo>
                    <a:pt x="763" y="193"/>
                  </a:lnTo>
                  <a:lnTo>
                    <a:pt x="765" y="197"/>
                  </a:lnTo>
                  <a:lnTo>
                    <a:pt x="766" y="197"/>
                  </a:lnTo>
                  <a:lnTo>
                    <a:pt x="770" y="197"/>
                  </a:lnTo>
                  <a:lnTo>
                    <a:pt x="776" y="197"/>
                  </a:lnTo>
                  <a:lnTo>
                    <a:pt x="783" y="197"/>
                  </a:lnTo>
                  <a:lnTo>
                    <a:pt x="787" y="197"/>
                  </a:lnTo>
                  <a:lnTo>
                    <a:pt x="789" y="197"/>
                  </a:lnTo>
                  <a:lnTo>
                    <a:pt x="795" y="197"/>
                  </a:lnTo>
                  <a:lnTo>
                    <a:pt x="801" y="199"/>
                  </a:lnTo>
                  <a:lnTo>
                    <a:pt x="801" y="197"/>
                  </a:lnTo>
                  <a:lnTo>
                    <a:pt x="802" y="197"/>
                  </a:lnTo>
                  <a:lnTo>
                    <a:pt x="806" y="197"/>
                  </a:lnTo>
                  <a:lnTo>
                    <a:pt x="812" y="197"/>
                  </a:lnTo>
                  <a:lnTo>
                    <a:pt x="816" y="199"/>
                  </a:lnTo>
                  <a:lnTo>
                    <a:pt x="825" y="199"/>
                  </a:lnTo>
                  <a:lnTo>
                    <a:pt x="831" y="203"/>
                  </a:lnTo>
                  <a:lnTo>
                    <a:pt x="837" y="203"/>
                  </a:lnTo>
                  <a:lnTo>
                    <a:pt x="840" y="205"/>
                  </a:lnTo>
                  <a:lnTo>
                    <a:pt x="844" y="205"/>
                  </a:lnTo>
                  <a:lnTo>
                    <a:pt x="850" y="208"/>
                  </a:lnTo>
                  <a:lnTo>
                    <a:pt x="852" y="208"/>
                  </a:lnTo>
                  <a:lnTo>
                    <a:pt x="861" y="214"/>
                  </a:lnTo>
                  <a:lnTo>
                    <a:pt x="865" y="214"/>
                  </a:lnTo>
                  <a:lnTo>
                    <a:pt x="869" y="216"/>
                  </a:lnTo>
                  <a:lnTo>
                    <a:pt x="874" y="218"/>
                  </a:lnTo>
                  <a:lnTo>
                    <a:pt x="876" y="218"/>
                  </a:lnTo>
                  <a:lnTo>
                    <a:pt x="880" y="222"/>
                  </a:lnTo>
                  <a:lnTo>
                    <a:pt x="886" y="227"/>
                  </a:lnTo>
                  <a:lnTo>
                    <a:pt x="890" y="229"/>
                  </a:lnTo>
                  <a:lnTo>
                    <a:pt x="890" y="235"/>
                  </a:lnTo>
                  <a:lnTo>
                    <a:pt x="893" y="237"/>
                  </a:lnTo>
                  <a:lnTo>
                    <a:pt x="895" y="241"/>
                  </a:lnTo>
                  <a:lnTo>
                    <a:pt x="901" y="246"/>
                  </a:lnTo>
                  <a:lnTo>
                    <a:pt x="901" y="248"/>
                  </a:lnTo>
                  <a:lnTo>
                    <a:pt x="905" y="252"/>
                  </a:lnTo>
                  <a:lnTo>
                    <a:pt x="907" y="254"/>
                  </a:lnTo>
                  <a:lnTo>
                    <a:pt x="912" y="258"/>
                  </a:lnTo>
                  <a:lnTo>
                    <a:pt x="914" y="258"/>
                  </a:lnTo>
                  <a:lnTo>
                    <a:pt x="918" y="259"/>
                  </a:lnTo>
                  <a:lnTo>
                    <a:pt x="920" y="259"/>
                  </a:lnTo>
                  <a:lnTo>
                    <a:pt x="926" y="259"/>
                  </a:lnTo>
                  <a:lnTo>
                    <a:pt x="926" y="261"/>
                  </a:lnTo>
                  <a:lnTo>
                    <a:pt x="931" y="261"/>
                  </a:lnTo>
                  <a:lnTo>
                    <a:pt x="937" y="261"/>
                  </a:lnTo>
                  <a:lnTo>
                    <a:pt x="939" y="265"/>
                  </a:lnTo>
                  <a:lnTo>
                    <a:pt x="943" y="267"/>
                  </a:lnTo>
                  <a:lnTo>
                    <a:pt x="945" y="267"/>
                  </a:lnTo>
                  <a:lnTo>
                    <a:pt x="948" y="267"/>
                  </a:lnTo>
                  <a:lnTo>
                    <a:pt x="950" y="267"/>
                  </a:lnTo>
                  <a:lnTo>
                    <a:pt x="954" y="271"/>
                  </a:lnTo>
                  <a:lnTo>
                    <a:pt x="960" y="271"/>
                  </a:lnTo>
                  <a:lnTo>
                    <a:pt x="960" y="273"/>
                  </a:lnTo>
                  <a:lnTo>
                    <a:pt x="962" y="273"/>
                  </a:lnTo>
                  <a:lnTo>
                    <a:pt x="967" y="277"/>
                  </a:lnTo>
                  <a:lnTo>
                    <a:pt x="973" y="277"/>
                  </a:lnTo>
                  <a:lnTo>
                    <a:pt x="975" y="277"/>
                  </a:lnTo>
                  <a:lnTo>
                    <a:pt x="979" y="277"/>
                  </a:lnTo>
                  <a:lnTo>
                    <a:pt x="981" y="277"/>
                  </a:lnTo>
                  <a:lnTo>
                    <a:pt x="986" y="273"/>
                  </a:lnTo>
                  <a:lnTo>
                    <a:pt x="988" y="273"/>
                  </a:lnTo>
                  <a:lnTo>
                    <a:pt x="992" y="273"/>
                  </a:lnTo>
                  <a:lnTo>
                    <a:pt x="994" y="273"/>
                  </a:lnTo>
                  <a:lnTo>
                    <a:pt x="998" y="271"/>
                  </a:lnTo>
                  <a:lnTo>
                    <a:pt x="998" y="267"/>
                  </a:lnTo>
                  <a:lnTo>
                    <a:pt x="998" y="261"/>
                  </a:lnTo>
                  <a:lnTo>
                    <a:pt x="998" y="258"/>
                  </a:lnTo>
                  <a:lnTo>
                    <a:pt x="998" y="254"/>
                  </a:lnTo>
                  <a:lnTo>
                    <a:pt x="1000" y="248"/>
                  </a:lnTo>
                  <a:lnTo>
                    <a:pt x="1000" y="246"/>
                  </a:lnTo>
                  <a:lnTo>
                    <a:pt x="1000" y="242"/>
                  </a:lnTo>
                  <a:lnTo>
                    <a:pt x="1003" y="237"/>
                  </a:lnTo>
                  <a:lnTo>
                    <a:pt x="1003" y="235"/>
                  </a:lnTo>
                  <a:lnTo>
                    <a:pt x="1003" y="229"/>
                  </a:lnTo>
                  <a:lnTo>
                    <a:pt x="1005" y="227"/>
                  </a:lnTo>
                  <a:lnTo>
                    <a:pt x="1005" y="222"/>
                  </a:lnTo>
                  <a:lnTo>
                    <a:pt x="1007" y="216"/>
                  </a:lnTo>
                  <a:lnTo>
                    <a:pt x="1007" y="210"/>
                  </a:lnTo>
                  <a:lnTo>
                    <a:pt x="1011" y="208"/>
                  </a:lnTo>
                  <a:lnTo>
                    <a:pt x="1011" y="203"/>
                  </a:lnTo>
                  <a:lnTo>
                    <a:pt x="1013" y="193"/>
                  </a:lnTo>
                  <a:lnTo>
                    <a:pt x="1013" y="191"/>
                  </a:lnTo>
                  <a:lnTo>
                    <a:pt x="1017" y="189"/>
                  </a:lnTo>
                  <a:lnTo>
                    <a:pt x="1019" y="184"/>
                  </a:lnTo>
                  <a:lnTo>
                    <a:pt x="1022" y="178"/>
                  </a:lnTo>
                  <a:lnTo>
                    <a:pt x="1022" y="174"/>
                  </a:lnTo>
                  <a:lnTo>
                    <a:pt x="1024" y="172"/>
                  </a:lnTo>
                  <a:lnTo>
                    <a:pt x="1028" y="167"/>
                  </a:lnTo>
                  <a:lnTo>
                    <a:pt x="1030" y="161"/>
                  </a:lnTo>
                  <a:lnTo>
                    <a:pt x="1030" y="155"/>
                  </a:lnTo>
                  <a:lnTo>
                    <a:pt x="1032" y="153"/>
                  </a:lnTo>
                  <a:lnTo>
                    <a:pt x="1032" y="148"/>
                  </a:lnTo>
                  <a:lnTo>
                    <a:pt x="1036" y="146"/>
                  </a:lnTo>
                  <a:lnTo>
                    <a:pt x="1038" y="142"/>
                  </a:lnTo>
                  <a:lnTo>
                    <a:pt x="1041" y="136"/>
                  </a:lnTo>
                  <a:lnTo>
                    <a:pt x="1043" y="134"/>
                  </a:lnTo>
                  <a:lnTo>
                    <a:pt x="1047" y="131"/>
                  </a:lnTo>
                  <a:lnTo>
                    <a:pt x="1047" y="129"/>
                  </a:lnTo>
                  <a:lnTo>
                    <a:pt x="1047" y="125"/>
                  </a:lnTo>
                  <a:lnTo>
                    <a:pt x="1049" y="123"/>
                  </a:lnTo>
                  <a:lnTo>
                    <a:pt x="1053" y="121"/>
                  </a:lnTo>
                  <a:lnTo>
                    <a:pt x="1053" y="117"/>
                  </a:lnTo>
                  <a:lnTo>
                    <a:pt x="1053" y="115"/>
                  </a:lnTo>
                  <a:lnTo>
                    <a:pt x="1055" y="112"/>
                  </a:lnTo>
                  <a:lnTo>
                    <a:pt x="1055" y="104"/>
                  </a:lnTo>
                  <a:lnTo>
                    <a:pt x="1055" y="100"/>
                  </a:lnTo>
                  <a:lnTo>
                    <a:pt x="1057" y="96"/>
                  </a:lnTo>
                  <a:lnTo>
                    <a:pt x="1057" y="91"/>
                  </a:lnTo>
                  <a:lnTo>
                    <a:pt x="1060" y="85"/>
                  </a:lnTo>
                  <a:lnTo>
                    <a:pt x="1062" y="79"/>
                  </a:lnTo>
                  <a:lnTo>
                    <a:pt x="1062" y="74"/>
                  </a:lnTo>
                  <a:lnTo>
                    <a:pt x="1062" y="72"/>
                  </a:lnTo>
                  <a:lnTo>
                    <a:pt x="1062" y="68"/>
                  </a:lnTo>
                  <a:lnTo>
                    <a:pt x="1062" y="66"/>
                  </a:lnTo>
                  <a:lnTo>
                    <a:pt x="1062" y="62"/>
                  </a:lnTo>
                  <a:lnTo>
                    <a:pt x="1062" y="60"/>
                  </a:lnTo>
                  <a:lnTo>
                    <a:pt x="1062" y="57"/>
                  </a:lnTo>
                  <a:lnTo>
                    <a:pt x="1062" y="53"/>
                  </a:lnTo>
                  <a:lnTo>
                    <a:pt x="1062" y="49"/>
                  </a:lnTo>
                  <a:lnTo>
                    <a:pt x="1062" y="47"/>
                  </a:lnTo>
                  <a:lnTo>
                    <a:pt x="1062" y="43"/>
                  </a:lnTo>
                  <a:lnTo>
                    <a:pt x="1062" y="42"/>
                  </a:lnTo>
                  <a:lnTo>
                    <a:pt x="1062" y="38"/>
                  </a:lnTo>
                  <a:lnTo>
                    <a:pt x="1062" y="36"/>
                  </a:lnTo>
                  <a:lnTo>
                    <a:pt x="1062" y="36"/>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2085" y="1754"/>
              <a:ext cx="735" cy="936"/>
            </a:xfrm>
            <a:custGeom>
              <a:avLst/>
              <a:gdLst>
                <a:gd name="T0" fmla="*/ 252 w 735"/>
                <a:gd name="T1" fmla="*/ 850 h 936"/>
                <a:gd name="T2" fmla="*/ 252 w 735"/>
                <a:gd name="T3" fmla="*/ 799 h 936"/>
                <a:gd name="T4" fmla="*/ 212 w 735"/>
                <a:gd name="T5" fmla="*/ 727 h 936"/>
                <a:gd name="T6" fmla="*/ 159 w 735"/>
                <a:gd name="T7" fmla="*/ 689 h 936"/>
                <a:gd name="T8" fmla="*/ 113 w 735"/>
                <a:gd name="T9" fmla="*/ 644 h 936"/>
                <a:gd name="T10" fmla="*/ 167 w 735"/>
                <a:gd name="T11" fmla="*/ 638 h 936"/>
                <a:gd name="T12" fmla="*/ 185 w 735"/>
                <a:gd name="T13" fmla="*/ 595 h 936"/>
                <a:gd name="T14" fmla="*/ 187 w 735"/>
                <a:gd name="T15" fmla="*/ 532 h 936"/>
                <a:gd name="T16" fmla="*/ 191 w 735"/>
                <a:gd name="T17" fmla="*/ 475 h 936"/>
                <a:gd name="T18" fmla="*/ 113 w 735"/>
                <a:gd name="T19" fmla="*/ 430 h 936"/>
                <a:gd name="T20" fmla="*/ 39 w 735"/>
                <a:gd name="T21" fmla="*/ 384 h 936"/>
                <a:gd name="T22" fmla="*/ 0 w 735"/>
                <a:gd name="T23" fmla="*/ 339 h 936"/>
                <a:gd name="T24" fmla="*/ 36 w 735"/>
                <a:gd name="T25" fmla="*/ 280 h 936"/>
                <a:gd name="T26" fmla="*/ 60 w 735"/>
                <a:gd name="T27" fmla="*/ 223 h 936"/>
                <a:gd name="T28" fmla="*/ 87 w 735"/>
                <a:gd name="T29" fmla="*/ 221 h 936"/>
                <a:gd name="T30" fmla="*/ 93 w 735"/>
                <a:gd name="T31" fmla="*/ 155 h 936"/>
                <a:gd name="T32" fmla="*/ 153 w 735"/>
                <a:gd name="T33" fmla="*/ 104 h 936"/>
                <a:gd name="T34" fmla="*/ 199 w 735"/>
                <a:gd name="T35" fmla="*/ 128 h 936"/>
                <a:gd name="T36" fmla="*/ 254 w 735"/>
                <a:gd name="T37" fmla="*/ 68 h 936"/>
                <a:gd name="T38" fmla="*/ 282 w 735"/>
                <a:gd name="T39" fmla="*/ 7 h 936"/>
                <a:gd name="T40" fmla="*/ 311 w 735"/>
                <a:gd name="T41" fmla="*/ 0 h 936"/>
                <a:gd name="T42" fmla="*/ 333 w 735"/>
                <a:gd name="T43" fmla="*/ 11 h 936"/>
                <a:gd name="T44" fmla="*/ 354 w 735"/>
                <a:gd name="T45" fmla="*/ 18 h 936"/>
                <a:gd name="T46" fmla="*/ 383 w 735"/>
                <a:gd name="T47" fmla="*/ 26 h 936"/>
                <a:gd name="T48" fmla="*/ 407 w 735"/>
                <a:gd name="T49" fmla="*/ 37 h 936"/>
                <a:gd name="T50" fmla="*/ 428 w 735"/>
                <a:gd name="T51" fmla="*/ 32 h 936"/>
                <a:gd name="T52" fmla="*/ 449 w 735"/>
                <a:gd name="T53" fmla="*/ 43 h 936"/>
                <a:gd name="T54" fmla="*/ 458 w 735"/>
                <a:gd name="T55" fmla="*/ 68 h 936"/>
                <a:gd name="T56" fmla="*/ 474 w 735"/>
                <a:gd name="T57" fmla="*/ 94 h 936"/>
                <a:gd name="T58" fmla="*/ 487 w 735"/>
                <a:gd name="T59" fmla="*/ 113 h 936"/>
                <a:gd name="T60" fmla="*/ 502 w 735"/>
                <a:gd name="T61" fmla="*/ 130 h 936"/>
                <a:gd name="T62" fmla="*/ 527 w 735"/>
                <a:gd name="T63" fmla="*/ 155 h 936"/>
                <a:gd name="T64" fmla="*/ 555 w 735"/>
                <a:gd name="T65" fmla="*/ 187 h 936"/>
                <a:gd name="T66" fmla="*/ 557 w 735"/>
                <a:gd name="T67" fmla="*/ 223 h 936"/>
                <a:gd name="T68" fmla="*/ 563 w 735"/>
                <a:gd name="T69" fmla="*/ 255 h 936"/>
                <a:gd name="T70" fmla="*/ 561 w 735"/>
                <a:gd name="T71" fmla="*/ 280 h 936"/>
                <a:gd name="T72" fmla="*/ 551 w 735"/>
                <a:gd name="T73" fmla="*/ 322 h 936"/>
                <a:gd name="T74" fmla="*/ 551 w 735"/>
                <a:gd name="T75" fmla="*/ 367 h 936"/>
                <a:gd name="T76" fmla="*/ 561 w 735"/>
                <a:gd name="T77" fmla="*/ 396 h 936"/>
                <a:gd name="T78" fmla="*/ 599 w 735"/>
                <a:gd name="T79" fmla="*/ 377 h 936"/>
                <a:gd name="T80" fmla="*/ 618 w 735"/>
                <a:gd name="T81" fmla="*/ 390 h 936"/>
                <a:gd name="T82" fmla="*/ 618 w 735"/>
                <a:gd name="T83" fmla="*/ 435 h 936"/>
                <a:gd name="T84" fmla="*/ 616 w 735"/>
                <a:gd name="T85" fmla="*/ 477 h 936"/>
                <a:gd name="T86" fmla="*/ 567 w 735"/>
                <a:gd name="T87" fmla="*/ 540 h 936"/>
                <a:gd name="T88" fmla="*/ 629 w 735"/>
                <a:gd name="T89" fmla="*/ 600 h 936"/>
                <a:gd name="T90" fmla="*/ 690 w 735"/>
                <a:gd name="T91" fmla="*/ 632 h 936"/>
                <a:gd name="T92" fmla="*/ 728 w 735"/>
                <a:gd name="T93" fmla="*/ 670 h 936"/>
                <a:gd name="T94" fmla="*/ 733 w 735"/>
                <a:gd name="T95" fmla="*/ 699 h 936"/>
                <a:gd name="T96" fmla="*/ 733 w 735"/>
                <a:gd name="T97" fmla="*/ 739 h 936"/>
                <a:gd name="T98" fmla="*/ 724 w 735"/>
                <a:gd name="T99" fmla="*/ 771 h 936"/>
                <a:gd name="T100" fmla="*/ 733 w 735"/>
                <a:gd name="T101" fmla="*/ 807 h 936"/>
                <a:gd name="T102" fmla="*/ 705 w 735"/>
                <a:gd name="T103" fmla="*/ 824 h 936"/>
                <a:gd name="T104" fmla="*/ 678 w 735"/>
                <a:gd name="T105" fmla="*/ 850 h 936"/>
                <a:gd name="T106" fmla="*/ 650 w 735"/>
                <a:gd name="T107" fmla="*/ 867 h 936"/>
                <a:gd name="T108" fmla="*/ 625 w 735"/>
                <a:gd name="T109" fmla="*/ 886 h 936"/>
                <a:gd name="T110" fmla="*/ 587 w 735"/>
                <a:gd name="T111" fmla="*/ 903 h 936"/>
                <a:gd name="T112" fmla="*/ 538 w 735"/>
                <a:gd name="T113" fmla="*/ 905 h 936"/>
                <a:gd name="T114" fmla="*/ 513 w 735"/>
                <a:gd name="T115" fmla="*/ 926 h 936"/>
                <a:gd name="T116" fmla="*/ 474 w 735"/>
                <a:gd name="T117" fmla="*/ 936 h 936"/>
                <a:gd name="T118" fmla="*/ 426 w 735"/>
                <a:gd name="T119" fmla="*/ 936 h 936"/>
                <a:gd name="T120" fmla="*/ 379 w 735"/>
                <a:gd name="T121" fmla="*/ 930 h 936"/>
                <a:gd name="T122" fmla="*/ 330 w 735"/>
                <a:gd name="T123" fmla="*/ 932 h 936"/>
                <a:gd name="T124" fmla="*/ 276 w 735"/>
                <a:gd name="T125" fmla="*/ 93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5" h="936">
                  <a:moveTo>
                    <a:pt x="265" y="907"/>
                  </a:moveTo>
                  <a:lnTo>
                    <a:pt x="265" y="903"/>
                  </a:lnTo>
                  <a:lnTo>
                    <a:pt x="261" y="898"/>
                  </a:lnTo>
                  <a:lnTo>
                    <a:pt x="261" y="892"/>
                  </a:lnTo>
                  <a:lnTo>
                    <a:pt x="258" y="881"/>
                  </a:lnTo>
                  <a:lnTo>
                    <a:pt x="258" y="875"/>
                  </a:lnTo>
                  <a:lnTo>
                    <a:pt x="254" y="862"/>
                  </a:lnTo>
                  <a:lnTo>
                    <a:pt x="252" y="856"/>
                  </a:lnTo>
                  <a:lnTo>
                    <a:pt x="252" y="850"/>
                  </a:lnTo>
                  <a:lnTo>
                    <a:pt x="252" y="845"/>
                  </a:lnTo>
                  <a:lnTo>
                    <a:pt x="252" y="839"/>
                  </a:lnTo>
                  <a:lnTo>
                    <a:pt x="252" y="835"/>
                  </a:lnTo>
                  <a:lnTo>
                    <a:pt x="252" y="826"/>
                  </a:lnTo>
                  <a:lnTo>
                    <a:pt x="252" y="820"/>
                  </a:lnTo>
                  <a:lnTo>
                    <a:pt x="252" y="814"/>
                  </a:lnTo>
                  <a:lnTo>
                    <a:pt x="252" y="811"/>
                  </a:lnTo>
                  <a:lnTo>
                    <a:pt x="254" y="801"/>
                  </a:lnTo>
                  <a:lnTo>
                    <a:pt x="252" y="799"/>
                  </a:lnTo>
                  <a:lnTo>
                    <a:pt x="248" y="786"/>
                  </a:lnTo>
                  <a:lnTo>
                    <a:pt x="248" y="775"/>
                  </a:lnTo>
                  <a:lnTo>
                    <a:pt x="248" y="769"/>
                  </a:lnTo>
                  <a:lnTo>
                    <a:pt x="246" y="763"/>
                  </a:lnTo>
                  <a:lnTo>
                    <a:pt x="246" y="758"/>
                  </a:lnTo>
                  <a:lnTo>
                    <a:pt x="242" y="746"/>
                  </a:lnTo>
                  <a:lnTo>
                    <a:pt x="240" y="742"/>
                  </a:lnTo>
                  <a:lnTo>
                    <a:pt x="229" y="737"/>
                  </a:lnTo>
                  <a:lnTo>
                    <a:pt x="212" y="727"/>
                  </a:lnTo>
                  <a:lnTo>
                    <a:pt x="208" y="723"/>
                  </a:lnTo>
                  <a:lnTo>
                    <a:pt x="203" y="720"/>
                  </a:lnTo>
                  <a:lnTo>
                    <a:pt x="193" y="714"/>
                  </a:lnTo>
                  <a:lnTo>
                    <a:pt x="185" y="712"/>
                  </a:lnTo>
                  <a:lnTo>
                    <a:pt x="180" y="706"/>
                  </a:lnTo>
                  <a:lnTo>
                    <a:pt x="174" y="701"/>
                  </a:lnTo>
                  <a:lnTo>
                    <a:pt x="168" y="695"/>
                  </a:lnTo>
                  <a:lnTo>
                    <a:pt x="167" y="693"/>
                  </a:lnTo>
                  <a:lnTo>
                    <a:pt x="159" y="689"/>
                  </a:lnTo>
                  <a:lnTo>
                    <a:pt x="153" y="684"/>
                  </a:lnTo>
                  <a:lnTo>
                    <a:pt x="148" y="682"/>
                  </a:lnTo>
                  <a:lnTo>
                    <a:pt x="142" y="676"/>
                  </a:lnTo>
                  <a:lnTo>
                    <a:pt x="134" y="674"/>
                  </a:lnTo>
                  <a:lnTo>
                    <a:pt x="129" y="669"/>
                  </a:lnTo>
                  <a:lnTo>
                    <a:pt x="117" y="659"/>
                  </a:lnTo>
                  <a:lnTo>
                    <a:pt x="113" y="657"/>
                  </a:lnTo>
                  <a:lnTo>
                    <a:pt x="112" y="651"/>
                  </a:lnTo>
                  <a:lnTo>
                    <a:pt x="113" y="644"/>
                  </a:lnTo>
                  <a:lnTo>
                    <a:pt x="119" y="634"/>
                  </a:lnTo>
                  <a:lnTo>
                    <a:pt x="129" y="634"/>
                  </a:lnTo>
                  <a:lnTo>
                    <a:pt x="136" y="634"/>
                  </a:lnTo>
                  <a:lnTo>
                    <a:pt x="142" y="634"/>
                  </a:lnTo>
                  <a:lnTo>
                    <a:pt x="144" y="634"/>
                  </a:lnTo>
                  <a:lnTo>
                    <a:pt x="153" y="634"/>
                  </a:lnTo>
                  <a:lnTo>
                    <a:pt x="155" y="634"/>
                  </a:lnTo>
                  <a:lnTo>
                    <a:pt x="161" y="634"/>
                  </a:lnTo>
                  <a:lnTo>
                    <a:pt x="167" y="638"/>
                  </a:lnTo>
                  <a:lnTo>
                    <a:pt x="172" y="638"/>
                  </a:lnTo>
                  <a:lnTo>
                    <a:pt x="174" y="634"/>
                  </a:lnTo>
                  <a:lnTo>
                    <a:pt x="178" y="631"/>
                  </a:lnTo>
                  <a:lnTo>
                    <a:pt x="180" y="627"/>
                  </a:lnTo>
                  <a:lnTo>
                    <a:pt x="184" y="619"/>
                  </a:lnTo>
                  <a:lnTo>
                    <a:pt x="184" y="610"/>
                  </a:lnTo>
                  <a:lnTo>
                    <a:pt x="184" y="606"/>
                  </a:lnTo>
                  <a:lnTo>
                    <a:pt x="184" y="600"/>
                  </a:lnTo>
                  <a:lnTo>
                    <a:pt x="185" y="595"/>
                  </a:lnTo>
                  <a:lnTo>
                    <a:pt x="187" y="591"/>
                  </a:lnTo>
                  <a:lnTo>
                    <a:pt x="191" y="587"/>
                  </a:lnTo>
                  <a:lnTo>
                    <a:pt x="193" y="581"/>
                  </a:lnTo>
                  <a:lnTo>
                    <a:pt x="199" y="576"/>
                  </a:lnTo>
                  <a:lnTo>
                    <a:pt x="203" y="570"/>
                  </a:lnTo>
                  <a:lnTo>
                    <a:pt x="197" y="553"/>
                  </a:lnTo>
                  <a:lnTo>
                    <a:pt x="187" y="545"/>
                  </a:lnTo>
                  <a:lnTo>
                    <a:pt x="185" y="540"/>
                  </a:lnTo>
                  <a:lnTo>
                    <a:pt x="187" y="532"/>
                  </a:lnTo>
                  <a:lnTo>
                    <a:pt x="187" y="526"/>
                  </a:lnTo>
                  <a:lnTo>
                    <a:pt x="187" y="521"/>
                  </a:lnTo>
                  <a:lnTo>
                    <a:pt x="191" y="515"/>
                  </a:lnTo>
                  <a:lnTo>
                    <a:pt x="191" y="509"/>
                  </a:lnTo>
                  <a:lnTo>
                    <a:pt x="191" y="502"/>
                  </a:lnTo>
                  <a:lnTo>
                    <a:pt x="191" y="494"/>
                  </a:lnTo>
                  <a:lnTo>
                    <a:pt x="191" y="485"/>
                  </a:lnTo>
                  <a:lnTo>
                    <a:pt x="191" y="483"/>
                  </a:lnTo>
                  <a:lnTo>
                    <a:pt x="191" y="475"/>
                  </a:lnTo>
                  <a:lnTo>
                    <a:pt x="184" y="460"/>
                  </a:lnTo>
                  <a:lnTo>
                    <a:pt x="174" y="454"/>
                  </a:lnTo>
                  <a:lnTo>
                    <a:pt x="167" y="451"/>
                  </a:lnTo>
                  <a:lnTo>
                    <a:pt x="161" y="447"/>
                  </a:lnTo>
                  <a:lnTo>
                    <a:pt x="155" y="441"/>
                  </a:lnTo>
                  <a:lnTo>
                    <a:pt x="144" y="439"/>
                  </a:lnTo>
                  <a:lnTo>
                    <a:pt x="134" y="439"/>
                  </a:lnTo>
                  <a:lnTo>
                    <a:pt x="123" y="434"/>
                  </a:lnTo>
                  <a:lnTo>
                    <a:pt x="113" y="430"/>
                  </a:lnTo>
                  <a:lnTo>
                    <a:pt x="98" y="430"/>
                  </a:lnTo>
                  <a:lnTo>
                    <a:pt x="87" y="428"/>
                  </a:lnTo>
                  <a:lnTo>
                    <a:pt x="76" y="426"/>
                  </a:lnTo>
                  <a:lnTo>
                    <a:pt x="60" y="415"/>
                  </a:lnTo>
                  <a:lnTo>
                    <a:pt x="55" y="411"/>
                  </a:lnTo>
                  <a:lnTo>
                    <a:pt x="49" y="403"/>
                  </a:lnTo>
                  <a:lnTo>
                    <a:pt x="43" y="398"/>
                  </a:lnTo>
                  <a:lnTo>
                    <a:pt x="39" y="390"/>
                  </a:lnTo>
                  <a:lnTo>
                    <a:pt x="39" y="384"/>
                  </a:lnTo>
                  <a:lnTo>
                    <a:pt x="38" y="377"/>
                  </a:lnTo>
                  <a:lnTo>
                    <a:pt x="36" y="367"/>
                  </a:lnTo>
                  <a:lnTo>
                    <a:pt x="30" y="361"/>
                  </a:lnTo>
                  <a:lnTo>
                    <a:pt x="26" y="358"/>
                  </a:lnTo>
                  <a:lnTo>
                    <a:pt x="21" y="352"/>
                  </a:lnTo>
                  <a:lnTo>
                    <a:pt x="19" y="348"/>
                  </a:lnTo>
                  <a:lnTo>
                    <a:pt x="11" y="346"/>
                  </a:lnTo>
                  <a:lnTo>
                    <a:pt x="2" y="341"/>
                  </a:lnTo>
                  <a:lnTo>
                    <a:pt x="0" y="339"/>
                  </a:lnTo>
                  <a:lnTo>
                    <a:pt x="0" y="335"/>
                  </a:lnTo>
                  <a:lnTo>
                    <a:pt x="2" y="329"/>
                  </a:lnTo>
                  <a:lnTo>
                    <a:pt x="11" y="316"/>
                  </a:lnTo>
                  <a:lnTo>
                    <a:pt x="13" y="310"/>
                  </a:lnTo>
                  <a:lnTo>
                    <a:pt x="19" y="303"/>
                  </a:lnTo>
                  <a:lnTo>
                    <a:pt x="26" y="291"/>
                  </a:lnTo>
                  <a:lnTo>
                    <a:pt x="32" y="286"/>
                  </a:lnTo>
                  <a:lnTo>
                    <a:pt x="32" y="284"/>
                  </a:lnTo>
                  <a:lnTo>
                    <a:pt x="36" y="280"/>
                  </a:lnTo>
                  <a:lnTo>
                    <a:pt x="39" y="274"/>
                  </a:lnTo>
                  <a:lnTo>
                    <a:pt x="39" y="267"/>
                  </a:lnTo>
                  <a:lnTo>
                    <a:pt x="43" y="255"/>
                  </a:lnTo>
                  <a:lnTo>
                    <a:pt x="45" y="248"/>
                  </a:lnTo>
                  <a:lnTo>
                    <a:pt x="49" y="240"/>
                  </a:lnTo>
                  <a:lnTo>
                    <a:pt x="51" y="235"/>
                  </a:lnTo>
                  <a:lnTo>
                    <a:pt x="55" y="225"/>
                  </a:lnTo>
                  <a:lnTo>
                    <a:pt x="55" y="223"/>
                  </a:lnTo>
                  <a:lnTo>
                    <a:pt x="60" y="223"/>
                  </a:lnTo>
                  <a:lnTo>
                    <a:pt x="62" y="223"/>
                  </a:lnTo>
                  <a:lnTo>
                    <a:pt x="64" y="225"/>
                  </a:lnTo>
                  <a:lnTo>
                    <a:pt x="70" y="231"/>
                  </a:lnTo>
                  <a:lnTo>
                    <a:pt x="70" y="235"/>
                  </a:lnTo>
                  <a:lnTo>
                    <a:pt x="76" y="240"/>
                  </a:lnTo>
                  <a:lnTo>
                    <a:pt x="81" y="242"/>
                  </a:lnTo>
                  <a:lnTo>
                    <a:pt x="89" y="240"/>
                  </a:lnTo>
                  <a:lnTo>
                    <a:pt x="89" y="229"/>
                  </a:lnTo>
                  <a:lnTo>
                    <a:pt x="87" y="221"/>
                  </a:lnTo>
                  <a:lnTo>
                    <a:pt x="85" y="216"/>
                  </a:lnTo>
                  <a:lnTo>
                    <a:pt x="81" y="212"/>
                  </a:lnTo>
                  <a:lnTo>
                    <a:pt x="74" y="204"/>
                  </a:lnTo>
                  <a:lnTo>
                    <a:pt x="68" y="185"/>
                  </a:lnTo>
                  <a:lnTo>
                    <a:pt x="70" y="174"/>
                  </a:lnTo>
                  <a:lnTo>
                    <a:pt x="76" y="168"/>
                  </a:lnTo>
                  <a:lnTo>
                    <a:pt x="81" y="163"/>
                  </a:lnTo>
                  <a:lnTo>
                    <a:pt x="87" y="157"/>
                  </a:lnTo>
                  <a:lnTo>
                    <a:pt x="93" y="155"/>
                  </a:lnTo>
                  <a:lnTo>
                    <a:pt x="98" y="155"/>
                  </a:lnTo>
                  <a:lnTo>
                    <a:pt x="104" y="155"/>
                  </a:lnTo>
                  <a:lnTo>
                    <a:pt x="106" y="149"/>
                  </a:lnTo>
                  <a:lnTo>
                    <a:pt x="113" y="144"/>
                  </a:lnTo>
                  <a:lnTo>
                    <a:pt x="119" y="134"/>
                  </a:lnTo>
                  <a:lnTo>
                    <a:pt x="125" y="125"/>
                  </a:lnTo>
                  <a:lnTo>
                    <a:pt x="130" y="119"/>
                  </a:lnTo>
                  <a:lnTo>
                    <a:pt x="136" y="113"/>
                  </a:lnTo>
                  <a:lnTo>
                    <a:pt x="153" y="104"/>
                  </a:lnTo>
                  <a:lnTo>
                    <a:pt x="155" y="104"/>
                  </a:lnTo>
                  <a:lnTo>
                    <a:pt x="161" y="104"/>
                  </a:lnTo>
                  <a:lnTo>
                    <a:pt x="168" y="106"/>
                  </a:lnTo>
                  <a:lnTo>
                    <a:pt x="174" y="109"/>
                  </a:lnTo>
                  <a:lnTo>
                    <a:pt x="178" y="111"/>
                  </a:lnTo>
                  <a:lnTo>
                    <a:pt x="185" y="119"/>
                  </a:lnTo>
                  <a:lnTo>
                    <a:pt x="187" y="123"/>
                  </a:lnTo>
                  <a:lnTo>
                    <a:pt x="193" y="128"/>
                  </a:lnTo>
                  <a:lnTo>
                    <a:pt x="199" y="128"/>
                  </a:lnTo>
                  <a:lnTo>
                    <a:pt x="208" y="123"/>
                  </a:lnTo>
                  <a:lnTo>
                    <a:pt x="210" y="117"/>
                  </a:lnTo>
                  <a:lnTo>
                    <a:pt x="212" y="109"/>
                  </a:lnTo>
                  <a:lnTo>
                    <a:pt x="223" y="94"/>
                  </a:lnTo>
                  <a:lnTo>
                    <a:pt x="227" y="87"/>
                  </a:lnTo>
                  <a:lnTo>
                    <a:pt x="237" y="81"/>
                  </a:lnTo>
                  <a:lnTo>
                    <a:pt x="246" y="75"/>
                  </a:lnTo>
                  <a:lnTo>
                    <a:pt x="252" y="68"/>
                  </a:lnTo>
                  <a:lnTo>
                    <a:pt x="254" y="68"/>
                  </a:lnTo>
                  <a:lnTo>
                    <a:pt x="261" y="60"/>
                  </a:lnTo>
                  <a:lnTo>
                    <a:pt x="271" y="49"/>
                  </a:lnTo>
                  <a:lnTo>
                    <a:pt x="278" y="41"/>
                  </a:lnTo>
                  <a:lnTo>
                    <a:pt x="286" y="26"/>
                  </a:lnTo>
                  <a:lnTo>
                    <a:pt x="290" y="18"/>
                  </a:lnTo>
                  <a:lnTo>
                    <a:pt x="292" y="13"/>
                  </a:lnTo>
                  <a:lnTo>
                    <a:pt x="290" y="11"/>
                  </a:lnTo>
                  <a:lnTo>
                    <a:pt x="284" y="11"/>
                  </a:lnTo>
                  <a:lnTo>
                    <a:pt x="282" y="7"/>
                  </a:lnTo>
                  <a:lnTo>
                    <a:pt x="286" y="7"/>
                  </a:lnTo>
                  <a:lnTo>
                    <a:pt x="290" y="7"/>
                  </a:lnTo>
                  <a:lnTo>
                    <a:pt x="295" y="7"/>
                  </a:lnTo>
                  <a:lnTo>
                    <a:pt x="295" y="5"/>
                  </a:lnTo>
                  <a:lnTo>
                    <a:pt x="297" y="1"/>
                  </a:lnTo>
                  <a:lnTo>
                    <a:pt x="301" y="1"/>
                  </a:lnTo>
                  <a:lnTo>
                    <a:pt x="307" y="1"/>
                  </a:lnTo>
                  <a:lnTo>
                    <a:pt x="309" y="1"/>
                  </a:lnTo>
                  <a:lnTo>
                    <a:pt x="311" y="0"/>
                  </a:lnTo>
                  <a:lnTo>
                    <a:pt x="314" y="0"/>
                  </a:lnTo>
                  <a:lnTo>
                    <a:pt x="316" y="0"/>
                  </a:lnTo>
                  <a:lnTo>
                    <a:pt x="320" y="0"/>
                  </a:lnTo>
                  <a:lnTo>
                    <a:pt x="322" y="1"/>
                  </a:lnTo>
                  <a:lnTo>
                    <a:pt x="326" y="1"/>
                  </a:lnTo>
                  <a:lnTo>
                    <a:pt x="326" y="5"/>
                  </a:lnTo>
                  <a:lnTo>
                    <a:pt x="328" y="7"/>
                  </a:lnTo>
                  <a:lnTo>
                    <a:pt x="330" y="7"/>
                  </a:lnTo>
                  <a:lnTo>
                    <a:pt x="333" y="11"/>
                  </a:lnTo>
                  <a:lnTo>
                    <a:pt x="335" y="11"/>
                  </a:lnTo>
                  <a:lnTo>
                    <a:pt x="339" y="13"/>
                  </a:lnTo>
                  <a:lnTo>
                    <a:pt x="341" y="13"/>
                  </a:lnTo>
                  <a:lnTo>
                    <a:pt x="345" y="17"/>
                  </a:lnTo>
                  <a:lnTo>
                    <a:pt x="347" y="18"/>
                  </a:lnTo>
                  <a:lnTo>
                    <a:pt x="350" y="17"/>
                  </a:lnTo>
                  <a:lnTo>
                    <a:pt x="352" y="17"/>
                  </a:lnTo>
                  <a:lnTo>
                    <a:pt x="352" y="18"/>
                  </a:lnTo>
                  <a:lnTo>
                    <a:pt x="354" y="18"/>
                  </a:lnTo>
                  <a:lnTo>
                    <a:pt x="358" y="22"/>
                  </a:lnTo>
                  <a:lnTo>
                    <a:pt x="360" y="24"/>
                  </a:lnTo>
                  <a:lnTo>
                    <a:pt x="364" y="24"/>
                  </a:lnTo>
                  <a:lnTo>
                    <a:pt x="366" y="24"/>
                  </a:lnTo>
                  <a:lnTo>
                    <a:pt x="369" y="24"/>
                  </a:lnTo>
                  <a:lnTo>
                    <a:pt x="371" y="24"/>
                  </a:lnTo>
                  <a:lnTo>
                    <a:pt x="375" y="24"/>
                  </a:lnTo>
                  <a:lnTo>
                    <a:pt x="377" y="26"/>
                  </a:lnTo>
                  <a:lnTo>
                    <a:pt x="383" y="26"/>
                  </a:lnTo>
                  <a:lnTo>
                    <a:pt x="385" y="26"/>
                  </a:lnTo>
                  <a:lnTo>
                    <a:pt x="388" y="26"/>
                  </a:lnTo>
                  <a:lnTo>
                    <a:pt x="390" y="30"/>
                  </a:lnTo>
                  <a:lnTo>
                    <a:pt x="394" y="32"/>
                  </a:lnTo>
                  <a:lnTo>
                    <a:pt x="396" y="32"/>
                  </a:lnTo>
                  <a:lnTo>
                    <a:pt x="400" y="36"/>
                  </a:lnTo>
                  <a:lnTo>
                    <a:pt x="402" y="36"/>
                  </a:lnTo>
                  <a:lnTo>
                    <a:pt x="404" y="37"/>
                  </a:lnTo>
                  <a:lnTo>
                    <a:pt x="407" y="37"/>
                  </a:lnTo>
                  <a:lnTo>
                    <a:pt x="409" y="37"/>
                  </a:lnTo>
                  <a:lnTo>
                    <a:pt x="413" y="37"/>
                  </a:lnTo>
                  <a:lnTo>
                    <a:pt x="415" y="37"/>
                  </a:lnTo>
                  <a:lnTo>
                    <a:pt x="419" y="37"/>
                  </a:lnTo>
                  <a:lnTo>
                    <a:pt x="424" y="37"/>
                  </a:lnTo>
                  <a:lnTo>
                    <a:pt x="424" y="36"/>
                  </a:lnTo>
                  <a:lnTo>
                    <a:pt x="426" y="36"/>
                  </a:lnTo>
                  <a:lnTo>
                    <a:pt x="426" y="32"/>
                  </a:lnTo>
                  <a:lnTo>
                    <a:pt x="428" y="32"/>
                  </a:lnTo>
                  <a:lnTo>
                    <a:pt x="432" y="32"/>
                  </a:lnTo>
                  <a:lnTo>
                    <a:pt x="434" y="32"/>
                  </a:lnTo>
                  <a:lnTo>
                    <a:pt x="438" y="32"/>
                  </a:lnTo>
                  <a:lnTo>
                    <a:pt x="440" y="32"/>
                  </a:lnTo>
                  <a:lnTo>
                    <a:pt x="440" y="36"/>
                  </a:lnTo>
                  <a:lnTo>
                    <a:pt x="443" y="36"/>
                  </a:lnTo>
                  <a:lnTo>
                    <a:pt x="443" y="37"/>
                  </a:lnTo>
                  <a:lnTo>
                    <a:pt x="445" y="41"/>
                  </a:lnTo>
                  <a:lnTo>
                    <a:pt x="449" y="43"/>
                  </a:lnTo>
                  <a:lnTo>
                    <a:pt x="449" y="45"/>
                  </a:lnTo>
                  <a:lnTo>
                    <a:pt x="449" y="49"/>
                  </a:lnTo>
                  <a:lnTo>
                    <a:pt x="451" y="51"/>
                  </a:lnTo>
                  <a:lnTo>
                    <a:pt x="451" y="54"/>
                  </a:lnTo>
                  <a:lnTo>
                    <a:pt x="453" y="56"/>
                  </a:lnTo>
                  <a:lnTo>
                    <a:pt x="453" y="60"/>
                  </a:lnTo>
                  <a:lnTo>
                    <a:pt x="457" y="62"/>
                  </a:lnTo>
                  <a:lnTo>
                    <a:pt x="457" y="66"/>
                  </a:lnTo>
                  <a:lnTo>
                    <a:pt x="458" y="68"/>
                  </a:lnTo>
                  <a:lnTo>
                    <a:pt x="458" y="70"/>
                  </a:lnTo>
                  <a:lnTo>
                    <a:pt x="462" y="73"/>
                  </a:lnTo>
                  <a:lnTo>
                    <a:pt x="462" y="75"/>
                  </a:lnTo>
                  <a:lnTo>
                    <a:pt x="464" y="79"/>
                  </a:lnTo>
                  <a:lnTo>
                    <a:pt x="464" y="81"/>
                  </a:lnTo>
                  <a:lnTo>
                    <a:pt x="468" y="87"/>
                  </a:lnTo>
                  <a:lnTo>
                    <a:pt x="470" y="90"/>
                  </a:lnTo>
                  <a:lnTo>
                    <a:pt x="470" y="92"/>
                  </a:lnTo>
                  <a:lnTo>
                    <a:pt x="474" y="94"/>
                  </a:lnTo>
                  <a:lnTo>
                    <a:pt x="474" y="98"/>
                  </a:lnTo>
                  <a:lnTo>
                    <a:pt x="476" y="100"/>
                  </a:lnTo>
                  <a:lnTo>
                    <a:pt x="477" y="104"/>
                  </a:lnTo>
                  <a:lnTo>
                    <a:pt x="481" y="106"/>
                  </a:lnTo>
                  <a:lnTo>
                    <a:pt x="481" y="109"/>
                  </a:lnTo>
                  <a:lnTo>
                    <a:pt x="483" y="109"/>
                  </a:lnTo>
                  <a:lnTo>
                    <a:pt x="483" y="111"/>
                  </a:lnTo>
                  <a:lnTo>
                    <a:pt x="487" y="111"/>
                  </a:lnTo>
                  <a:lnTo>
                    <a:pt x="487" y="113"/>
                  </a:lnTo>
                  <a:lnTo>
                    <a:pt x="489" y="113"/>
                  </a:lnTo>
                  <a:lnTo>
                    <a:pt x="489" y="117"/>
                  </a:lnTo>
                  <a:lnTo>
                    <a:pt x="493" y="117"/>
                  </a:lnTo>
                  <a:lnTo>
                    <a:pt x="493" y="119"/>
                  </a:lnTo>
                  <a:lnTo>
                    <a:pt x="495" y="123"/>
                  </a:lnTo>
                  <a:lnTo>
                    <a:pt x="498" y="123"/>
                  </a:lnTo>
                  <a:lnTo>
                    <a:pt x="500" y="125"/>
                  </a:lnTo>
                  <a:lnTo>
                    <a:pt x="502" y="128"/>
                  </a:lnTo>
                  <a:lnTo>
                    <a:pt x="502" y="130"/>
                  </a:lnTo>
                  <a:lnTo>
                    <a:pt x="506" y="130"/>
                  </a:lnTo>
                  <a:lnTo>
                    <a:pt x="506" y="134"/>
                  </a:lnTo>
                  <a:lnTo>
                    <a:pt x="508" y="136"/>
                  </a:lnTo>
                  <a:lnTo>
                    <a:pt x="512" y="136"/>
                  </a:lnTo>
                  <a:lnTo>
                    <a:pt x="513" y="138"/>
                  </a:lnTo>
                  <a:lnTo>
                    <a:pt x="517" y="142"/>
                  </a:lnTo>
                  <a:lnTo>
                    <a:pt x="519" y="144"/>
                  </a:lnTo>
                  <a:lnTo>
                    <a:pt x="523" y="147"/>
                  </a:lnTo>
                  <a:lnTo>
                    <a:pt x="527" y="155"/>
                  </a:lnTo>
                  <a:lnTo>
                    <a:pt x="531" y="157"/>
                  </a:lnTo>
                  <a:lnTo>
                    <a:pt x="536" y="163"/>
                  </a:lnTo>
                  <a:lnTo>
                    <a:pt x="538" y="168"/>
                  </a:lnTo>
                  <a:lnTo>
                    <a:pt x="542" y="172"/>
                  </a:lnTo>
                  <a:lnTo>
                    <a:pt x="548" y="178"/>
                  </a:lnTo>
                  <a:lnTo>
                    <a:pt x="549" y="180"/>
                  </a:lnTo>
                  <a:lnTo>
                    <a:pt x="551" y="181"/>
                  </a:lnTo>
                  <a:lnTo>
                    <a:pt x="551" y="185"/>
                  </a:lnTo>
                  <a:lnTo>
                    <a:pt x="555" y="187"/>
                  </a:lnTo>
                  <a:lnTo>
                    <a:pt x="555" y="191"/>
                  </a:lnTo>
                  <a:lnTo>
                    <a:pt x="557" y="197"/>
                  </a:lnTo>
                  <a:lnTo>
                    <a:pt x="561" y="199"/>
                  </a:lnTo>
                  <a:lnTo>
                    <a:pt x="561" y="202"/>
                  </a:lnTo>
                  <a:lnTo>
                    <a:pt x="561" y="206"/>
                  </a:lnTo>
                  <a:lnTo>
                    <a:pt x="561" y="210"/>
                  </a:lnTo>
                  <a:lnTo>
                    <a:pt x="561" y="216"/>
                  </a:lnTo>
                  <a:lnTo>
                    <a:pt x="561" y="221"/>
                  </a:lnTo>
                  <a:lnTo>
                    <a:pt x="557" y="223"/>
                  </a:lnTo>
                  <a:lnTo>
                    <a:pt x="561" y="225"/>
                  </a:lnTo>
                  <a:lnTo>
                    <a:pt x="561" y="229"/>
                  </a:lnTo>
                  <a:lnTo>
                    <a:pt x="561" y="231"/>
                  </a:lnTo>
                  <a:lnTo>
                    <a:pt x="561" y="235"/>
                  </a:lnTo>
                  <a:lnTo>
                    <a:pt x="563" y="236"/>
                  </a:lnTo>
                  <a:lnTo>
                    <a:pt x="567" y="246"/>
                  </a:lnTo>
                  <a:lnTo>
                    <a:pt x="567" y="250"/>
                  </a:lnTo>
                  <a:lnTo>
                    <a:pt x="563" y="253"/>
                  </a:lnTo>
                  <a:lnTo>
                    <a:pt x="563" y="255"/>
                  </a:lnTo>
                  <a:lnTo>
                    <a:pt x="563" y="259"/>
                  </a:lnTo>
                  <a:lnTo>
                    <a:pt x="563" y="261"/>
                  </a:lnTo>
                  <a:lnTo>
                    <a:pt x="563" y="265"/>
                  </a:lnTo>
                  <a:lnTo>
                    <a:pt x="561" y="267"/>
                  </a:lnTo>
                  <a:lnTo>
                    <a:pt x="561" y="271"/>
                  </a:lnTo>
                  <a:lnTo>
                    <a:pt x="561" y="272"/>
                  </a:lnTo>
                  <a:lnTo>
                    <a:pt x="561" y="274"/>
                  </a:lnTo>
                  <a:lnTo>
                    <a:pt x="561" y="278"/>
                  </a:lnTo>
                  <a:lnTo>
                    <a:pt x="561" y="280"/>
                  </a:lnTo>
                  <a:lnTo>
                    <a:pt x="561" y="284"/>
                  </a:lnTo>
                  <a:lnTo>
                    <a:pt x="557" y="286"/>
                  </a:lnTo>
                  <a:lnTo>
                    <a:pt x="557" y="293"/>
                  </a:lnTo>
                  <a:lnTo>
                    <a:pt x="555" y="297"/>
                  </a:lnTo>
                  <a:lnTo>
                    <a:pt x="555" y="299"/>
                  </a:lnTo>
                  <a:lnTo>
                    <a:pt x="555" y="303"/>
                  </a:lnTo>
                  <a:lnTo>
                    <a:pt x="551" y="308"/>
                  </a:lnTo>
                  <a:lnTo>
                    <a:pt x="551" y="314"/>
                  </a:lnTo>
                  <a:lnTo>
                    <a:pt x="551" y="322"/>
                  </a:lnTo>
                  <a:lnTo>
                    <a:pt x="551" y="327"/>
                  </a:lnTo>
                  <a:lnTo>
                    <a:pt x="551" y="333"/>
                  </a:lnTo>
                  <a:lnTo>
                    <a:pt x="555" y="341"/>
                  </a:lnTo>
                  <a:lnTo>
                    <a:pt x="557" y="346"/>
                  </a:lnTo>
                  <a:lnTo>
                    <a:pt x="555" y="358"/>
                  </a:lnTo>
                  <a:lnTo>
                    <a:pt x="555" y="360"/>
                  </a:lnTo>
                  <a:lnTo>
                    <a:pt x="555" y="361"/>
                  </a:lnTo>
                  <a:lnTo>
                    <a:pt x="555" y="365"/>
                  </a:lnTo>
                  <a:lnTo>
                    <a:pt x="551" y="367"/>
                  </a:lnTo>
                  <a:lnTo>
                    <a:pt x="551" y="371"/>
                  </a:lnTo>
                  <a:lnTo>
                    <a:pt x="551" y="373"/>
                  </a:lnTo>
                  <a:lnTo>
                    <a:pt x="551" y="377"/>
                  </a:lnTo>
                  <a:lnTo>
                    <a:pt x="551" y="379"/>
                  </a:lnTo>
                  <a:lnTo>
                    <a:pt x="551" y="384"/>
                  </a:lnTo>
                  <a:lnTo>
                    <a:pt x="551" y="390"/>
                  </a:lnTo>
                  <a:lnTo>
                    <a:pt x="551" y="392"/>
                  </a:lnTo>
                  <a:lnTo>
                    <a:pt x="555" y="392"/>
                  </a:lnTo>
                  <a:lnTo>
                    <a:pt x="561" y="396"/>
                  </a:lnTo>
                  <a:lnTo>
                    <a:pt x="563" y="392"/>
                  </a:lnTo>
                  <a:lnTo>
                    <a:pt x="563" y="390"/>
                  </a:lnTo>
                  <a:lnTo>
                    <a:pt x="568" y="386"/>
                  </a:lnTo>
                  <a:lnTo>
                    <a:pt x="572" y="384"/>
                  </a:lnTo>
                  <a:lnTo>
                    <a:pt x="576" y="382"/>
                  </a:lnTo>
                  <a:lnTo>
                    <a:pt x="582" y="382"/>
                  </a:lnTo>
                  <a:lnTo>
                    <a:pt x="587" y="382"/>
                  </a:lnTo>
                  <a:lnTo>
                    <a:pt x="593" y="379"/>
                  </a:lnTo>
                  <a:lnTo>
                    <a:pt x="599" y="377"/>
                  </a:lnTo>
                  <a:lnTo>
                    <a:pt x="604" y="377"/>
                  </a:lnTo>
                  <a:lnTo>
                    <a:pt x="610" y="373"/>
                  </a:lnTo>
                  <a:lnTo>
                    <a:pt x="612" y="373"/>
                  </a:lnTo>
                  <a:lnTo>
                    <a:pt x="616" y="373"/>
                  </a:lnTo>
                  <a:lnTo>
                    <a:pt x="618" y="373"/>
                  </a:lnTo>
                  <a:lnTo>
                    <a:pt x="618" y="377"/>
                  </a:lnTo>
                  <a:lnTo>
                    <a:pt x="618" y="384"/>
                  </a:lnTo>
                  <a:lnTo>
                    <a:pt x="618" y="386"/>
                  </a:lnTo>
                  <a:lnTo>
                    <a:pt x="618" y="390"/>
                  </a:lnTo>
                  <a:lnTo>
                    <a:pt x="618" y="392"/>
                  </a:lnTo>
                  <a:lnTo>
                    <a:pt x="618" y="398"/>
                  </a:lnTo>
                  <a:lnTo>
                    <a:pt x="620" y="403"/>
                  </a:lnTo>
                  <a:lnTo>
                    <a:pt x="623" y="407"/>
                  </a:lnTo>
                  <a:lnTo>
                    <a:pt x="623" y="415"/>
                  </a:lnTo>
                  <a:lnTo>
                    <a:pt x="623" y="420"/>
                  </a:lnTo>
                  <a:lnTo>
                    <a:pt x="620" y="426"/>
                  </a:lnTo>
                  <a:lnTo>
                    <a:pt x="618" y="430"/>
                  </a:lnTo>
                  <a:lnTo>
                    <a:pt x="618" y="435"/>
                  </a:lnTo>
                  <a:lnTo>
                    <a:pt x="618" y="441"/>
                  </a:lnTo>
                  <a:lnTo>
                    <a:pt x="618" y="445"/>
                  </a:lnTo>
                  <a:lnTo>
                    <a:pt x="618" y="451"/>
                  </a:lnTo>
                  <a:lnTo>
                    <a:pt x="618" y="452"/>
                  </a:lnTo>
                  <a:lnTo>
                    <a:pt x="616" y="458"/>
                  </a:lnTo>
                  <a:lnTo>
                    <a:pt x="616" y="464"/>
                  </a:lnTo>
                  <a:lnTo>
                    <a:pt x="618" y="470"/>
                  </a:lnTo>
                  <a:lnTo>
                    <a:pt x="616" y="475"/>
                  </a:lnTo>
                  <a:lnTo>
                    <a:pt x="616" y="477"/>
                  </a:lnTo>
                  <a:lnTo>
                    <a:pt x="616" y="483"/>
                  </a:lnTo>
                  <a:lnTo>
                    <a:pt x="616" y="485"/>
                  </a:lnTo>
                  <a:lnTo>
                    <a:pt x="610" y="494"/>
                  </a:lnTo>
                  <a:lnTo>
                    <a:pt x="599" y="507"/>
                  </a:lnTo>
                  <a:lnTo>
                    <a:pt x="580" y="515"/>
                  </a:lnTo>
                  <a:lnTo>
                    <a:pt x="568" y="523"/>
                  </a:lnTo>
                  <a:lnTo>
                    <a:pt x="563" y="528"/>
                  </a:lnTo>
                  <a:lnTo>
                    <a:pt x="563" y="538"/>
                  </a:lnTo>
                  <a:lnTo>
                    <a:pt x="567" y="540"/>
                  </a:lnTo>
                  <a:lnTo>
                    <a:pt x="568" y="542"/>
                  </a:lnTo>
                  <a:lnTo>
                    <a:pt x="576" y="551"/>
                  </a:lnTo>
                  <a:lnTo>
                    <a:pt x="582" y="557"/>
                  </a:lnTo>
                  <a:lnTo>
                    <a:pt x="587" y="564"/>
                  </a:lnTo>
                  <a:lnTo>
                    <a:pt x="591" y="576"/>
                  </a:lnTo>
                  <a:lnTo>
                    <a:pt x="597" y="589"/>
                  </a:lnTo>
                  <a:lnTo>
                    <a:pt x="606" y="591"/>
                  </a:lnTo>
                  <a:lnTo>
                    <a:pt x="618" y="596"/>
                  </a:lnTo>
                  <a:lnTo>
                    <a:pt x="629" y="600"/>
                  </a:lnTo>
                  <a:lnTo>
                    <a:pt x="637" y="602"/>
                  </a:lnTo>
                  <a:lnTo>
                    <a:pt x="640" y="602"/>
                  </a:lnTo>
                  <a:lnTo>
                    <a:pt x="650" y="606"/>
                  </a:lnTo>
                  <a:lnTo>
                    <a:pt x="661" y="608"/>
                  </a:lnTo>
                  <a:lnTo>
                    <a:pt x="673" y="608"/>
                  </a:lnTo>
                  <a:lnTo>
                    <a:pt x="675" y="614"/>
                  </a:lnTo>
                  <a:lnTo>
                    <a:pt x="680" y="621"/>
                  </a:lnTo>
                  <a:lnTo>
                    <a:pt x="684" y="625"/>
                  </a:lnTo>
                  <a:lnTo>
                    <a:pt x="690" y="632"/>
                  </a:lnTo>
                  <a:lnTo>
                    <a:pt x="703" y="646"/>
                  </a:lnTo>
                  <a:lnTo>
                    <a:pt x="709" y="650"/>
                  </a:lnTo>
                  <a:lnTo>
                    <a:pt x="711" y="655"/>
                  </a:lnTo>
                  <a:lnTo>
                    <a:pt x="714" y="659"/>
                  </a:lnTo>
                  <a:lnTo>
                    <a:pt x="716" y="663"/>
                  </a:lnTo>
                  <a:lnTo>
                    <a:pt x="718" y="669"/>
                  </a:lnTo>
                  <a:lnTo>
                    <a:pt x="722" y="670"/>
                  </a:lnTo>
                  <a:lnTo>
                    <a:pt x="724" y="670"/>
                  </a:lnTo>
                  <a:lnTo>
                    <a:pt x="728" y="670"/>
                  </a:lnTo>
                  <a:lnTo>
                    <a:pt x="728" y="674"/>
                  </a:lnTo>
                  <a:lnTo>
                    <a:pt x="728" y="676"/>
                  </a:lnTo>
                  <a:lnTo>
                    <a:pt x="728" y="678"/>
                  </a:lnTo>
                  <a:lnTo>
                    <a:pt x="730" y="682"/>
                  </a:lnTo>
                  <a:lnTo>
                    <a:pt x="730" y="684"/>
                  </a:lnTo>
                  <a:lnTo>
                    <a:pt x="733" y="687"/>
                  </a:lnTo>
                  <a:lnTo>
                    <a:pt x="733" y="689"/>
                  </a:lnTo>
                  <a:lnTo>
                    <a:pt x="733" y="693"/>
                  </a:lnTo>
                  <a:lnTo>
                    <a:pt x="733" y="699"/>
                  </a:lnTo>
                  <a:lnTo>
                    <a:pt x="730" y="703"/>
                  </a:lnTo>
                  <a:lnTo>
                    <a:pt x="730" y="706"/>
                  </a:lnTo>
                  <a:lnTo>
                    <a:pt x="730" y="708"/>
                  </a:lnTo>
                  <a:lnTo>
                    <a:pt x="730" y="714"/>
                  </a:lnTo>
                  <a:lnTo>
                    <a:pt x="733" y="718"/>
                  </a:lnTo>
                  <a:lnTo>
                    <a:pt x="733" y="720"/>
                  </a:lnTo>
                  <a:lnTo>
                    <a:pt x="733" y="733"/>
                  </a:lnTo>
                  <a:lnTo>
                    <a:pt x="733" y="737"/>
                  </a:lnTo>
                  <a:lnTo>
                    <a:pt x="733" y="739"/>
                  </a:lnTo>
                  <a:lnTo>
                    <a:pt x="730" y="742"/>
                  </a:lnTo>
                  <a:lnTo>
                    <a:pt x="730" y="744"/>
                  </a:lnTo>
                  <a:lnTo>
                    <a:pt x="730" y="746"/>
                  </a:lnTo>
                  <a:lnTo>
                    <a:pt x="728" y="750"/>
                  </a:lnTo>
                  <a:lnTo>
                    <a:pt x="728" y="752"/>
                  </a:lnTo>
                  <a:lnTo>
                    <a:pt x="724" y="758"/>
                  </a:lnTo>
                  <a:lnTo>
                    <a:pt x="722" y="763"/>
                  </a:lnTo>
                  <a:lnTo>
                    <a:pt x="722" y="769"/>
                  </a:lnTo>
                  <a:lnTo>
                    <a:pt x="724" y="771"/>
                  </a:lnTo>
                  <a:lnTo>
                    <a:pt x="724" y="780"/>
                  </a:lnTo>
                  <a:lnTo>
                    <a:pt x="730" y="786"/>
                  </a:lnTo>
                  <a:lnTo>
                    <a:pt x="730" y="788"/>
                  </a:lnTo>
                  <a:lnTo>
                    <a:pt x="733" y="792"/>
                  </a:lnTo>
                  <a:lnTo>
                    <a:pt x="733" y="794"/>
                  </a:lnTo>
                  <a:lnTo>
                    <a:pt x="735" y="801"/>
                  </a:lnTo>
                  <a:lnTo>
                    <a:pt x="735" y="805"/>
                  </a:lnTo>
                  <a:lnTo>
                    <a:pt x="733" y="805"/>
                  </a:lnTo>
                  <a:lnTo>
                    <a:pt x="733" y="807"/>
                  </a:lnTo>
                  <a:lnTo>
                    <a:pt x="730" y="807"/>
                  </a:lnTo>
                  <a:lnTo>
                    <a:pt x="730" y="811"/>
                  </a:lnTo>
                  <a:lnTo>
                    <a:pt x="724" y="813"/>
                  </a:lnTo>
                  <a:lnTo>
                    <a:pt x="722" y="814"/>
                  </a:lnTo>
                  <a:lnTo>
                    <a:pt x="718" y="818"/>
                  </a:lnTo>
                  <a:lnTo>
                    <a:pt x="716" y="818"/>
                  </a:lnTo>
                  <a:lnTo>
                    <a:pt x="714" y="820"/>
                  </a:lnTo>
                  <a:lnTo>
                    <a:pt x="711" y="824"/>
                  </a:lnTo>
                  <a:lnTo>
                    <a:pt x="705" y="824"/>
                  </a:lnTo>
                  <a:lnTo>
                    <a:pt x="703" y="826"/>
                  </a:lnTo>
                  <a:lnTo>
                    <a:pt x="697" y="831"/>
                  </a:lnTo>
                  <a:lnTo>
                    <a:pt x="692" y="835"/>
                  </a:lnTo>
                  <a:lnTo>
                    <a:pt x="692" y="837"/>
                  </a:lnTo>
                  <a:lnTo>
                    <a:pt x="686" y="839"/>
                  </a:lnTo>
                  <a:lnTo>
                    <a:pt x="684" y="839"/>
                  </a:lnTo>
                  <a:lnTo>
                    <a:pt x="680" y="843"/>
                  </a:lnTo>
                  <a:lnTo>
                    <a:pt x="680" y="845"/>
                  </a:lnTo>
                  <a:lnTo>
                    <a:pt x="678" y="850"/>
                  </a:lnTo>
                  <a:lnTo>
                    <a:pt x="675" y="850"/>
                  </a:lnTo>
                  <a:lnTo>
                    <a:pt x="669" y="854"/>
                  </a:lnTo>
                  <a:lnTo>
                    <a:pt x="667" y="856"/>
                  </a:lnTo>
                  <a:lnTo>
                    <a:pt x="665" y="858"/>
                  </a:lnTo>
                  <a:lnTo>
                    <a:pt x="661" y="862"/>
                  </a:lnTo>
                  <a:lnTo>
                    <a:pt x="659" y="862"/>
                  </a:lnTo>
                  <a:lnTo>
                    <a:pt x="656" y="864"/>
                  </a:lnTo>
                  <a:lnTo>
                    <a:pt x="654" y="867"/>
                  </a:lnTo>
                  <a:lnTo>
                    <a:pt x="650" y="867"/>
                  </a:lnTo>
                  <a:lnTo>
                    <a:pt x="650" y="869"/>
                  </a:lnTo>
                  <a:lnTo>
                    <a:pt x="648" y="869"/>
                  </a:lnTo>
                  <a:lnTo>
                    <a:pt x="644" y="873"/>
                  </a:lnTo>
                  <a:lnTo>
                    <a:pt x="642" y="873"/>
                  </a:lnTo>
                  <a:lnTo>
                    <a:pt x="640" y="875"/>
                  </a:lnTo>
                  <a:lnTo>
                    <a:pt x="637" y="879"/>
                  </a:lnTo>
                  <a:lnTo>
                    <a:pt x="631" y="881"/>
                  </a:lnTo>
                  <a:lnTo>
                    <a:pt x="629" y="883"/>
                  </a:lnTo>
                  <a:lnTo>
                    <a:pt x="625" y="886"/>
                  </a:lnTo>
                  <a:lnTo>
                    <a:pt x="620" y="888"/>
                  </a:lnTo>
                  <a:lnTo>
                    <a:pt x="618" y="892"/>
                  </a:lnTo>
                  <a:lnTo>
                    <a:pt x="616" y="894"/>
                  </a:lnTo>
                  <a:lnTo>
                    <a:pt x="610" y="898"/>
                  </a:lnTo>
                  <a:lnTo>
                    <a:pt x="606" y="900"/>
                  </a:lnTo>
                  <a:lnTo>
                    <a:pt x="601" y="900"/>
                  </a:lnTo>
                  <a:lnTo>
                    <a:pt x="597" y="903"/>
                  </a:lnTo>
                  <a:lnTo>
                    <a:pt x="591" y="903"/>
                  </a:lnTo>
                  <a:lnTo>
                    <a:pt x="587" y="903"/>
                  </a:lnTo>
                  <a:lnTo>
                    <a:pt x="586" y="903"/>
                  </a:lnTo>
                  <a:lnTo>
                    <a:pt x="582" y="903"/>
                  </a:lnTo>
                  <a:lnTo>
                    <a:pt x="576" y="905"/>
                  </a:lnTo>
                  <a:lnTo>
                    <a:pt x="568" y="905"/>
                  </a:lnTo>
                  <a:lnTo>
                    <a:pt x="557" y="903"/>
                  </a:lnTo>
                  <a:lnTo>
                    <a:pt x="551" y="903"/>
                  </a:lnTo>
                  <a:lnTo>
                    <a:pt x="548" y="903"/>
                  </a:lnTo>
                  <a:lnTo>
                    <a:pt x="544" y="903"/>
                  </a:lnTo>
                  <a:lnTo>
                    <a:pt x="538" y="905"/>
                  </a:lnTo>
                  <a:lnTo>
                    <a:pt x="536" y="905"/>
                  </a:lnTo>
                  <a:lnTo>
                    <a:pt x="531" y="907"/>
                  </a:lnTo>
                  <a:lnTo>
                    <a:pt x="527" y="907"/>
                  </a:lnTo>
                  <a:lnTo>
                    <a:pt x="525" y="911"/>
                  </a:lnTo>
                  <a:lnTo>
                    <a:pt x="519" y="917"/>
                  </a:lnTo>
                  <a:lnTo>
                    <a:pt x="517" y="919"/>
                  </a:lnTo>
                  <a:lnTo>
                    <a:pt x="513" y="919"/>
                  </a:lnTo>
                  <a:lnTo>
                    <a:pt x="513" y="924"/>
                  </a:lnTo>
                  <a:lnTo>
                    <a:pt x="513" y="926"/>
                  </a:lnTo>
                  <a:lnTo>
                    <a:pt x="508" y="932"/>
                  </a:lnTo>
                  <a:lnTo>
                    <a:pt x="506" y="932"/>
                  </a:lnTo>
                  <a:lnTo>
                    <a:pt x="506" y="936"/>
                  </a:lnTo>
                  <a:lnTo>
                    <a:pt x="502" y="936"/>
                  </a:lnTo>
                  <a:lnTo>
                    <a:pt x="495" y="936"/>
                  </a:lnTo>
                  <a:lnTo>
                    <a:pt x="487" y="936"/>
                  </a:lnTo>
                  <a:lnTo>
                    <a:pt x="481" y="936"/>
                  </a:lnTo>
                  <a:lnTo>
                    <a:pt x="477" y="936"/>
                  </a:lnTo>
                  <a:lnTo>
                    <a:pt x="474" y="936"/>
                  </a:lnTo>
                  <a:lnTo>
                    <a:pt x="468" y="936"/>
                  </a:lnTo>
                  <a:lnTo>
                    <a:pt x="462" y="936"/>
                  </a:lnTo>
                  <a:lnTo>
                    <a:pt x="458" y="936"/>
                  </a:lnTo>
                  <a:lnTo>
                    <a:pt x="453" y="936"/>
                  </a:lnTo>
                  <a:lnTo>
                    <a:pt x="449" y="936"/>
                  </a:lnTo>
                  <a:lnTo>
                    <a:pt x="443" y="936"/>
                  </a:lnTo>
                  <a:lnTo>
                    <a:pt x="438" y="936"/>
                  </a:lnTo>
                  <a:lnTo>
                    <a:pt x="434" y="936"/>
                  </a:lnTo>
                  <a:lnTo>
                    <a:pt x="426" y="936"/>
                  </a:lnTo>
                  <a:lnTo>
                    <a:pt x="424" y="936"/>
                  </a:lnTo>
                  <a:lnTo>
                    <a:pt x="421" y="936"/>
                  </a:lnTo>
                  <a:lnTo>
                    <a:pt x="415" y="932"/>
                  </a:lnTo>
                  <a:lnTo>
                    <a:pt x="407" y="926"/>
                  </a:lnTo>
                  <a:lnTo>
                    <a:pt x="400" y="924"/>
                  </a:lnTo>
                  <a:lnTo>
                    <a:pt x="396" y="924"/>
                  </a:lnTo>
                  <a:lnTo>
                    <a:pt x="390" y="924"/>
                  </a:lnTo>
                  <a:lnTo>
                    <a:pt x="385" y="926"/>
                  </a:lnTo>
                  <a:lnTo>
                    <a:pt x="379" y="930"/>
                  </a:lnTo>
                  <a:lnTo>
                    <a:pt x="375" y="930"/>
                  </a:lnTo>
                  <a:lnTo>
                    <a:pt x="369" y="932"/>
                  </a:lnTo>
                  <a:lnTo>
                    <a:pt x="364" y="932"/>
                  </a:lnTo>
                  <a:lnTo>
                    <a:pt x="358" y="932"/>
                  </a:lnTo>
                  <a:lnTo>
                    <a:pt x="352" y="932"/>
                  </a:lnTo>
                  <a:lnTo>
                    <a:pt x="347" y="932"/>
                  </a:lnTo>
                  <a:lnTo>
                    <a:pt x="341" y="932"/>
                  </a:lnTo>
                  <a:lnTo>
                    <a:pt x="335" y="932"/>
                  </a:lnTo>
                  <a:lnTo>
                    <a:pt x="330" y="932"/>
                  </a:lnTo>
                  <a:lnTo>
                    <a:pt x="326" y="932"/>
                  </a:lnTo>
                  <a:lnTo>
                    <a:pt x="322" y="932"/>
                  </a:lnTo>
                  <a:lnTo>
                    <a:pt x="316" y="932"/>
                  </a:lnTo>
                  <a:lnTo>
                    <a:pt x="311" y="932"/>
                  </a:lnTo>
                  <a:lnTo>
                    <a:pt x="297" y="936"/>
                  </a:lnTo>
                  <a:lnTo>
                    <a:pt x="292" y="936"/>
                  </a:lnTo>
                  <a:lnTo>
                    <a:pt x="290" y="932"/>
                  </a:lnTo>
                  <a:lnTo>
                    <a:pt x="284" y="932"/>
                  </a:lnTo>
                  <a:lnTo>
                    <a:pt x="276" y="930"/>
                  </a:lnTo>
                  <a:lnTo>
                    <a:pt x="271" y="924"/>
                  </a:lnTo>
                  <a:lnTo>
                    <a:pt x="267" y="922"/>
                  </a:lnTo>
                  <a:lnTo>
                    <a:pt x="267" y="919"/>
                  </a:lnTo>
                  <a:lnTo>
                    <a:pt x="265" y="913"/>
                  </a:lnTo>
                  <a:lnTo>
                    <a:pt x="265" y="911"/>
                  </a:lnTo>
                  <a:lnTo>
                    <a:pt x="265" y="907"/>
                  </a:lnTo>
                  <a:lnTo>
                    <a:pt x="265" y="907"/>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Freeform 9"/>
            <p:cNvSpPr>
              <a:spLocks/>
            </p:cNvSpPr>
            <p:nvPr/>
          </p:nvSpPr>
          <p:spPr bwMode="auto">
            <a:xfrm>
              <a:off x="1158" y="1113"/>
              <a:ext cx="1219" cy="1601"/>
            </a:xfrm>
            <a:custGeom>
              <a:avLst/>
              <a:gdLst>
                <a:gd name="T0" fmla="*/ 858 w 1219"/>
                <a:gd name="T1" fmla="*/ 1535 h 1601"/>
                <a:gd name="T2" fmla="*/ 750 w 1219"/>
                <a:gd name="T3" fmla="*/ 1497 h 1601"/>
                <a:gd name="T4" fmla="*/ 661 w 1219"/>
                <a:gd name="T5" fmla="*/ 1499 h 1601"/>
                <a:gd name="T6" fmla="*/ 491 w 1219"/>
                <a:gd name="T7" fmla="*/ 1590 h 1601"/>
                <a:gd name="T8" fmla="*/ 377 w 1219"/>
                <a:gd name="T9" fmla="*/ 1601 h 1601"/>
                <a:gd name="T10" fmla="*/ 305 w 1219"/>
                <a:gd name="T11" fmla="*/ 1535 h 1601"/>
                <a:gd name="T12" fmla="*/ 237 w 1219"/>
                <a:gd name="T13" fmla="*/ 1480 h 1601"/>
                <a:gd name="T14" fmla="*/ 286 w 1219"/>
                <a:gd name="T15" fmla="*/ 1421 h 1601"/>
                <a:gd name="T16" fmla="*/ 278 w 1219"/>
                <a:gd name="T17" fmla="*/ 1325 h 1601"/>
                <a:gd name="T18" fmla="*/ 170 w 1219"/>
                <a:gd name="T19" fmla="*/ 1328 h 1601"/>
                <a:gd name="T20" fmla="*/ 130 w 1219"/>
                <a:gd name="T21" fmla="*/ 1262 h 1601"/>
                <a:gd name="T22" fmla="*/ 119 w 1219"/>
                <a:gd name="T23" fmla="*/ 1173 h 1601"/>
                <a:gd name="T24" fmla="*/ 19 w 1219"/>
                <a:gd name="T25" fmla="*/ 1111 h 1601"/>
                <a:gd name="T26" fmla="*/ 53 w 1219"/>
                <a:gd name="T27" fmla="*/ 1001 h 1601"/>
                <a:gd name="T28" fmla="*/ 19 w 1219"/>
                <a:gd name="T29" fmla="*/ 872 h 1601"/>
                <a:gd name="T30" fmla="*/ 56 w 1219"/>
                <a:gd name="T31" fmla="*/ 754 h 1601"/>
                <a:gd name="T32" fmla="*/ 136 w 1219"/>
                <a:gd name="T33" fmla="*/ 701 h 1601"/>
                <a:gd name="T34" fmla="*/ 220 w 1219"/>
                <a:gd name="T35" fmla="*/ 633 h 1601"/>
                <a:gd name="T36" fmla="*/ 377 w 1219"/>
                <a:gd name="T37" fmla="*/ 642 h 1601"/>
                <a:gd name="T38" fmla="*/ 447 w 1219"/>
                <a:gd name="T39" fmla="*/ 635 h 1601"/>
                <a:gd name="T40" fmla="*/ 510 w 1219"/>
                <a:gd name="T41" fmla="*/ 671 h 1601"/>
                <a:gd name="T42" fmla="*/ 582 w 1219"/>
                <a:gd name="T43" fmla="*/ 663 h 1601"/>
                <a:gd name="T44" fmla="*/ 612 w 1219"/>
                <a:gd name="T45" fmla="*/ 731 h 1601"/>
                <a:gd name="T46" fmla="*/ 614 w 1219"/>
                <a:gd name="T47" fmla="*/ 809 h 1601"/>
                <a:gd name="T48" fmla="*/ 692 w 1219"/>
                <a:gd name="T49" fmla="*/ 815 h 1601"/>
                <a:gd name="T50" fmla="*/ 766 w 1219"/>
                <a:gd name="T51" fmla="*/ 838 h 1601"/>
                <a:gd name="T52" fmla="*/ 756 w 1219"/>
                <a:gd name="T53" fmla="*/ 783 h 1601"/>
                <a:gd name="T54" fmla="*/ 824 w 1219"/>
                <a:gd name="T55" fmla="*/ 745 h 1601"/>
                <a:gd name="T56" fmla="*/ 866 w 1219"/>
                <a:gd name="T57" fmla="*/ 697 h 1601"/>
                <a:gd name="T58" fmla="*/ 779 w 1219"/>
                <a:gd name="T59" fmla="*/ 686 h 1601"/>
                <a:gd name="T60" fmla="*/ 686 w 1219"/>
                <a:gd name="T61" fmla="*/ 671 h 1601"/>
                <a:gd name="T62" fmla="*/ 633 w 1219"/>
                <a:gd name="T63" fmla="*/ 627 h 1601"/>
                <a:gd name="T64" fmla="*/ 612 w 1219"/>
                <a:gd name="T65" fmla="*/ 559 h 1601"/>
                <a:gd name="T66" fmla="*/ 559 w 1219"/>
                <a:gd name="T67" fmla="*/ 542 h 1601"/>
                <a:gd name="T68" fmla="*/ 582 w 1219"/>
                <a:gd name="T69" fmla="*/ 468 h 1601"/>
                <a:gd name="T70" fmla="*/ 546 w 1219"/>
                <a:gd name="T71" fmla="*/ 411 h 1601"/>
                <a:gd name="T72" fmla="*/ 475 w 1219"/>
                <a:gd name="T73" fmla="*/ 404 h 1601"/>
                <a:gd name="T74" fmla="*/ 513 w 1219"/>
                <a:gd name="T75" fmla="*/ 335 h 1601"/>
                <a:gd name="T76" fmla="*/ 595 w 1219"/>
                <a:gd name="T77" fmla="*/ 307 h 1601"/>
                <a:gd name="T78" fmla="*/ 680 w 1219"/>
                <a:gd name="T79" fmla="*/ 286 h 1601"/>
                <a:gd name="T80" fmla="*/ 747 w 1219"/>
                <a:gd name="T81" fmla="*/ 256 h 1601"/>
                <a:gd name="T82" fmla="*/ 766 w 1219"/>
                <a:gd name="T83" fmla="*/ 188 h 1601"/>
                <a:gd name="T84" fmla="*/ 803 w 1219"/>
                <a:gd name="T85" fmla="*/ 102 h 1601"/>
                <a:gd name="T86" fmla="*/ 834 w 1219"/>
                <a:gd name="T87" fmla="*/ 34 h 1601"/>
                <a:gd name="T88" fmla="*/ 904 w 1219"/>
                <a:gd name="T89" fmla="*/ 49 h 1601"/>
                <a:gd name="T90" fmla="*/ 989 w 1219"/>
                <a:gd name="T91" fmla="*/ 6 h 1601"/>
                <a:gd name="T92" fmla="*/ 1061 w 1219"/>
                <a:gd name="T93" fmla="*/ 38 h 1601"/>
                <a:gd name="T94" fmla="*/ 1075 w 1219"/>
                <a:gd name="T95" fmla="*/ 186 h 1601"/>
                <a:gd name="T96" fmla="*/ 1090 w 1219"/>
                <a:gd name="T97" fmla="*/ 267 h 1601"/>
                <a:gd name="T98" fmla="*/ 1105 w 1219"/>
                <a:gd name="T99" fmla="*/ 343 h 1601"/>
                <a:gd name="T100" fmla="*/ 1145 w 1219"/>
                <a:gd name="T101" fmla="*/ 409 h 1601"/>
                <a:gd name="T102" fmla="*/ 1167 w 1219"/>
                <a:gd name="T103" fmla="*/ 481 h 1601"/>
                <a:gd name="T104" fmla="*/ 1173 w 1219"/>
                <a:gd name="T105" fmla="*/ 555 h 1601"/>
                <a:gd name="T106" fmla="*/ 1135 w 1219"/>
                <a:gd name="T107" fmla="*/ 623 h 1601"/>
                <a:gd name="T108" fmla="*/ 1217 w 1219"/>
                <a:gd name="T109" fmla="*/ 652 h 1601"/>
                <a:gd name="T110" fmla="*/ 1046 w 1219"/>
                <a:gd name="T111" fmla="*/ 775 h 1601"/>
                <a:gd name="T112" fmla="*/ 970 w 1219"/>
                <a:gd name="T113" fmla="*/ 896 h 1601"/>
                <a:gd name="T114" fmla="*/ 1025 w 1219"/>
                <a:gd name="T115" fmla="*/ 1071 h 1601"/>
                <a:gd name="T116" fmla="*/ 1111 w 1219"/>
                <a:gd name="T117" fmla="*/ 1241 h 1601"/>
                <a:gd name="T118" fmla="*/ 1101 w 1219"/>
                <a:gd name="T119" fmla="*/ 1342 h 1601"/>
                <a:gd name="T120" fmla="*/ 1188 w 1219"/>
                <a:gd name="T121" fmla="*/ 1533 h 1601"/>
                <a:gd name="T122" fmla="*/ 1075 w 1219"/>
                <a:gd name="T123" fmla="*/ 1554 h 1601"/>
                <a:gd name="T124" fmla="*/ 970 w 1219"/>
                <a:gd name="T125" fmla="*/ 1579 h 1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9" h="1601">
                  <a:moveTo>
                    <a:pt x="948" y="1596"/>
                  </a:moveTo>
                  <a:lnTo>
                    <a:pt x="946" y="1596"/>
                  </a:lnTo>
                  <a:lnTo>
                    <a:pt x="946" y="1592"/>
                  </a:lnTo>
                  <a:lnTo>
                    <a:pt x="944" y="1590"/>
                  </a:lnTo>
                  <a:lnTo>
                    <a:pt x="944" y="1588"/>
                  </a:lnTo>
                  <a:lnTo>
                    <a:pt x="940" y="1588"/>
                  </a:lnTo>
                  <a:lnTo>
                    <a:pt x="938" y="1582"/>
                  </a:lnTo>
                  <a:lnTo>
                    <a:pt x="934" y="1579"/>
                  </a:lnTo>
                  <a:lnTo>
                    <a:pt x="934" y="1573"/>
                  </a:lnTo>
                  <a:lnTo>
                    <a:pt x="932" y="1571"/>
                  </a:lnTo>
                  <a:lnTo>
                    <a:pt x="929" y="1571"/>
                  </a:lnTo>
                  <a:lnTo>
                    <a:pt x="921" y="1567"/>
                  </a:lnTo>
                  <a:lnTo>
                    <a:pt x="919" y="1565"/>
                  </a:lnTo>
                  <a:lnTo>
                    <a:pt x="915" y="1563"/>
                  </a:lnTo>
                  <a:lnTo>
                    <a:pt x="913" y="1563"/>
                  </a:lnTo>
                  <a:lnTo>
                    <a:pt x="908" y="1560"/>
                  </a:lnTo>
                  <a:lnTo>
                    <a:pt x="902" y="1558"/>
                  </a:lnTo>
                  <a:lnTo>
                    <a:pt x="898" y="1558"/>
                  </a:lnTo>
                  <a:lnTo>
                    <a:pt x="896" y="1558"/>
                  </a:lnTo>
                  <a:lnTo>
                    <a:pt x="891" y="1554"/>
                  </a:lnTo>
                  <a:lnTo>
                    <a:pt x="889" y="1552"/>
                  </a:lnTo>
                  <a:lnTo>
                    <a:pt x="885" y="1552"/>
                  </a:lnTo>
                  <a:lnTo>
                    <a:pt x="883" y="1552"/>
                  </a:lnTo>
                  <a:lnTo>
                    <a:pt x="877" y="1548"/>
                  </a:lnTo>
                  <a:lnTo>
                    <a:pt x="872" y="1546"/>
                  </a:lnTo>
                  <a:lnTo>
                    <a:pt x="870" y="1544"/>
                  </a:lnTo>
                  <a:lnTo>
                    <a:pt x="866" y="1544"/>
                  </a:lnTo>
                  <a:lnTo>
                    <a:pt x="860" y="1541"/>
                  </a:lnTo>
                  <a:lnTo>
                    <a:pt x="858" y="1535"/>
                  </a:lnTo>
                  <a:lnTo>
                    <a:pt x="855" y="1535"/>
                  </a:lnTo>
                  <a:lnTo>
                    <a:pt x="855" y="1533"/>
                  </a:lnTo>
                  <a:lnTo>
                    <a:pt x="847" y="1527"/>
                  </a:lnTo>
                  <a:lnTo>
                    <a:pt x="841" y="1524"/>
                  </a:lnTo>
                  <a:lnTo>
                    <a:pt x="834" y="1522"/>
                  </a:lnTo>
                  <a:lnTo>
                    <a:pt x="828" y="1516"/>
                  </a:lnTo>
                  <a:lnTo>
                    <a:pt x="822" y="1514"/>
                  </a:lnTo>
                  <a:lnTo>
                    <a:pt x="821" y="1514"/>
                  </a:lnTo>
                  <a:lnTo>
                    <a:pt x="817" y="1514"/>
                  </a:lnTo>
                  <a:lnTo>
                    <a:pt x="815" y="1510"/>
                  </a:lnTo>
                  <a:lnTo>
                    <a:pt x="811" y="1510"/>
                  </a:lnTo>
                  <a:lnTo>
                    <a:pt x="805" y="1514"/>
                  </a:lnTo>
                  <a:lnTo>
                    <a:pt x="803" y="1514"/>
                  </a:lnTo>
                  <a:lnTo>
                    <a:pt x="796" y="1516"/>
                  </a:lnTo>
                  <a:lnTo>
                    <a:pt x="792" y="1516"/>
                  </a:lnTo>
                  <a:lnTo>
                    <a:pt x="786" y="1516"/>
                  </a:lnTo>
                  <a:lnTo>
                    <a:pt x="781" y="1516"/>
                  </a:lnTo>
                  <a:lnTo>
                    <a:pt x="779" y="1520"/>
                  </a:lnTo>
                  <a:lnTo>
                    <a:pt x="773" y="1520"/>
                  </a:lnTo>
                  <a:lnTo>
                    <a:pt x="771" y="1520"/>
                  </a:lnTo>
                  <a:lnTo>
                    <a:pt x="771" y="1522"/>
                  </a:lnTo>
                  <a:lnTo>
                    <a:pt x="766" y="1520"/>
                  </a:lnTo>
                  <a:lnTo>
                    <a:pt x="762" y="1522"/>
                  </a:lnTo>
                  <a:lnTo>
                    <a:pt x="760" y="1522"/>
                  </a:lnTo>
                  <a:lnTo>
                    <a:pt x="760" y="1516"/>
                  </a:lnTo>
                  <a:lnTo>
                    <a:pt x="760" y="1514"/>
                  </a:lnTo>
                  <a:lnTo>
                    <a:pt x="754" y="1508"/>
                  </a:lnTo>
                  <a:lnTo>
                    <a:pt x="750" y="1503"/>
                  </a:lnTo>
                  <a:lnTo>
                    <a:pt x="750" y="1497"/>
                  </a:lnTo>
                  <a:lnTo>
                    <a:pt x="750" y="1495"/>
                  </a:lnTo>
                  <a:lnTo>
                    <a:pt x="748" y="1491"/>
                  </a:lnTo>
                  <a:lnTo>
                    <a:pt x="747" y="1491"/>
                  </a:lnTo>
                  <a:lnTo>
                    <a:pt x="743" y="1484"/>
                  </a:lnTo>
                  <a:lnTo>
                    <a:pt x="737" y="1480"/>
                  </a:lnTo>
                  <a:lnTo>
                    <a:pt x="735" y="1478"/>
                  </a:lnTo>
                  <a:lnTo>
                    <a:pt x="726" y="1472"/>
                  </a:lnTo>
                  <a:lnTo>
                    <a:pt x="724" y="1472"/>
                  </a:lnTo>
                  <a:lnTo>
                    <a:pt x="722" y="1471"/>
                  </a:lnTo>
                  <a:lnTo>
                    <a:pt x="718" y="1471"/>
                  </a:lnTo>
                  <a:lnTo>
                    <a:pt x="716" y="1467"/>
                  </a:lnTo>
                  <a:lnTo>
                    <a:pt x="707" y="1465"/>
                  </a:lnTo>
                  <a:lnTo>
                    <a:pt x="705" y="1465"/>
                  </a:lnTo>
                  <a:lnTo>
                    <a:pt x="701" y="1465"/>
                  </a:lnTo>
                  <a:lnTo>
                    <a:pt x="697" y="1461"/>
                  </a:lnTo>
                  <a:lnTo>
                    <a:pt x="686" y="1459"/>
                  </a:lnTo>
                  <a:lnTo>
                    <a:pt x="682" y="1459"/>
                  </a:lnTo>
                  <a:lnTo>
                    <a:pt x="680" y="1459"/>
                  </a:lnTo>
                  <a:lnTo>
                    <a:pt x="676" y="1459"/>
                  </a:lnTo>
                  <a:lnTo>
                    <a:pt x="675" y="1459"/>
                  </a:lnTo>
                  <a:lnTo>
                    <a:pt x="673" y="1459"/>
                  </a:lnTo>
                  <a:lnTo>
                    <a:pt x="667" y="1459"/>
                  </a:lnTo>
                  <a:lnTo>
                    <a:pt x="656" y="1455"/>
                  </a:lnTo>
                  <a:lnTo>
                    <a:pt x="656" y="1459"/>
                  </a:lnTo>
                  <a:lnTo>
                    <a:pt x="654" y="1465"/>
                  </a:lnTo>
                  <a:lnTo>
                    <a:pt x="654" y="1471"/>
                  </a:lnTo>
                  <a:lnTo>
                    <a:pt x="654" y="1480"/>
                  </a:lnTo>
                  <a:lnTo>
                    <a:pt x="657" y="1490"/>
                  </a:lnTo>
                  <a:lnTo>
                    <a:pt x="661" y="1499"/>
                  </a:lnTo>
                  <a:lnTo>
                    <a:pt x="667" y="1514"/>
                  </a:lnTo>
                  <a:lnTo>
                    <a:pt x="669" y="1524"/>
                  </a:lnTo>
                  <a:lnTo>
                    <a:pt x="669" y="1527"/>
                  </a:lnTo>
                  <a:lnTo>
                    <a:pt x="663" y="1535"/>
                  </a:lnTo>
                  <a:lnTo>
                    <a:pt x="654" y="1541"/>
                  </a:lnTo>
                  <a:lnTo>
                    <a:pt x="644" y="1544"/>
                  </a:lnTo>
                  <a:lnTo>
                    <a:pt x="629" y="1544"/>
                  </a:lnTo>
                  <a:lnTo>
                    <a:pt x="625" y="1541"/>
                  </a:lnTo>
                  <a:lnTo>
                    <a:pt x="612" y="1544"/>
                  </a:lnTo>
                  <a:lnTo>
                    <a:pt x="595" y="1544"/>
                  </a:lnTo>
                  <a:lnTo>
                    <a:pt x="589" y="1546"/>
                  </a:lnTo>
                  <a:lnTo>
                    <a:pt x="576" y="1552"/>
                  </a:lnTo>
                  <a:lnTo>
                    <a:pt x="574" y="1554"/>
                  </a:lnTo>
                  <a:lnTo>
                    <a:pt x="565" y="1565"/>
                  </a:lnTo>
                  <a:lnTo>
                    <a:pt x="559" y="1571"/>
                  </a:lnTo>
                  <a:lnTo>
                    <a:pt x="557" y="1571"/>
                  </a:lnTo>
                  <a:lnTo>
                    <a:pt x="557" y="1573"/>
                  </a:lnTo>
                  <a:lnTo>
                    <a:pt x="546" y="1577"/>
                  </a:lnTo>
                  <a:lnTo>
                    <a:pt x="540" y="1579"/>
                  </a:lnTo>
                  <a:lnTo>
                    <a:pt x="538" y="1582"/>
                  </a:lnTo>
                  <a:lnTo>
                    <a:pt x="532" y="1584"/>
                  </a:lnTo>
                  <a:lnTo>
                    <a:pt x="521" y="1588"/>
                  </a:lnTo>
                  <a:lnTo>
                    <a:pt x="515" y="1588"/>
                  </a:lnTo>
                  <a:lnTo>
                    <a:pt x="510" y="1590"/>
                  </a:lnTo>
                  <a:lnTo>
                    <a:pt x="508" y="1590"/>
                  </a:lnTo>
                  <a:lnTo>
                    <a:pt x="506" y="1590"/>
                  </a:lnTo>
                  <a:lnTo>
                    <a:pt x="500" y="1592"/>
                  </a:lnTo>
                  <a:lnTo>
                    <a:pt x="494" y="1592"/>
                  </a:lnTo>
                  <a:lnTo>
                    <a:pt x="491" y="1590"/>
                  </a:lnTo>
                  <a:lnTo>
                    <a:pt x="489" y="1590"/>
                  </a:lnTo>
                  <a:lnTo>
                    <a:pt x="485" y="1588"/>
                  </a:lnTo>
                  <a:lnTo>
                    <a:pt x="477" y="1590"/>
                  </a:lnTo>
                  <a:lnTo>
                    <a:pt x="475" y="1592"/>
                  </a:lnTo>
                  <a:lnTo>
                    <a:pt x="472" y="1592"/>
                  </a:lnTo>
                  <a:lnTo>
                    <a:pt x="466" y="1592"/>
                  </a:lnTo>
                  <a:lnTo>
                    <a:pt x="458" y="1596"/>
                  </a:lnTo>
                  <a:lnTo>
                    <a:pt x="453" y="1596"/>
                  </a:lnTo>
                  <a:lnTo>
                    <a:pt x="447" y="1598"/>
                  </a:lnTo>
                  <a:lnTo>
                    <a:pt x="441" y="1598"/>
                  </a:lnTo>
                  <a:lnTo>
                    <a:pt x="439" y="1598"/>
                  </a:lnTo>
                  <a:lnTo>
                    <a:pt x="436" y="1598"/>
                  </a:lnTo>
                  <a:lnTo>
                    <a:pt x="432" y="1596"/>
                  </a:lnTo>
                  <a:lnTo>
                    <a:pt x="426" y="1592"/>
                  </a:lnTo>
                  <a:lnTo>
                    <a:pt x="422" y="1590"/>
                  </a:lnTo>
                  <a:lnTo>
                    <a:pt x="422" y="1584"/>
                  </a:lnTo>
                  <a:lnTo>
                    <a:pt x="417" y="1582"/>
                  </a:lnTo>
                  <a:lnTo>
                    <a:pt x="411" y="1579"/>
                  </a:lnTo>
                  <a:lnTo>
                    <a:pt x="409" y="1582"/>
                  </a:lnTo>
                  <a:lnTo>
                    <a:pt x="403" y="1584"/>
                  </a:lnTo>
                  <a:lnTo>
                    <a:pt x="398" y="1590"/>
                  </a:lnTo>
                  <a:lnTo>
                    <a:pt x="398" y="1592"/>
                  </a:lnTo>
                  <a:lnTo>
                    <a:pt x="396" y="1596"/>
                  </a:lnTo>
                  <a:lnTo>
                    <a:pt x="396" y="1598"/>
                  </a:lnTo>
                  <a:lnTo>
                    <a:pt x="392" y="1598"/>
                  </a:lnTo>
                  <a:lnTo>
                    <a:pt x="386" y="1601"/>
                  </a:lnTo>
                  <a:lnTo>
                    <a:pt x="384" y="1601"/>
                  </a:lnTo>
                  <a:lnTo>
                    <a:pt x="379" y="1601"/>
                  </a:lnTo>
                  <a:lnTo>
                    <a:pt x="377" y="1601"/>
                  </a:lnTo>
                  <a:lnTo>
                    <a:pt x="371" y="1601"/>
                  </a:lnTo>
                  <a:lnTo>
                    <a:pt x="367" y="1601"/>
                  </a:lnTo>
                  <a:lnTo>
                    <a:pt x="365" y="1601"/>
                  </a:lnTo>
                  <a:lnTo>
                    <a:pt x="364" y="1598"/>
                  </a:lnTo>
                  <a:lnTo>
                    <a:pt x="360" y="1598"/>
                  </a:lnTo>
                  <a:lnTo>
                    <a:pt x="358" y="1596"/>
                  </a:lnTo>
                  <a:lnTo>
                    <a:pt x="358" y="1592"/>
                  </a:lnTo>
                  <a:lnTo>
                    <a:pt x="358" y="1590"/>
                  </a:lnTo>
                  <a:lnTo>
                    <a:pt x="354" y="1588"/>
                  </a:lnTo>
                  <a:lnTo>
                    <a:pt x="354" y="1584"/>
                  </a:lnTo>
                  <a:lnTo>
                    <a:pt x="354" y="1582"/>
                  </a:lnTo>
                  <a:lnTo>
                    <a:pt x="352" y="1577"/>
                  </a:lnTo>
                  <a:lnTo>
                    <a:pt x="348" y="1573"/>
                  </a:lnTo>
                  <a:lnTo>
                    <a:pt x="339" y="1567"/>
                  </a:lnTo>
                  <a:lnTo>
                    <a:pt x="335" y="1565"/>
                  </a:lnTo>
                  <a:lnTo>
                    <a:pt x="333" y="1563"/>
                  </a:lnTo>
                  <a:lnTo>
                    <a:pt x="329" y="1563"/>
                  </a:lnTo>
                  <a:lnTo>
                    <a:pt x="328" y="1560"/>
                  </a:lnTo>
                  <a:lnTo>
                    <a:pt x="324" y="1560"/>
                  </a:lnTo>
                  <a:lnTo>
                    <a:pt x="322" y="1560"/>
                  </a:lnTo>
                  <a:lnTo>
                    <a:pt x="322" y="1554"/>
                  </a:lnTo>
                  <a:lnTo>
                    <a:pt x="318" y="1552"/>
                  </a:lnTo>
                  <a:lnTo>
                    <a:pt x="316" y="1548"/>
                  </a:lnTo>
                  <a:lnTo>
                    <a:pt x="314" y="1548"/>
                  </a:lnTo>
                  <a:lnTo>
                    <a:pt x="314" y="1546"/>
                  </a:lnTo>
                  <a:lnTo>
                    <a:pt x="314" y="1544"/>
                  </a:lnTo>
                  <a:lnTo>
                    <a:pt x="314" y="1539"/>
                  </a:lnTo>
                  <a:lnTo>
                    <a:pt x="311" y="1535"/>
                  </a:lnTo>
                  <a:lnTo>
                    <a:pt x="305" y="1535"/>
                  </a:lnTo>
                  <a:lnTo>
                    <a:pt x="299" y="1535"/>
                  </a:lnTo>
                  <a:lnTo>
                    <a:pt x="297" y="1533"/>
                  </a:lnTo>
                  <a:lnTo>
                    <a:pt x="293" y="1529"/>
                  </a:lnTo>
                  <a:lnTo>
                    <a:pt x="293" y="1527"/>
                  </a:lnTo>
                  <a:lnTo>
                    <a:pt x="293" y="1524"/>
                  </a:lnTo>
                  <a:lnTo>
                    <a:pt x="293" y="1522"/>
                  </a:lnTo>
                  <a:lnTo>
                    <a:pt x="297" y="1516"/>
                  </a:lnTo>
                  <a:lnTo>
                    <a:pt x="299" y="1508"/>
                  </a:lnTo>
                  <a:lnTo>
                    <a:pt x="297" y="1508"/>
                  </a:lnTo>
                  <a:lnTo>
                    <a:pt x="297" y="1505"/>
                  </a:lnTo>
                  <a:lnTo>
                    <a:pt x="297" y="1499"/>
                  </a:lnTo>
                  <a:lnTo>
                    <a:pt x="293" y="1495"/>
                  </a:lnTo>
                  <a:lnTo>
                    <a:pt x="292" y="1490"/>
                  </a:lnTo>
                  <a:lnTo>
                    <a:pt x="290" y="1486"/>
                  </a:lnTo>
                  <a:lnTo>
                    <a:pt x="286" y="1486"/>
                  </a:lnTo>
                  <a:lnTo>
                    <a:pt x="280" y="1490"/>
                  </a:lnTo>
                  <a:lnTo>
                    <a:pt x="280" y="1491"/>
                  </a:lnTo>
                  <a:lnTo>
                    <a:pt x="274" y="1495"/>
                  </a:lnTo>
                  <a:lnTo>
                    <a:pt x="274" y="1497"/>
                  </a:lnTo>
                  <a:lnTo>
                    <a:pt x="273" y="1497"/>
                  </a:lnTo>
                  <a:lnTo>
                    <a:pt x="267" y="1499"/>
                  </a:lnTo>
                  <a:lnTo>
                    <a:pt x="267" y="1497"/>
                  </a:lnTo>
                  <a:lnTo>
                    <a:pt x="256" y="1495"/>
                  </a:lnTo>
                  <a:lnTo>
                    <a:pt x="250" y="1491"/>
                  </a:lnTo>
                  <a:lnTo>
                    <a:pt x="248" y="1491"/>
                  </a:lnTo>
                  <a:lnTo>
                    <a:pt x="244" y="1486"/>
                  </a:lnTo>
                  <a:lnTo>
                    <a:pt x="242" y="1486"/>
                  </a:lnTo>
                  <a:lnTo>
                    <a:pt x="240" y="1484"/>
                  </a:lnTo>
                  <a:lnTo>
                    <a:pt x="237" y="1480"/>
                  </a:lnTo>
                  <a:lnTo>
                    <a:pt x="235" y="1478"/>
                  </a:lnTo>
                  <a:lnTo>
                    <a:pt x="231" y="1478"/>
                  </a:lnTo>
                  <a:lnTo>
                    <a:pt x="229" y="1476"/>
                  </a:lnTo>
                  <a:lnTo>
                    <a:pt x="223" y="1472"/>
                  </a:lnTo>
                  <a:lnTo>
                    <a:pt x="223" y="1471"/>
                  </a:lnTo>
                  <a:lnTo>
                    <a:pt x="223" y="1467"/>
                  </a:lnTo>
                  <a:lnTo>
                    <a:pt x="225" y="1465"/>
                  </a:lnTo>
                  <a:lnTo>
                    <a:pt x="229" y="1465"/>
                  </a:lnTo>
                  <a:lnTo>
                    <a:pt x="231" y="1465"/>
                  </a:lnTo>
                  <a:lnTo>
                    <a:pt x="231" y="1461"/>
                  </a:lnTo>
                  <a:lnTo>
                    <a:pt x="235" y="1461"/>
                  </a:lnTo>
                  <a:lnTo>
                    <a:pt x="240" y="1459"/>
                  </a:lnTo>
                  <a:lnTo>
                    <a:pt x="242" y="1459"/>
                  </a:lnTo>
                  <a:lnTo>
                    <a:pt x="248" y="1455"/>
                  </a:lnTo>
                  <a:lnTo>
                    <a:pt x="250" y="1454"/>
                  </a:lnTo>
                  <a:lnTo>
                    <a:pt x="254" y="1454"/>
                  </a:lnTo>
                  <a:lnTo>
                    <a:pt x="256" y="1452"/>
                  </a:lnTo>
                  <a:lnTo>
                    <a:pt x="259" y="1452"/>
                  </a:lnTo>
                  <a:lnTo>
                    <a:pt x="261" y="1448"/>
                  </a:lnTo>
                  <a:lnTo>
                    <a:pt x="265" y="1446"/>
                  </a:lnTo>
                  <a:lnTo>
                    <a:pt x="267" y="1446"/>
                  </a:lnTo>
                  <a:lnTo>
                    <a:pt x="269" y="1442"/>
                  </a:lnTo>
                  <a:lnTo>
                    <a:pt x="273" y="1440"/>
                  </a:lnTo>
                  <a:lnTo>
                    <a:pt x="278" y="1436"/>
                  </a:lnTo>
                  <a:lnTo>
                    <a:pt x="278" y="1435"/>
                  </a:lnTo>
                  <a:lnTo>
                    <a:pt x="280" y="1433"/>
                  </a:lnTo>
                  <a:lnTo>
                    <a:pt x="284" y="1427"/>
                  </a:lnTo>
                  <a:lnTo>
                    <a:pt x="286" y="1423"/>
                  </a:lnTo>
                  <a:lnTo>
                    <a:pt x="286" y="1421"/>
                  </a:lnTo>
                  <a:lnTo>
                    <a:pt x="290" y="1416"/>
                  </a:lnTo>
                  <a:lnTo>
                    <a:pt x="290" y="1412"/>
                  </a:lnTo>
                  <a:lnTo>
                    <a:pt x="290" y="1410"/>
                  </a:lnTo>
                  <a:lnTo>
                    <a:pt x="290" y="1408"/>
                  </a:lnTo>
                  <a:lnTo>
                    <a:pt x="292" y="1404"/>
                  </a:lnTo>
                  <a:lnTo>
                    <a:pt x="293" y="1399"/>
                  </a:lnTo>
                  <a:lnTo>
                    <a:pt x="297" y="1397"/>
                  </a:lnTo>
                  <a:lnTo>
                    <a:pt x="297" y="1393"/>
                  </a:lnTo>
                  <a:lnTo>
                    <a:pt x="297" y="1387"/>
                  </a:lnTo>
                  <a:lnTo>
                    <a:pt x="297" y="1385"/>
                  </a:lnTo>
                  <a:lnTo>
                    <a:pt x="297" y="1383"/>
                  </a:lnTo>
                  <a:lnTo>
                    <a:pt x="293" y="1380"/>
                  </a:lnTo>
                  <a:lnTo>
                    <a:pt x="293" y="1378"/>
                  </a:lnTo>
                  <a:lnTo>
                    <a:pt x="293" y="1374"/>
                  </a:lnTo>
                  <a:lnTo>
                    <a:pt x="293" y="1372"/>
                  </a:lnTo>
                  <a:lnTo>
                    <a:pt x="292" y="1366"/>
                  </a:lnTo>
                  <a:lnTo>
                    <a:pt x="292" y="1364"/>
                  </a:lnTo>
                  <a:lnTo>
                    <a:pt x="292" y="1361"/>
                  </a:lnTo>
                  <a:lnTo>
                    <a:pt x="290" y="1359"/>
                  </a:lnTo>
                  <a:lnTo>
                    <a:pt x="286" y="1355"/>
                  </a:lnTo>
                  <a:lnTo>
                    <a:pt x="286" y="1353"/>
                  </a:lnTo>
                  <a:lnTo>
                    <a:pt x="284" y="1349"/>
                  </a:lnTo>
                  <a:lnTo>
                    <a:pt x="284" y="1347"/>
                  </a:lnTo>
                  <a:lnTo>
                    <a:pt x="284" y="1342"/>
                  </a:lnTo>
                  <a:lnTo>
                    <a:pt x="284" y="1340"/>
                  </a:lnTo>
                  <a:lnTo>
                    <a:pt x="280" y="1336"/>
                  </a:lnTo>
                  <a:lnTo>
                    <a:pt x="280" y="1330"/>
                  </a:lnTo>
                  <a:lnTo>
                    <a:pt x="278" y="1328"/>
                  </a:lnTo>
                  <a:lnTo>
                    <a:pt x="278" y="1325"/>
                  </a:lnTo>
                  <a:lnTo>
                    <a:pt x="274" y="1323"/>
                  </a:lnTo>
                  <a:lnTo>
                    <a:pt x="274" y="1319"/>
                  </a:lnTo>
                  <a:lnTo>
                    <a:pt x="269" y="1317"/>
                  </a:lnTo>
                  <a:lnTo>
                    <a:pt x="261" y="1311"/>
                  </a:lnTo>
                  <a:lnTo>
                    <a:pt x="259" y="1311"/>
                  </a:lnTo>
                  <a:lnTo>
                    <a:pt x="256" y="1311"/>
                  </a:lnTo>
                  <a:lnTo>
                    <a:pt x="250" y="1311"/>
                  </a:lnTo>
                  <a:lnTo>
                    <a:pt x="248" y="1311"/>
                  </a:lnTo>
                  <a:lnTo>
                    <a:pt x="244" y="1311"/>
                  </a:lnTo>
                  <a:lnTo>
                    <a:pt x="237" y="1311"/>
                  </a:lnTo>
                  <a:lnTo>
                    <a:pt x="235" y="1311"/>
                  </a:lnTo>
                  <a:lnTo>
                    <a:pt x="229" y="1311"/>
                  </a:lnTo>
                  <a:lnTo>
                    <a:pt x="225" y="1315"/>
                  </a:lnTo>
                  <a:lnTo>
                    <a:pt x="223" y="1315"/>
                  </a:lnTo>
                  <a:lnTo>
                    <a:pt x="220" y="1315"/>
                  </a:lnTo>
                  <a:lnTo>
                    <a:pt x="218" y="1315"/>
                  </a:lnTo>
                  <a:lnTo>
                    <a:pt x="216" y="1315"/>
                  </a:lnTo>
                  <a:lnTo>
                    <a:pt x="212" y="1315"/>
                  </a:lnTo>
                  <a:lnTo>
                    <a:pt x="210" y="1315"/>
                  </a:lnTo>
                  <a:lnTo>
                    <a:pt x="204" y="1317"/>
                  </a:lnTo>
                  <a:lnTo>
                    <a:pt x="201" y="1317"/>
                  </a:lnTo>
                  <a:lnTo>
                    <a:pt x="199" y="1319"/>
                  </a:lnTo>
                  <a:lnTo>
                    <a:pt x="191" y="1323"/>
                  </a:lnTo>
                  <a:lnTo>
                    <a:pt x="187" y="1323"/>
                  </a:lnTo>
                  <a:lnTo>
                    <a:pt x="182" y="1325"/>
                  </a:lnTo>
                  <a:lnTo>
                    <a:pt x="180" y="1325"/>
                  </a:lnTo>
                  <a:lnTo>
                    <a:pt x="176" y="1325"/>
                  </a:lnTo>
                  <a:lnTo>
                    <a:pt x="174" y="1325"/>
                  </a:lnTo>
                  <a:lnTo>
                    <a:pt x="170" y="1328"/>
                  </a:lnTo>
                  <a:lnTo>
                    <a:pt x="168" y="1328"/>
                  </a:lnTo>
                  <a:lnTo>
                    <a:pt x="166" y="1328"/>
                  </a:lnTo>
                  <a:lnTo>
                    <a:pt x="161" y="1328"/>
                  </a:lnTo>
                  <a:lnTo>
                    <a:pt x="157" y="1328"/>
                  </a:lnTo>
                  <a:lnTo>
                    <a:pt x="155" y="1328"/>
                  </a:lnTo>
                  <a:lnTo>
                    <a:pt x="149" y="1328"/>
                  </a:lnTo>
                  <a:lnTo>
                    <a:pt x="146" y="1330"/>
                  </a:lnTo>
                  <a:lnTo>
                    <a:pt x="142" y="1330"/>
                  </a:lnTo>
                  <a:lnTo>
                    <a:pt x="138" y="1330"/>
                  </a:lnTo>
                  <a:lnTo>
                    <a:pt x="136" y="1330"/>
                  </a:lnTo>
                  <a:lnTo>
                    <a:pt x="130" y="1330"/>
                  </a:lnTo>
                  <a:lnTo>
                    <a:pt x="125" y="1328"/>
                  </a:lnTo>
                  <a:lnTo>
                    <a:pt x="119" y="1323"/>
                  </a:lnTo>
                  <a:lnTo>
                    <a:pt x="119" y="1317"/>
                  </a:lnTo>
                  <a:lnTo>
                    <a:pt x="121" y="1311"/>
                  </a:lnTo>
                  <a:lnTo>
                    <a:pt x="121" y="1310"/>
                  </a:lnTo>
                  <a:lnTo>
                    <a:pt x="121" y="1304"/>
                  </a:lnTo>
                  <a:lnTo>
                    <a:pt x="121" y="1298"/>
                  </a:lnTo>
                  <a:lnTo>
                    <a:pt x="125" y="1296"/>
                  </a:lnTo>
                  <a:lnTo>
                    <a:pt x="125" y="1292"/>
                  </a:lnTo>
                  <a:lnTo>
                    <a:pt x="121" y="1291"/>
                  </a:lnTo>
                  <a:lnTo>
                    <a:pt x="125" y="1287"/>
                  </a:lnTo>
                  <a:lnTo>
                    <a:pt x="125" y="1281"/>
                  </a:lnTo>
                  <a:lnTo>
                    <a:pt x="125" y="1279"/>
                  </a:lnTo>
                  <a:lnTo>
                    <a:pt x="127" y="1275"/>
                  </a:lnTo>
                  <a:lnTo>
                    <a:pt x="127" y="1272"/>
                  </a:lnTo>
                  <a:lnTo>
                    <a:pt x="127" y="1268"/>
                  </a:lnTo>
                  <a:lnTo>
                    <a:pt x="127" y="1266"/>
                  </a:lnTo>
                  <a:lnTo>
                    <a:pt x="130" y="1262"/>
                  </a:lnTo>
                  <a:lnTo>
                    <a:pt x="127" y="1260"/>
                  </a:lnTo>
                  <a:lnTo>
                    <a:pt x="127" y="1256"/>
                  </a:lnTo>
                  <a:lnTo>
                    <a:pt x="127" y="1255"/>
                  </a:lnTo>
                  <a:lnTo>
                    <a:pt x="130" y="1251"/>
                  </a:lnTo>
                  <a:lnTo>
                    <a:pt x="130" y="1247"/>
                  </a:lnTo>
                  <a:lnTo>
                    <a:pt x="130" y="1241"/>
                  </a:lnTo>
                  <a:lnTo>
                    <a:pt x="130" y="1237"/>
                  </a:lnTo>
                  <a:lnTo>
                    <a:pt x="130" y="1236"/>
                  </a:lnTo>
                  <a:lnTo>
                    <a:pt x="125" y="1232"/>
                  </a:lnTo>
                  <a:lnTo>
                    <a:pt x="121" y="1232"/>
                  </a:lnTo>
                  <a:lnTo>
                    <a:pt x="117" y="1230"/>
                  </a:lnTo>
                  <a:lnTo>
                    <a:pt x="113" y="1228"/>
                  </a:lnTo>
                  <a:lnTo>
                    <a:pt x="111" y="1228"/>
                  </a:lnTo>
                  <a:lnTo>
                    <a:pt x="111" y="1224"/>
                  </a:lnTo>
                  <a:lnTo>
                    <a:pt x="106" y="1222"/>
                  </a:lnTo>
                  <a:lnTo>
                    <a:pt x="106" y="1219"/>
                  </a:lnTo>
                  <a:lnTo>
                    <a:pt x="106" y="1217"/>
                  </a:lnTo>
                  <a:lnTo>
                    <a:pt x="106" y="1207"/>
                  </a:lnTo>
                  <a:lnTo>
                    <a:pt x="106" y="1205"/>
                  </a:lnTo>
                  <a:lnTo>
                    <a:pt x="108" y="1205"/>
                  </a:lnTo>
                  <a:lnTo>
                    <a:pt x="108" y="1203"/>
                  </a:lnTo>
                  <a:lnTo>
                    <a:pt x="108" y="1200"/>
                  </a:lnTo>
                  <a:lnTo>
                    <a:pt x="108" y="1198"/>
                  </a:lnTo>
                  <a:lnTo>
                    <a:pt x="108" y="1194"/>
                  </a:lnTo>
                  <a:lnTo>
                    <a:pt x="111" y="1192"/>
                  </a:lnTo>
                  <a:lnTo>
                    <a:pt x="113" y="1188"/>
                  </a:lnTo>
                  <a:lnTo>
                    <a:pt x="119" y="1183"/>
                  </a:lnTo>
                  <a:lnTo>
                    <a:pt x="119" y="1181"/>
                  </a:lnTo>
                  <a:lnTo>
                    <a:pt x="119" y="1173"/>
                  </a:lnTo>
                  <a:lnTo>
                    <a:pt x="117" y="1169"/>
                  </a:lnTo>
                  <a:lnTo>
                    <a:pt x="117" y="1167"/>
                  </a:lnTo>
                  <a:lnTo>
                    <a:pt x="113" y="1162"/>
                  </a:lnTo>
                  <a:lnTo>
                    <a:pt x="111" y="1160"/>
                  </a:lnTo>
                  <a:lnTo>
                    <a:pt x="111" y="1154"/>
                  </a:lnTo>
                  <a:lnTo>
                    <a:pt x="108" y="1150"/>
                  </a:lnTo>
                  <a:lnTo>
                    <a:pt x="106" y="1150"/>
                  </a:lnTo>
                  <a:lnTo>
                    <a:pt x="102" y="1148"/>
                  </a:lnTo>
                  <a:lnTo>
                    <a:pt x="100" y="1148"/>
                  </a:lnTo>
                  <a:lnTo>
                    <a:pt x="98" y="1148"/>
                  </a:lnTo>
                  <a:lnTo>
                    <a:pt x="94" y="1148"/>
                  </a:lnTo>
                  <a:lnTo>
                    <a:pt x="92" y="1148"/>
                  </a:lnTo>
                  <a:lnTo>
                    <a:pt x="89" y="1145"/>
                  </a:lnTo>
                  <a:lnTo>
                    <a:pt x="87" y="1145"/>
                  </a:lnTo>
                  <a:lnTo>
                    <a:pt x="83" y="1145"/>
                  </a:lnTo>
                  <a:lnTo>
                    <a:pt x="74" y="1148"/>
                  </a:lnTo>
                  <a:lnTo>
                    <a:pt x="68" y="1143"/>
                  </a:lnTo>
                  <a:lnTo>
                    <a:pt x="64" y="1139"/>
                  </a:lnTo>
                  <a:lnTo>
                    <a:pt x="51" y="1135"/>
                  </a:lnTo>
                  <a:lnTo>
                    <a:pt x="49" y="1135"/>
                  </a:lnTo>
                  <a:lnTo>
                    <a:pt x="49" y="1129"/>
                  </a:lnTo>
                  <a:lnTo>
                    <a:pt x="45" y="1126"/>
                  </a:lnTo>
                  <a:lnTo>
                    <a:pt x="43" y="1124"/>
                  </a:lnTo>
                  <a:lnTo>
                    <a:pt x="39" y="1118"/>
                  </a:lnTo>
                  <a:lnTo>
                    <a:pt x="34" y="1116"/>
                  </a:lnTo>
                  <a:lnTo>
                    <a:pt x="32" y="1116"/>
                  </a:lnTo>
                  <a:lnTo>
                    <a:pt x="28" y="1112"/>
                  </a:lnTo>
                  <a:lnTo>
                    <a:pt x="20" y="1112"/>
                  </a:lnTo>
                  <a:lnTo>
                    <a:pt x="19" y="1111"/>
                  </a:lnTo>
                  <a:lnTo>
                    <a:pt x="13" y="1111"/>
                  </a:lnTo>
                  <a:lnTo>
                    <a:pt x="9" y="1111"/>
                  </a:lnTo>
                  <a:lnTo>
                    <a:pt x="3" y="1111"/>
                  </a:lnTo>
                  <a:lnTo>
                    <a:pt x="1" y="1105"/>
                  </a:lnTo>
                  <a:lnTo>
                    <a:pt x="1" y="1101"/>
                  </a:lnTo>
                  <a:lnTo>
                    <a:pt x="0" y="1095"/>
                  </a:lnTo>
                  <a:lnTo>
                    <a:pt x="0" y="1093"/>
                  </a:lnTo>
                  <a:lnTo>
                    <a:pt x="1" y="1093"/>
                  </a:lnTo>
                  <a:lnTo>
                    <a:pt x="1" y="1092"/>
                  </a:lnTo>
                  <a:lnTo>
                    <a:pt x="3" y="1088"/>
                  </a:lnTo>
                  <a:lnTo>
                    <a:pt x="7" y="1086"/>
                  </a:lnTo>
                  <a:lnTo>
                    <a:pt x="13" y="1082"/>
                  </a:lnTo>
                  <a:lnTo>
                    <a:pt x="15" y="1076"/>
                  </a:lnTo>
                  <a:lnTo>
                    <a:pt x="19" y="1071"/>
                  </a:lnTo>
                  <a:lnTo>
                    <a:pt x="19" y="1067"/>
                  </a:lnTo>
                  <a:lnTo>
                    <a:pt x="20" y="1063"/>
                  </a:lnTo>
                  <a:lnTo>
                    <a:pt x="20" y="1057"/>
                  </a:lnTo>
                  <a:lnTo>
                    <a:pt x="24" y="1050"/>
                  </a:lnTo>
                  <a:lnTo>
                    <a:pt x="24" y="1048"/>
                  </a:lnTo>
                  <a:lnTo>
                    <a:pt x="24" y="1042"/>
                  </a:lnTo>
                  <a:lnTo>
                    <a:pt x="26" y="1039"/>
                  </a:lnTo>
                  <a:lnTo>
                    <a:pt x="26" y="1037"/>
                  </a:lnTo>
                  <a:lnTo>
                    <a:pt x="32" y="1033"/>
                  </a:lnTo>
                  <a:lnTo>
                    <a:pt x="38" y="1027"/>
                  </a:lnTo>
                  <a:lnTo>
                    <a:pt x="39" y="1023"/>
                  </a:lnTo>
                  <a:lnTo>
                    <a:pt x="45" y="1018"/>
                  </a:lnTo>
                  <a:lnTo>
                    <a:pt x="49" y="1012"/>
                  </a:lnTo>
                  <a:lnTo>
                    <a:pt x="51" y="1006"/>
                  </a:lnTo>
                  <a:lnTo>
                    <a:pt x="53" y="1001"/>
                  </a:lnTo>
                  <a:lnTo>
                    <a:pt x="56" y="999"/>
                  </a:lnTo>
                  <a:lnTo>
                    <a:pt x="56" y="993"/>
                  </a:lnTo>
                  <a:lnTo>
                    <a:pt x="58" y="987"/>
                  </a:lnTo>
                  <a:lnTo>
                    <a:pt x="62" y="982"/>
                  </a:lnTo>
                  <a:lnTo>
                    <a:pt x="62" y="980"/>
                  </a:lnTo>
                  <a:lnTo>
                    <a:pt x="64" y="974"/>
                  </a:lnTo>
                  <a:lnTo>
                    <a:pt x="64" y="968"/>
                  </a:lnTo>
                  <a:lnTo>
                    <a:pt x="64" y="963"/>
                  </a:lnTo>
                  <a:lnTo>
                    <a:pt x="64" y="955"/>
                  </a:lnTo>
                  <a:lnTo>
                    <a:pt x="62" y="951"/>
                  </a:lnTo>
                  <a:lnTo>
                    <a:pt x="56" y="946"/>
                  </a:lnTo>
                  <a:lnTo>
                    <a:pt x="53" y="944"/>
                  </a:lnTo>
                  <a:lnTo>
                    <a:pt x="53" y="938"/>
                  </a:lnTo>
                  <a:lnTo>
                    <a:pt x="51" y="934"/>
                  </a:lnTo>
                  <a:lnTo>
                    <a:pt x="49" y="930"/>
                  </a:lnTo>
                  <a:lnTo>
                    <a:pt x="45" y="927"/>
                  </a:lnTo>
                  <a:lnTo>
                    <a:pt x="39" y="921"/>
                  </a:lnTo>
                  <a:lnTo>
                    <a:pt x="34" y="919"/>
                  </a:lnTo>
                  <a:lnTo>
                    <a:pt x="32" y="915"/>
                  </a:lnTo>
                  <a:lnTo>
                    <a:pt x="28" y="913"/>
                  </a:lnTo>
                  <a:lnTo>
                    <a:pt x="26" y="908"/>
                  </a:lnTo>
                  <a:lnTo>
                    <a:pt x="24" y="906"/>
                  </a:lnTo>
                  <a:lnTo>
                    <a:pt x="24" y="902"/>
                  </a:lnTo>
                  <a:lnTo>
                    <a:pt x="20" y="896"/>
                  </a:lnTo>
                  <a:lnTo>
                    <a:pt x="20" y="891"/>
                  </a:lnTo>
                  <a:lnTo>
                    <a:pt x="19" y="887"/>
                  </a:lnTo>
                  <a:lnTo>
                    <a:pt x="19" y="881"/>
                  </a:lnTo>
                  <a:lnTo>
                    <a:pt x="19" y="877"/>
                  </a:lnTo>
                  <a:lnTo>
                    <a:pt x="19" y="872"/>
                  </a:lnTo>
                  <a:lnTo>
                    <a:pt x="20" y="866"/>
                  </a:lnTo>
                  <a:lnTo>
                    <a:pt x="20" y="862"/>
                  </a:lnTo>
                  <a:lnTo>
                    <a:pt x="20" y="858"/>
                  </a:lnTo>
                  <a:lnTo>
                    <a:pt x="24" y="853"/>
                  </a:lnTo>
                  <a:lnTo>
                    <a:pt x="26" y="851"/>
                  </a:lnTo>
                  <a:lnTo>
                    <a:pt x="28" y="847"/>
                  </a:lnTo>
                  <a:lnTo>
                    <a:pt x="28" y="845"/>
                  </a:lnTo>
                  <a:lnTo>
                    <a:pt x="28" y="840"/>
                  </a:lnTo>
                  <a:lnTo>
                    <a:pt x="32" y="838"/>
                  </a:lnTo>
                  <a:lnTo>
                    <a:pt x="32" y="834"/>
                  </a:lnTo>
                  <a:lnTo>
                    <a:pt x="28" y="828"/>
                  </a:lnTo>
                  <a:lnTo>
                    <a:pt x="28" y="826"/>
                  </a:lnTo>
                  <a:lnTo>
                    <a:pt x="28" y="821"/>
                  </a:lnTo>
                  <a:lnTo>
                    <a:pt x="26" y="813"/>
                  </a:lnTo>
                  <a:lnTo>
                    <a:pt x="26" y="804"/>
                  </a:lnTo>
                  <a:lnTo>
                    <a:pt x="26" y="802"/>
                  </a:lnTo>
                  <a:lnTo>
                    <a:pt x="26" y="794"/>
                  </a:lnTo>
                  <a:lnTo>
                    <a:pt x="28" y="788"/>
                  </a:lnTo>
                  <a:lnTo>
                    <a:pt x="32" y="779"/>
                  </a:lnTo>
                  <a:lnTo>
                    <a:pt x="32" y="775"/>
                  </a:lnTo>
                  <a:lnTo>
                    <a:pt x="34" y="771"/>
                  </a:lnTo>
                  <a:lnTo>
                    <a:pt x="38" y="766"/>
                  </a:lnTo>
                  <a:lnTo>
                    <a:pt x="39" y="760"/>
                  </a:lnTo>
                  <a:lnTo>
                    <a:pt x="43" y="758"/>
                  </a:lnTo>
                  <a:lnTo>
                    <a:pt x="45" y="754"/>
                  </a:lnTo>
                  <a:lnTo>
                    <a:pt x="49" y="754"/>
                  </a:lnTo>
                  <a:lnTo>
                    <a:pt x="49" y="752"/>
                  </a:lnTo>
                  <a:lnTo>
                    <a:pt x="51" y="752"/>
                  </a:lnTo>
                  <a:lnTo>
                    <a:pt x="56" y="754"/>
                  </a:lnTo>
                  <a:lnTo>
                    <a:pt x="58" y="754"/>
                  </a:lnTo>
                  <a:lnTo>
                    <a:pt x="62" y="754"/>
                  </a:lnTo>
                  <a:lnTo>
                    <a:pt x="68" y="758"/>
                  </a:lnTo>
                  <a:lnTo>
                    <a:pt x="74" y="758"/>
                  </a:lnTo>
                  <a:lnTo>
                    <a:pt x="75" y="758"/>
                  </a:lnTo>
                  <a:lnTo>
                    <a:pt x="81" y="754"/>
                  </a:lnTo>
                  <a:lnTo>
                    <a:pt x="83" y="754"/>
                  </a:lnTo>
                  <a:lnTo>
                    <a:pt x="87" y="752"/>
                  </a:lnTo>
                  <a:lnTo>
                    <a:pt x="89" y="750"/>
                  </a:lnTo>
                  <a:lnTo>
                    <a:pt x="92" y="747"/>
                  </a:lnTo>
                  <a:lnTo>
                    <a:pt x="94" y="745"/>
                  </a:lnTo>
                  <a:lnTo>
                    <a:pt x="94" y="741"/>
                  </a:lnTo>
                  <a:lnTo>
                    <a:pt x="98" y="739"/>
                  </a:lnTo>
                  <a:lnTo>
                    <a:pt x="100" y="735"/>
                  </a:lnTo>
                  <a:lnTo>
                    <a:pt x="102" y="733"/>
                  </a:lnTo>
                  <a:lnTo>
                    <a:pt x="106" y="731"/>
                  </a:lnTo>
                  <a:lnTo>
                    <a:pt x="106" y="728"/>
                  </a:lnTo>
                  <a:lnTo>
                    <a:pt x="108" y="726"/>
                  </a:lnTo>
                  <a:lnTo>
                    <a:pt x="108" y="722"/>
                  </a:lnTo>
                  <a:lnTo>
                    <a:pt x="111" y="720"/>
                  </a:lnTo>
                  <a:lnTo>
                    <a:pt x="113" y="716"/>
                  </a:lnTo>
                  <a:lnTo>
                    <a:pt x="113" y="714"/>
                  </a:lnTo>
                  <a:lnTo>
                    <a:pt x="117" y="714"/>
                  </a:lnTo>
                  <a:lnTo>
                    <a:pt x="119" y="711"/>
                  </a:lnTo>
                  <a:lnTo>
                    <a:pt x="121" y="709"/>
                  </a:lnTo>
                  <a:lnTo>
                    <a:pt x="127" y="707"/>
                  </a:lnTo>
                  <a:lnTo>
                    <a:pt x="130" y="707"/>
                  </a:lnTo>
                  <a:lnTo>
                    <a:pt x="132" y="703"/>
                  </a:lnTo>
                  <a:lnTo>
                    <a:pt x="136" y="701"/>
                  </a:lnTo>
                  <a:lnTo>
                    <a:pt x="138" y="697"/>
                  </a:lnTo>
                  <a:lnTo>
                    <a:pt x="142" y="695"/>
                  </a:lnTo>
                  <a:lnTo>
                    <a:pt x="144" y="692"/>
                  </a:lnTo>
                  <a:lnTo>
                    <a:pt x="146" y="690"/>
                  </a:lnTo>
                  <a:lnTo>
                    <a:pt x="149" y="686"/>
                  </a:lnTo>
                  <a:lnTo>
                    <a:pt x="151" y="684"/>
                  </a:lnTo>
                  <a:lnTo>
                    <a:pt x="151" y="682"/>
                  </a:lnTo>
                  <a:lnTo>
                    <a:pt x="155" y="682"/>
                  </a:lnTo>
                  <a:lnTo>
                    <a:pt x="155" y="678"/>
                  </a:lnTo>
                  <a:lnTo>
                    <a:pt x="155" y="677"/>
                  </a:lnTo>
                  <a:lnTo>
                    <a:pt x="157" y="673"/>
                  </a:lnTo>
                  <a:lnTo>
                    <a:pt x="161" y="671"/>
                  </a:lnTo>
                  <a:lnTo>
                    <a:pt x="163" y="667"/>
                  </a:lnTo>
                  <a:lnTo>
                    <a:pt x="166" y="665"/>
                  </a:lnTo>
                  <a:lnTo>
                    <a:pt x="170" y="663"/>
                  </a:lnTo>
                  <a:lnTo>
                    <a:pt x="176" y="659"/>
                  </a:lnTo>
                  <a:lnTo>
                    <a:pt x="180" y="658"/>
                  </a:lnTo>
                  <a:lnTo>
                    <a:pt x="182" y="654"/>
                  </a:lnTo>
                  <a:lnTo>
                    <a:pt x="191" y="654"/>
                  </a:lnTo>
                  <a:lnTo>
                    <a:pt x="193" y="652"/>
                  </a:lnTo>
                  <a:lnTo>
                    <a:pt x="199" y="648"/>
                  </a:lnTo>
                  <a:lnTo>
                    <a:pt x="201" y="646"/>
                  </a:lnTo>
                  <a:lnTo>
                    <a:pt x="201" y="642"/>
                  </a:lnTo>
                  <a:lnTo>
                    <a:pt x="206" y="641"/>
                  </a:lnTo>
                  <a:lnTo>
                    <a:pt x="210" y="641"/>
                  </a:lnTo>
                  <a:lnTo>
                    <a:pt x="216" y="639"/>
                  </a:lnTo>
                  <a:lnTo>
                    <a:pt x="218" y="633"/>
                  </a:lnTo>
                  <a:lnTo>
                    <a:pt x="218" y="629"/>
                  </a:lnTo>
                  <a:lnTo>
                    <a:pt x="220" y="633"/>
                  </a:lnTo>
                  <a:lnTo>
                    <a:pt x="225" y="633"/>
                  </a:lnTo>
                  <a:lnTo>
                    <a:pt x="229" y="629"/>
                  </a:lnTo>
                  <a:lnTo>
                    <a:pt x="244" y="622"/>
                  </a:lnTo>
                  <a:lnTo>
                    <a:pt x="254" y="616"/>
                  </a:lnTo>
                  <a:lnTo>
                    <a:pt x="261" y="614"/>
                  </a:lnTo>
                  <a:lnTo>
                    <a:pt x="269" y="610"/>
                  </a:lnTo>
                  <a:lnTo>
                    <a:pt x="290" y="610"/>
                  </a:lnTo>
                  <a:lnTo>
                    <a:pt x="292" y="608"/>
                  </a:lnTo>
                  <a:lnTo>
                    <a:pt x="303" y="610"/>
                  </a:lnTo>
                  <a:lnTo>
                    <a:pt x="309" y="610"/>
                  </a:lnTo>
                  <a:lnTo>
                    <a:pt x="318" y="616"/>
                  </a:lnTo>
                  <a:lnTo>
                    <a:pt x="322" y="616"/>
                  </a:lnTo>
                  <a:lnTo>
                    <a:pt x="328" y="622"/>
                  </a:lnTo>
                  <a:lnTo>
                    <a:pt x="335" y="623"/>
                  </a:lnTo>
                  <a:lnTo>
                    <a:pt x="339" y="623"/>
                  </a:lnTo>
                  <a:lnTo>
                    <a:pt x="341" y="627"/>
                  </a:lnTo>
                  <a:lnTo>
                    <a:pt x="347" y="629"/>
                  </a:lnTo>
                  <a:lnTo>
                    <a:pt x="348" y="629"/>
                  </a:lnTo>
                  <a:lnTo>
                    <a:pt x="348" y="633"/>
                  </a:lnTo>
                  <a:lnTo>
                    <a:pt x="352" y="633"/>
                  </a:lnTo>
                  <a:lnTo>
                    <a:pt x="354" y="635"/>
                  </a:lnTo>
                  <a:lnTo>
                    <a:pt x="358" y="635"/>
                  </a:lnTo>
                  <a:lnTo>
                    <a:pt x="360" y="639"/>
                  </a:lnTo>
                  <a:lnTo>
                    <a:pt x="364" y="639"/>
                  </a:lnTo>
                  <a:lnTo>
                    <a:pt x="367" y="641"/>
                  </a:lnTo>
                  <a:lnTo>
                    <a:pt x="371" y="641"/>
                  </a:lnTo>
                  <a:lnTo>
                    <a:pt x="373" y="641"/>
                  </a:lnTo>
                  <a:lnTo>
                    <a:pt x="377" y="641"/>
                  </a:lnTo>
                  <a:lnTo>
                    <a:pt x="377" y="642"/>
                  </a:lnTo>
                  <a:lnTo>
                    <a:pt x="379" y="642"/>
                  </a:lnTo>
                  <a:lnTo>
                    <a:pt x="383" y="642"/>
                  </a:lnTo>
                  <a:lnTo>
                    <a:pt x="384" y="642"/>
                  </a:lnTo>
                  <a:lnTo>
                    <a:pt x="386" y="642"/>
                  </a:lnTo>
                  <a:lnTo>
                    <a:pt x="390" y="642"/>
                  </a:lnTo>
                  <a:lnTo>
                    <a:pt x="392" y="642"/>
                  </a:lnTo>
                  <a:lnTo>
                    <a:pt x="396" y="641"/>
                  </a:lnTo>
                  <a:lnTo>
                    <a:pt x="398" y="639"/>
                  </a:lnTo>
                  <a:lnTo>
                    <a:pt x="402" y="635"/>
                  </a:lnTo>
                  <a:lnTo>
                    <a:pt x="403" y="635"/>
                  </a:lnTo>
                  <a:lnTo>
                    <a:pt x="403" y="633"/>
                  </a:lnTo>
                  <a:lnTo>
                    <a:pt x="407" y="633"/>
                  </a:lnTo>
                  <a:lnTo>
                    <a:pt x="407" y="629"/>
                  </a:lnTo>
                  <a:lnTo>
                    <a:pt x="409" y="629"/>
                  </a:lnTo>
                  <a:lnTo>
                    <a:pt x="411" y="629"/>
                  </a:lnTo>
                  <a:lnTo>
                    <a:pt x="415" y="627"/>
                  </a:lnTo>
                  <a:lnTo>
                    <a:pt x="417" y="627"/>
                  </a:lnTo>
                  <a:lnTo>
                    <a:pt x="420" y="627"/>
                  </a:lnTo>
                  <a:lnTo>
                    <a:pt x="422" y="627"/>
                  </a:lnTo>
                  <a:lnTo>
                    <a:pt x="426" y="627"/>
                  </a:lnTo>
                  <a:lnTo>
                    <a:pt x="428" y="627"/>
                  </a:lnTo>
                  <a:lnTo>
                    <a:pt x="432" y="627"/>
                  </a:lnTo>
                  <a:lnTo>
                    <a:pt x="434" y="627"/>
                  </a:lnTo>
                  <a:lnTo>
                    <a:pt x="436" y="629"/>
                  </a:lnTo>
                  <a:lnTo>
                    <a:pt x="439" y="629"/>
                  </a:lnTo>
                  <a:lnTo>
                    <a:pt x="441" y="629"/>
                  </a:lnTo>
                  <a:lnTo>
                    <a:pt x="445" y="633"/>
                  </a:lnTo>
                  <a:lnTo>
                    <a:pt x="445" y="635"/>
                  </a:lnTo>
                  <a:lnTo>
                    <a:pt x="447" y="635"/>
                  </a:lnTo>
                  <a:lnTo>
                    <a:pt x="447" y="639"/>
                  </a:lnTo>
                  <a:lnTo>
                    <a:pt x="447" y="641"/>
                  </a:lnTo>
                  <a:lnTo>
                    <a:pt x="447" y="642"/>
                  </a:lnTo>
                  <a:lnTo>
                    <a:pt x="451" y="646"/>
                  </a:lnTo>
                  <a:lnTo>
                    <a:pt x="451" y="648"/>
                  </a:lnTo>
                  <a:lnTo>
                    <a:pt x="451" y="654"/>
                  </a:lnTo>
                  <a:lnTo>
                    <a:pt x="451" y="658"/>
                  </a:lnTo>
                  <a:lnTo>
                    <a:pt x="447" y="658"/>
                  </a:lnTo>
                  <a:lnTo>
                    <a:pt x="447" y="659"/>
                  </a:lnTo>
                  <a:lnTo>
                    <a:pt x="451" y="663"/>
                  </a:lnTo>
                  <a:lnTo>
                    <a:pt x="451" y="665"/>
                  </a:lnTo>
                  <a:lnTo>
                    <a:pt x="453" y="667"/>
                  </a:lnTo>
                  <a:lnTo>
                    <a:pt x="453" y="671"/>
                  </a:lnTo>
                  <a:lnTo>
                    <a:pt x="457" y="667"/>
                  </a:lnTo>
                  <a:lnTo>
                    <a:pt x="458" y="667"/>
                  </a:lnTo>
                  <a:lnTo>
                    <a:pt x="464" y="667"/>
                  </a:lnTo>
                  <a:lnTo>
                    <a:pt x="470" y="671"/>
                  </a:lnTo>
                  <a:lnTo>
                    <a:pt x="475" y="673"/>
                  </a:lnTo>
                  <a:lnTo>
                    <a:pt x="477" y="673"/>
                  </a:lnTo>
                  <a:lnTo>
                    <a:pt x="481" y="673"/>
                  </a:lnTo>
                  <a:lnTo>
                    <a:pt x="483" y="673"/>
                  </a:lnTo>
                  <a:lnTo>
                    <a:pt x="485" y="673"/>
                  </a:lnTo>
                  <a:lnTo>
                    <a:pt x="489" y="671"/>
                  </a:lnTo>
                  <a:lnTo>
                    <a:pt x="491" y="671"/>
                  </a:lnTo>
                  <a:lnTo>
                    <a:pt x="496" y="671"/>
                  </a:lnTo>
                  <a:lnTo>
                    <a:pt x="500" y="671"/>
                  </a:lnTo>
                  <a:lnTo>
                    <a:pt x="502" y="671"/>
                  </a:lnTo>
                  <a:lnTo>
                    <a:pt x="508" y="671"/>
                  </a:lnTo>
                  <a:lnTo>
                    <a:pt x="510" y="671"/>
                  </a:lnTo>
                  <a:lnTo>
                    <a:pt x="513" y="667"/>
                  </a:lnTo>
                  <a:lnTo>
                    <a:pt x="513" y="671"/>
                  </a:lnTo>
                  <a:lnTo>
                    <a:pt x="515" y="667"/>
                  </a:lnTo>
                  <a:lnTo>
                    <a:pt x="519" y="667"/>
                  </a:lnTo>
                  <a:lnTo>
                    <a:pt x="521" y="667"/>
                  </a:lnTo>
                  <a:lnTo>
                    <a:pt x="525" y="667"/>
                  </a:lnTo>
                  <a:lnTo>
                    <a:pt x="527" y="667"/>
                  </a:lnTo>
                  <a:lnTo>
                    <a:pt x="530" y="667"/>
                  </a:lnTo>
                  <a:lnTo>
                    <a:pt x="534" y="667"/>
                  </a:lnTo>
                  <a:lnTo>
                    <a:pt x="540" y="667"/>
                  </a:lnTo>
                  <a:lnTo>
                    <a:pt x="544" y="665"/>
                  </a:lnTo>
                  <a:lnTo>
                    <a:pt x="546" y="665"/>
                  </a:lnTo>
                  <a:lnTo>
                    <a:pt x="549" y="665"/>
                  </a:lnTo>
                  <a:lnTo>
                    <a:pt x="551" y="663"/>
                  </a:lnTo>
                  <a:lnTo>
                    <a:pt x="555" y="663"/>
                  </a:lnTo>
                  <a:lnTo>
                    <a:pt x="557" y="663"/>
                  </a:lnTo>
                  <a:lnTo>
                    <a:pt x="557" y="659"/>
                  </a:lnTo>
                  <a:lnTo>
                    <a:pt x="559" y="659"/>
                  </a:lnTo>
                  <a:lnTo>
                    <a:pt x="563" y="659"/>
                  </a:lnTo>
                  <a:lnTo>
                    <a:pt x="565" y="658"/>
                  </a:lnTo>
                  <a:lnTo>
                    <a:pt x="568" y="654"/>
                  </a:lnTo>
                  <a:lnTo>
                    <a:pt x="570" y="654"/>
                  </a:lnTo>
                  <a:lnTo>
                    <a:pt x="574" y="654"/>
                  </a:lnTo>
                  <a:lnTo>
                    <a:pt x="576" y="658"/>
                  </a:lnTo>
                  <a:lnTo>
                    <a:pt x="580" y="654"/>
                  </a:lnTo>
                  <a:lnTo>
                    <a:pt x="580" y="658"/>
                  </a:lnTo>
                  <a:lnTo>
                    <a:pt x="582" y="658"/>
                  </a:lnTo>
                  <a:lnTo>
                    <a:pt x="582" y="659"/>
                  </a:lnTo>
                  <a:lnTo>
                    <a:pt x="582" y="663"/>
                  </a:lnTo>
                  <a:lnTo>
                    <a:pt x="584" y="665"/>
                  </a:lnTo>
                  <a:lnTo>
                    <a:pt x="584" y="667"/>
                  </a:lnTo>
                  <a:lnTo>
                    <a:pt x="584" y="671"/>
                  </a:lnTo>
                  <a:lnTo>
                    <a:pt x="587" y="673"/>
                  </a:lnTo>
                  <a:lnTo>
                    <a:pt x="587" y="677"/>
                  </a:lnTo>
                  <a:lnTo>
                    <a:pt x="589" y="677"/>
                  </a:lnTo>
                  <a:lnTo>
                    <a:pt x="589" y="678"/>
                  </a:lnTo>
                  <a:lnTo>
                    <a:pt x="593" y="682"/>
                  </a:lnTo>
                  <a:lnTo>
                    <a:pt x="593" y="684"/>
                  </a:lnTo>
                  <a:lnTo>
                    <a:pt x="595" y="686"/>
                  </a:lnTo>
                  <a:lnTo>
                    <a:pt x="595" y="690"/>
                  </a:lnTo>
                  <a:lnTo>
                    <a:pt x="599" y="692"/>
                  </a:lnTo>
                  <a:lnTo>
                    <a:pt x="599" y="695"/>
                  </a:lnTo>
                  <a:lnTo>
                    <a:pt x="601" y="697"/>
                  </a:lnTo>
                  <a:lnTo>
                    <a:pt x="601" y="701"/>
                  </a:lnTo>
                  <a:lnTo>
                    <a:pt x="601" y="703"/>
                  </a:lnTo>
                  <a:lnTo>
                    <a:pt x="601" y="707"/>
                  </a:lnTo>
                  <a:lnTo>
                    <a:pt x="604" y="709"/>
                  </a:lnTo>
                  <a:lnTo>
                    <a:pt x="604" y="711"/>
                  </a:lnTo>
                  <a:lnTo>
                    <a:pt x="606" y="711"/>
                  </a:lnTo>
                  <a:lnTo>
                    <a:pt x="608" y="714"/>
                  </a:lnTo>
                  <a:lnTo>
                    <a:pt x="612" y="716"/>
                  </a:lnTo>
                  <a:lnTo>
                    <a:pt x="614" y="720"/>
                  </a:lnTo>
                  <a:lnTo>
                    <a:pt x="618" y="720"/>
                  </a:lnTo>
                  <a:lnTo>
                    <a:pt x="618" y="722"/>
                  </a:lnTo>
                  <a:lnTo>
                    <a:pt x="618" y="726"/>
                  </a:lnTo>
                  <a:lnTo>
                    <a:pt x="614" y="726"/>
                  </a:lnTo>
                  <a:lnTo>
                    <a:pt x="612" y="728"/>
                  </a:lnTo>
                  <a:lnTo>
                    <a:pt x="612" y="731"/>
                  </a:lnTo>
                  <a:lnTo>
                    <a:pt x="608" y="731"/>
                  </a:lnTo>
                  <a:lnTo>
                    <a:pt x="606" y="733"/>
                  </a:lnTo>
                  <a:lnTo>
                    <a:pt x="604" y="735"/>
                  </a:lnTo>
                  <a:lnTo>
                    <a:pt x="604" y="739"/>
                  </a:lnTo>
                  <a:lnTo>
                    <a:pt x="601" y="739"/>
                  </a:lnTo>
                  <a:lnTo>
                    <a:pt x="599" y="741"/>
                  </a:lnTo>
                  <a:lnTo>
                    <a:pt x="599" y="745"/>
                  </a:lnTo>
                  <a:lnTo>
                    <a:pt x="599" y="747"/>
                  </a:lnTo>
                  <a:lnTo>
                    <a:pt x="595" y="750"/>
                  </a:lnTo>
                  <a:lnTo>
                    <a:pt x="595" y="752"/>
                  </a:lnTo>
                  <a:lnTo>
                    <a:pt x="599" y="758"/>
                  </a:lnTo>
                  <a:lnTo>
                    <a:pt x="599" y="760"/>
                  </a:lnTo>
                  <a:lnTo>
                    <a:pt x="599" y="764"/>
                  </a:lnTo>
                  <a:lnTo>
                    <a:pt x="599" y="766"/>
                  </a:lnTo>
                  <a:lnTo>
                    <a:pt x="595" y="769"/>
                  </a:lnTo>
                  <a:lnTo>
                    <a:pt x="595" y="771"/>
                  </a:lnTo>
                  <a:lnTo>
                    <a:pt x="599" y="777"/>
                  </a:lnTo>
                  <a:lnTo>
                    <a:pt x="599" y="779"/>
                  </a:lnTo>
                  <a:lnTo>
                    <a:pt x="599" y="783"/>
                  </a:lnTo>
                  <a:lnTo>
                    <a:pt x="599" y="785"/>
                  </a:lnTo>
                  <a:lnTo>
                    <a:pt x="599" y="788"/>
                  </a:lnTo>
                  <a:lnTo>
                    <a:pt x="599" y="794"/>
                  </a:lnTo>
                  <a:lnTo>
                    <a:pt x="599" y="796"/>
                  </a:lnTo>
                  <a:lnTo>
                    <a:pt x="599" y="798"/>
                  </a:lnTo>
                  <a:lnTo>
                    <a:pt x="601" y="804"/>
                  </a:lnTo>
                  <a:lnTo>
                    <a:pt x="604" y="807"/>
                  </a:lnTo>
                  <a:lnTo>
                    <a:pt x="606" y="807"/>
                  </a:lnTo>
                  <a:lnTo>
                    <a:pt x="612" y="809"/>
                  </a:lnTo>
                  <a:lnTo>
                    <a:pt x="614" y="809"/>
                  </a:lnTo>
                  <a:lnTo>
                    <a:pt x="618" y="809"/>
                  </a:lnTo>
                  <a:lnTo>
                    <a:pt x="623" y="815"/>
                  </a:lnTo>
                  <a:lnTo>
                    <a:pt x="625" y="815"/>
                  </a:lnTo>
                  <a:lnTo>
                    <a:pt x="629" y="815"/>
                  </a:lnTo>
                  <a:lnTo>
                    <a:pt x="629" y="819"/>
                  </a:lnTo>
                  <a:lnTo>
                    <a:pt x="631" y="819"/>
                  </a:lnTo>
                  <a:lnTo>
                    <a:pt x="633" y="821"/>
                  </a:lnTo>
                  <a:lnTo>
                    <a:pt x="637" y="821"/>
                  </a:lnTo>
                  <a:lnTo>
                    <a:pt x="639" y="822"/>
                  </a:lnTo>
                  <a:lnTo>
                    <a:pt x="642" y="822"/>
                  </a:lnTo>
                  <a:lnTo>
                    <a:pt x="644" y="822"/>
                  </a:lnTo>
                  <a:lnTo>
                    <a:pt x="648" y="826"/>
                  </a:lnTo>
                  <a:lnTo>
                    <a:pt x="650" y="826"/>
                  </a:lnTo>
                  <a:lnTo>
                    <a:pt x="654" y="826"/>
                  </a:lnTo>
                  <a:lnTo>
                    <a:pt x="656" y="826"/>
                  </a:lnTo>
                  <a:lnTo>
                    <a:pt x="657" y="826"/>
                  </a:lnTo>
                  <a:lnTo>
                    <a:pt x="661" y="826"/>
                  </a:lnTo>
                  <a:lnTo>
                    <a:pt x="663" y="826"/>
                  </a:lnTo>
                  <a:lnTo>
                    <a:pt x="667" y="822"/>
                  </a:lnTo>
                  <a:lnTo>
                    <a:pt x="669" y="822"/>
                  </a:lnTo>
                  <a:lnTo>
                    <a:pt x="673" y="822"/>
                  </a:lnTo>
                  <a:lnTo>
                    <a:pt x="675" y="822"/>
                  </a:lnTo>
                  <a:lnTo>
                    <a:pt x="676" y="822"/>
                  </a:lnTo>
                  <a:lnTo>
                    <a:pt x="680" y="822"/>
                  </a:lnTo>
                  <a:lnTo>
                    <a:pt x="682" y="821"/>
                  </a:lnTo>
                  <a:lnTo>
                    <a:pt x="686" y="819"/>
                  </a:lnTo>
                  <a:lnTo>
                    <a:pt x="686" y="815"/>
                  </a:lnTo>
                  <a:lnTo>
                    <a:pt x="688" y="815"/>
                  </a:lnTo>
                  <a:lnTo>
                    <a:pt x="692" y="815"/>
                  </a:lnTo>
                  <a:lnTo>
                    <a:pt x="693" y="813"/>
                  </a:lnTo>
                  <a:lnTo>
                    <a:pt x="693" y="815"/>
                  </a:lnTo>
                  <a:lnTo>
                    <a:pt x="697" y="815"/>
                  </a:lnTo>
                  <a:lnTo>
                    <a:pt x="697" y="813"/>
                  </a:lnTo>
                  <a:lnTo>
                    <a:pt x="699" y="813"/>
                  </a:lnTo>
                  <a:lnTo>
                    <a:pt x="701" y="813"/>
                  </a:lnTo>
                  <a:lnTo>
                    <a:pt x="705" y="813"/>
                  </a:lnTo>
                  <a:lnTo>
                    <a:pt x="711" y="813"/>
                  </a:lnTo>
                  <a:lnTo>
                    <a:pt x="712" y="813"/>
                  </a:lnTo>
                  <a:lnTo>
                    <a:pt x="716" y="813"/>
                  </a:lnTo>
                  <a:lnTo>
                    <a:pt x="722" y="813"/>
                  </a:lnTo>
                  <a:lnTo>
                    <a:pt x="726" y="815"/>
                  </a:lnTo>
                  <a:lnTo>
                    <a:pt x="730" y="815"/>
                  </a:lnTo>
                  <a:lnTo>
                    <a:pt x="730" y="819"/>
                  </a:lnTo>
                  <a:lnTo>
                    <a:pt x="730" y="821"/>
                  </a:lnTo>
                  <a:lnTo>
                    <a:pt x="731" y="822"/>
                  </a:lnTo>
                  <a:lnTo>
                    <a:pt x="731" y="826"/>
                  </a:lnTo>
                  <a:lnTo>
                    <a:pt x="735" y="828"/>
                  </a:lnTo>
                  <a:lnTo>
                    <a:pt x="737" y="828"/>
                  </a:lnTo>
                  <a:lnTo>
                    <a:pt x="737" y="832"/>
                  </a:lnTo>
                  <a:lnTo>
                    <a:pt x="741" y="832"/>
                  </a:lnTo>
                  <a:lnTo>
                    <a:pt x="747" y="834"/>
                  </a:lnTo>
                  <a:lnTo>
                    <a:pt x="750" y="834"/>
                  </a:lnTo>
                  <a:lnTo>
                    <a:pt x="754" y="834"/>
                  </a:lnTo>
                  <a:lnTo>
                    <a:pt x="756" y="834"/>
                  </a:lnTo>
                  <a:lnTo>
                    <a:pt x="756" y="838"/>
                  </a:lnTo>
                  <a:lnTo>
                    <a:pt x="760" y="838"/>
                  </a:lnTo>
                  <a:lnTo>
                    <a:pt x="762" y="838"/>
                  </a:lnTo>
                  <a:lnTo>
                    <a:pt x="766" y="838"/>
                  </a:lnTo>
                  <a:lnTo>
                    <a:pt x="767" y="838"/>
                  </a:lnTo>
                  <a:lnTo>
                    <a:pt x="771" y="838"/>
                  </a:lnTo>
                  <a:lnTo>
                    <a:pt x="773" y="834"/>
                  </a:lnTo>
                  <a:lnTo>
                    <a:pt x="775" y="834"/>
                  </a:lnTo>
                  <a:lnTo>
                    <a:pt x="775" y="832"/>
                  </a:lnTo>
                  <a:lnTo>
                    <a:pt x="775" y="828"/>
                  </a:lnTo>
                  <a:lnTo>
                    <a:pt x="779" y="828"/>
                  </a:lnTo>
                  <a:lnTo>
                    <a:pt x="779" y="826"/>
                  </a:lnTo>
                  <a:lnTo>
                    <a:pt x="775" y="822"/>
                  </a:lnTo>
                  <a:lnTo>
                    <a:pt x="773" y="821"/>
                  </a:lnTo>
                  <a:lnTo>
                    <a:pt x="771" y="819"/>
                  </a:lnTo>
                  <a:lnTo>
                    <a:pt x="767" y="819"/>
                  </a:lnTo>
                  <a:lnTo>
                    <a:pt x="766" y="819"/>
                  </a:lnTo>
                  <a:lnTo>
                    <a:pt x="762" y="815"/>
                  </a:lnTo>
                  <a:lnTo>
                    <a:pt x="760" y="815"/>
                  </a:lnTo>
                  <a:lnTo>
                    <a:pt x="760" y="813"/>
                  </a:lnTo>
                  <a:lnTo>
                    <a:pt x="756" y="813"/>
                  </a:lnTo>
                  <a:lnTo>
                    <a:pt x="754" y="809"/>
                  </a:lnTo>
                  <a:lnTo>
                    <a:pt x="754" y="807"/>
                  </a:lnTo>
                  <a:lnTo>
                    <a:pt x="754" y="804"/>
                  </a:lnTo>
                  <a:lnTo>
                    <a:pt x="750" y="802"/>
                  </a:lnTo>
                  <a:lnTo>
                    <a:pt x="750" y="798"/>
                  </a:lnTo>
                  <a:lnTo>
                    <a:pt x="748" y="798"/>
                  </a:lnTo>
                  <a:lnTo>
                    <a:pt x="750" y="796"/>
                  </a:lnTo>
                  <a:lnTo>
                    <a:pt x="750" y="794"/>
                  </a:lnTo>
                  <a:lnTo>
                    <a:pt x="754" y="790"/>
                  </a:lnTo>
                  <a:lnTo>
                    <a:pt x="754" y="788"/>
                  </a:lnTo>
                  <a:lnTo>
                    <a:pt x="756" y="785"/>
                  </a:lnTo>
                  <a:lnTo>
                    <a:pt x="756" y="783"/>
                  </a:lnTo>
                  <a:lnTo>
                    <a:pt x="760" y="779"/>
                  </a:lnTo>
                  <a:lnTo>
                    <a:pt x="760" y="777"/>
                  </a:lnTo>
                  <a:lnTo>
                    <a:pt x="762" y="775"/>
                  </a:lnTo>
                  <a:lnTo>
                    <a:pt x="766" y="771"/>
                  </a:lnTo>
                  <a:lnTo>
                    <a:pt x="766" y="769"/>
                  </a:lnTo>
                  <a:lnTo>
                    <a:pt x="767" y="766"/>
                  </a:lnTo>
                  <a:lnTo>
                    <a:pt x="771" y="764"/>
                  </a:lnTo>
                  <a:lnTo>
                    <a:pt x="773" y="760"/>
                  </a:lnTo>
                  <a:lnTo>
                    <a:pt x="775" y="758"/>
                  </a:lnTo>
                  <a:lnTo>
                    <a:pt x="779" y="754"/>
                  </a:lnTo>
                  <a:lnTo>
                    <a:pt x="779" y="752"/>
                  </a:lnTo>
                  <a:lnTo>
                    <a:pt x="781" y="752"/>
                  </a:lnTo>
                  <a:lnTo>
                    <a:pt x="784" y="752"/>
                  </a:lnTo>
                  <a:lnTo>
                    <a:pt x="786" y="752"/>
                  </a:lnTo>
                  <a:lnTo>
                    <a:pt x="790" y="752"/>
                  </a:lnTo>
                  <a:lnTo>
                    <a:pt x="796" y="752"/>
                  </a:lnTo>
                  <a:lnTo>
                    <a:pt x="798" y="752"/>
                  </a:lnTo>
                  <a:lnTo>
                    <a:pt x="798" y="754"/>
                  </a:lnTo>
                  <a:lnTo>
                    <a:pt x="800" y="754"/>
                  </a:lnTo>
                  <a:lnTo>
                    <a:pt x="803" y="758"/>
                  </a:lnTo>
                  <a:lnTo>
                    <a:pt x="805" y="758"/>
                  </a:lnTo>
                  <a:lnTo>
                    <a:pt x="809" y="754"/>
                  </a:lnTo>
                  <a:lnTo>
                    <a:pt x="811" y="754"/>
                  </a:lnTo>
                  <a:lnTo>
                    <a:pt x="815" y="754"/>
                  </a:lnTo>
                  <a:lnTo>
                    <a:pt x="817" y="752"/>
                  </a:lnTo>
                  <a:lnTo>
                    <a:pt x="817" y="747"/>
                  </a:lnTo>
                  <a:lnTo>
                    <a:pt x="821" y="747"/>
                  </a:lnTo>
                  <a:lnTo>
                    <a:pt x="822" y="747"/>
                  </a:lnTo>
                  <a:lnTo>
                    <a:pt x="824" y="745"/>
                  </a:lnTo>
                  <a:lnTo>
                    <a:pt x="824" y="741"/>
                  </a:lnTo>
                  <a:lnTo>
                    <a:pt x="828" y="741"/>
                  </a:lnTo>
                  <a:lnTo>
                    <a:pt x="828" y="739"/>
                  </a:lnTo>
                  <a:lnTo>
                    <a:pt x="830" y="739"/>
                  </a:lnTo>
                  <a:lnTo>
                    <a:pt x="834" y="739"/>
                  </a:lnTo>
                  <a:lnTo>
                    <a:pt x="836" y="735"/>
                  </a:lnTo>
                  <a:lnTo>
                    <a:pt x="839" y="733"/>
                  </a:lnTo>
                  <a:lnTo>
                    <a:pt x="841" y="733"/>
                  </a:lnTo>
                  <a:lnTo>
                    <a:pt x="845" y="735"/>
                  </a:lnTo>
                  <a:lnTo>
                    <a:pt x="847" y="735"/>
                  </a:lnTo>
                  <a:lnTo>
                    <a:pt x="847" y="739"/>
                  </a:lnTo>
                  <a:lnTo>
                    <a:pt x="849" y="735"/>
                  </a:lnTo>
                  <a:lnTo>
                    <a:pt x="853" y="733"/>
                  </a:lnTo>
                  <a:lnTo>
                    <a:pt x="853" y="731"/>
                  </a:lnTo>
                  <a:lnTo>
                    <a:pt x="853" y="728"/>
                  </a:lnTo>
                  <a:lnTo>
                    <a:pt x="855" y="728"/>
                  </a:lnTo>
                  <a:lnTo>
                    <a:pt x="855" y="726"/>
                  </a:lnTo>
                  <a:lnTo>
                    <a:pt x="858" y="722"/>
                  </a:lnTo>
                  <a:lnTo>
                    <a:pt x="858" y="720"/>
                  </a:lnTo>
                  <a:lnTo>
                    <a:pt x="860" y="716"/>
                  </a:lnTo>
                  <a:lnTo>
                    <a:pt x="864" y="716"/>
                  </a:lnTo>
                  <a:lnTo>
                    <a:pt x="866" y="714"/>
                  </a:lnTo>
                  <a:lnTo>
                    <a:pt x="870" y="711"/>
                  </a:lnTo>
                  <a:lnTo>
                    <a:pt x="866" y="707"/>
                  </a:lnTo>
                  <a:lnTo>
                    <a:pt x="870" y="707"/>
                  </a:lnTo>
                  <a:lnTo>
                    <a:pt x="870" y="703"/>
                  </a:lnTo>
                  <a:lnTo>
                    <a:pt x="870" y="701"/>
                  </a:lnTo>
                  <a:lnTo>
                    <a:pt x="870" y="697"/>
                  </a:lnTo>
                  <a:lnTo>
                    <a:pt x="866" y="697"/>
                  </a:lnTo>
                  <a:lnTo>
                    <a:pt x="864" y="695"/>
                  </a:lnTo>
                  <a:lnTo>
                    <a:pt x="860" y="695"/>
                  </a:lnTo>
                  <a:lnTo>
                    <a:pt x="858" y="695"/>
                  </a:lnTo>
                  <a:lnTo>
                    <a:pt x="855" y="697"/>
                  </a:lnTo>
                  <a:lnTo>
                    <a:pt x="849" y="697"/>
                  </a:lnTo>
                  <a:lnTo>
                    <a:pt x="845" y="697"/>
                  </a:lnTo>
                  <a:lnTo>
                    <a:pt x="841" y="697"/>
                  </a:lnTo>
                  <a:lnTo>
                    <a:pt x="839" y="697"/>
                  </a:lnTo>
                  <a:lnTo>
                    <a:pt x="836" y="697"/>
                  </a:lnTo>
                  <a:lnTo>
                    <a:pt x="834" y="697"/>
                  </a:lnTo>
                  <a:lnTo>
                    <a:pt x="830" y="697"/>
                  </a:lnTo>
                  <a:lnTo>
                    <a:pt x="830" y="695"/>
                  </a:lnTo>
                  <a:lnTo>
                    <a:pt x="828" y="695"/>
                  </a:lnTo>
                  <a:lnTo>
                    <a:pt x="822" y="695"/>
                  </a:lnTo>
                  <a:lnTo>
                    <a:pt x="821" y="695"/>
                  </a:lnTo>
                  <a:lnTo>
                    <a:pt x="817" y="695"/>
                  </a:lnTo>
                  <a:lnTo>
                    <a:pt x="815" y="692"/>
                  </a:lnTo>
                  <a:lnTo>
                    <a:pt x="809" y="690"/>
                  </a:lnTo>
                  <a:lnTo>
                    <a:pt x="805" y="690"/>
                  </a:lnTo>
                  <a:lnTo>
                    <a:pt x="803" y="690"/>
                  </a:lnTo>
                  <a:lnTo>
                    <a:pt x="800" y="686"/>
                  </a:lnTo>
                  <a:lnTo>
                    <a:pt x="798" y="686"/>
                  </a:lnTo>
                  <a:lnTo>
                    <a:pt x="796" y="686"/>
                  </a:lnTo>
                  <a:lnTo>
                    <a:pt x="792" y="686"/>
                  </a:lnTo>
                  <a:lnTo>
                    <a:pt x="790" y="686"/>
                  </a:lnTo>
                  <a:lnTo>
                    <a:pt x="786" y="686"/>
                  </a:lnTo>
                  <a:lnTo>
                    <a:pt x="784" y="686"/>
                  </a:lnTo>
                  <a:lnTo>
                    <a:pt x="781" y="686"/>
                  </a:lnTo>
                  <a:lnTo>
                    <a:pt x="779" y="686"/>
                  </a:lnTo>
                  <a:lnTo>
                    <a:pt x="775" y="690"/>
                  </a:lnTo>
                  <a:lnTo>
                    <a:pt x="773" y="686"/>
                  </a:lnTo>
                  <a:lnTo>
                    <a:pt x="767" y="686"/>
                  </a:lnTo>
                  <a:lnTo>
                    <a:pt x="766" y="686"/>
                  </a:lnTo>
                  <a:lnTo>
                    <a:pt x="762" y="686"/>
                  </a:lnTo>
                  <a:lnTo>
                    <a:pt x="760" y="684"/>
                  </a:lnTo>
                  <a:lnTo>
                    <a:pt x="754" y="682"/>
                  </a:lnTo>
                  <a:lnTo>
                    <a:pt x="754" y="678"/>
                  </a:lnTo>
                  <a:lnTo>
                    <a:pt x="748" y="678"/>
                  </a:lnTo>
                  <a:lnTo>
                    <a:pt x="747" y="678"/>
                  </a:lnTo>
                  <a:lnTo>
                    <a:pt x="743" y="678"/>
                  </a:lnTo>
                  <a:lnTo>
                    <a:pt x="741" y="678"/>
                  </a:lnTo>
                  <a:lnTo>
                    <a:pt x="737" y="677"/>
                  </a:lnTo>
                  <a:lnTo>
                    <a:pt x="735" y="677"/>
                  </a:lnTo>
                  <a:lnTo>
                    <a:pt x="731" y="673"/>
                  </a:lnTo>
                  <a:lnTo>
                    <a:pt x="726" y="671"/>
                  </a:lnTo>
                  <a:lnTo>
                    <a:pt x="724" y="671"/>
                  </a:lnTo>
                  <a:lnTo>
                    <a:pt x="722" y="671"/>
                  </a:lnTo>
                  <a:lnTo>
                    <a:pt x="718" y="671"/>
                  </a:lnTo>
                  <a:lnTo>
                    <a:pt x="716" y="667"/>
                  </a:lnTo>
                  <a:lnTo>
                    <a:pt x="711" y="667"/>
                  </a:lnTo>
                  <a:lnTo>
                    <a:pt x="707" y="667"/>
                  </a:lnTo>
                  <a:lnTo>
                    <a:pt x="705" y="667"/>
                  </a:lnTo>
                  <a:lnTo>
                    <a:pt x="701" y="667"/>
                  </a:lnTo>
                  <a:lnTo>
                    <a:pt x="699" y="667"/>
                  </a:lnTo>
                  <a:lnTo>
                    <a:pt x="693" y="667"/>
                  </a:lnTo>
                  <a:lnTo>
                    <a:pt x="692" y="667"/>
                  </a:lnTo>
                  <a:lnTo>
                    <a:pt x="688" y="671"/>
                  </a:lnTo>
                  <a:lnTo>
                    <a:pt x="686" y="671"/>
                  </a:lnTo>
                  <a:lnTo>
                    <a:pt x="682" y="671"/>
                  </a:lnTo>
                  <a:lnTo>
                    <a:pt x="676" y="673"/>
                  </a:lnTo>
                  <a:lnTo>
                    <a:pt x="675" y="673"/>
                  </a:lnTo>
                  <a:lnTo>
                    <a:pt x="675" y="677"/>
                  </a:lnTo>
                  <a:lnTo>
                    <a:pt x="673" y="677"/>
                  </a:lnTo>
                  <a:lnTo>
                    <a:pt x="673" y="673"/>
                  </a:lnTo>
                  <a:lnTo>
                    <a:pt x="669" y="673"/>
                  </a:lnTo>
                  <a:lnTo>
                    <a:pt x="669" y="671"/>
                  </a:lnTo>
                  <a:lnTo>
                    <a:pt x="667" y="667"/>
                  </a:lnTo>
                  <a:lnTo>
                    <a:pt x="667" y="665"/>
                  </a:lnTo>
                  <a:lnTo>
                    <a:pt x="663" y="663"/>
                  </a:lnTo>
                  <a:lnTo>
                    <a:pt x="661" y="659"/>
                  </a:lnTo>
                  <a:lnTo>
                    <a:pt x="661" y="658"/>
                  </a:lnTo>
                  <a:lnTo>
                    <a:pt x="661" y="654"/>
                  </a:lnTo>
                  <a:lnTo>
                    <a:pt x="657" y="654"/>
                  </a:lnTo>
                  <a:lnTo>
                    <a:pt x="656" y="648"/>
                  </a:lnTo>
                  <a:lnTo>
                    <a:pt x="656" y="646"/>
                  </a:lnTo>
                  <a:lnTo>
                    <a:pt x="654" y="642"/>
                  </a:lnTo>
                  <a:lnTo>
                    <a:pt x="650" y="641"/>
                  </a:lnTo>
                  <a:lnTo>
                    <a:pt x="650" y="639"/>
                  </a:lnTo>
                  <a:lnTo>
                    <a:pt x="650" y="635"/>
                  </a:lnTo>
                  <a:lnTo>
                    <a:pt x="648" y="635"/>
                  </a:lnTo>
                  <a:lnTo>
                    <a:pt x="644" y="633"/>
                  </a:lnTo>
                  <a:lnTo>
                    <a:pt x="642" y="633"/>
                  </a:lnTo>
                  <a:lnTo>
                    <a:pt x="642" y="629"/>
                  </a:lnTo>
                  <a:lnTo>
                    <a:pt x="639" y="629"/>
                  </a:lnTo>
                  <a:lnTo>
                    <a:pt x="637" y="629"/>
                  </a:lnTo>
                  <a:lnTo>
                    <a:pt x="637" y="627"/>
                  </a:lnTo>
                  <a:lnTo>
                    <a:pt x="633" y="627"/>
                  </a:lnTo>
                  <a:lnTo>
                    <a:pt x="633" y="623"/>
                  </a:lnTo>
                  <a:lnTo>
                    <a:pt x="631" y="622"/>
                  </a:lnTo>
                  <a:lnTo>
                    <a:pt x="629" y="622"/>
                  </a:lnTo>
                  <a:lnTo>
                    <a:pt x="625" y="622"/>
                  </a:lnTo>
                  <a:lnTo>
                    <a:pt x="623" y="623"/>
                  </a:lnTo>
                  <a:lnTo>
                    <a:pt x="620" y="622"/>
                  </a:lnTo>
                  <a:lnTo>
                    <a:pt x="618" y="618"/>
                  </a:lnTo>
                  <a:lnTo>
                    <a:pt x="612" y="616"/>
                  </a:lnTo>
                  <a:lnTo>
                    <a:pt x="608" y="614"/>
                  </a:lnTo>
                  <a:lnTo>
                    <a:pt x="608" y="610"/>
                  </a:lnTo>
                  <a:lnTo>
                    <a:pt x="608" y="608"/>
                  </a:lnTo>
                  <a:lnTo>
                    <a:pt x="608" y="605"/>
                  </a:lnTo>
                  <a:lnTo>
                    <a:pt x="612" y="603"/>
                  </a:lnTo>
                  <a:lnTo>
                    <a:pt x="612" y="599"/>
                  </a:lnTo>
                  <a:lnTo>
                    <a:pt x="612" y="597"/>
                  </a:lnTo>
                  <a:lnTo>
                    <a:pt x="612" y="595"/>
                  </a:lnTo>
                  <a:lnTo>
                    <a:pt x="612" y="591"/>
                  </a:lnTo>
                  <a:lnTo>
                    <a:pt x="612" y="589"/>
                  </a:lnTo>
                  <a:lnTo>
                    <a:pt x="612" y="586"/>
                  </a:lnTo>
                  <a:lnTo>
                    <a:pt x="612" y="584"/>
                  </a:lnTo>
                  <a:lnTo>
                    <a:pt x="608" y="580"/>
                  </a:lnTo>
                  <a:lnTo>
                    <a:pt x="608" y="578"/>
                  </a:lnTo>
                  <a:lnTo>
                    <a:pt x="612" y="574"/>
                  </a:lnTo>
                  <a:lnTo>
                    <a:pt x="612" y="572"/>
                  </a:lnTo>
                  <a:lnTo>
                    <a:pt x="612" y="570"/>
                  </a:lnTo>
                  <a:lnTo>
                    <a:pt x="612" y="567"/>
                  </a:lnTo>
                  <a:lnTo>
                    <a:pt x="612" y="565"/>
                  </a:lnTo>
                  <a:lnTo>
                    <a:pt x="612" y="561"/>
                  </a:lnTo>
                  <a:lnTo>
                    <a:pt x="612" y="559"/>
                  </a:lnTo>
                  <a:lnTo>
                    <a:pt x="608" y="559"/>
                  </a:lnTo>
                  <a:lnTo>
                    <a:pt x="608" y="555"/>
                  </a:lnTo>
                  <a:lnTo>
                    <a:pt x="606" y="553"/>
                  </a:lnTo>
                  <a:lnTo>
                    <a:pt x="604" y="550"/>
                  </a:lnTo>
                  <a:lnTo>
                    <a:pt x="604" y="548"/>
                  </a:lnTo>
                  <a:lnTo>
                    <a:pt x="601" y="546"/>
                  </a:lnTo>
                  <a:lnTo>
                    <a:pt x="599" y="546"/>
                  </a:lnTo>
                  <a:lnTo>
                    <a:pt x="599" y="542"/>
                  </a:lnTo>
                  <a:lnTo>
                    <a:pt x="595" y="542"/>
                  </a:lnTo>
                  <a:lnTo>
                    <a:pt x="593" y="542"/>
                  </a:lnTo>
                  <a:lnTo>
                    <a:pt x="589" y="548"/>
                  </a:lnTo>
                  <a:lnTo>
                    <a:pt x="589" y="550"/>
                  </a:lnTo>
                  <a:lnTo>
                    <a:pt x="587" y="553"/>
                  </a:lnTo>
                  <a:lnTo>
                    <a:pt x="584" y="555"/>
                  </a:lnTo>
                  <a:lnTo>
                    <a:pt x="582" y="555"/>
                  </a:lnTo>
                  <a:lnTo>
                    <a:pt x="580" y="561"/>
                  </a:lnTo>
                  <a:lnTo>
                    <a:pt x="576" y="561"/>
                  </a:lnTo>
                  <a:lnTo>
                    <a:pt x="574" y="561"/>
                  </a:lnTo>
                  <a:lnTo>
                    <a:pt x="570" y="561"/>
                  </a:lnTo>
                  <a:lnTo>
                    <a:pt x="568" y="561"/>
                  </a:lnTo>
                  <a:lnTo>
                    <a:pt x="565" y="561"/>
                  </a:lnTo>
                  <a:lnTo>
                    <a:pt x="563" y="559"/>
                  </a:lnTo>
                  <a:lnTo>
                    <a:pt x="563" y="555"/>
                  </a:lnTo>
                  <a:lnTo>
                    <a:pt x="559" y="555"/>
                  </a:lnTo>
                  <a:lnTo>
                    <a:pt x="559" y="553"/>
                  </a:lnTo>
                  <a:lnTo>
                    <a:pt x="559" y="550"/>
                  </a:lnTo>
                  <a:lnTo>
                    <a:pt x="559" y="548"/>
                  </a:lnTo>
                  <a:lnTo>
                    <a:pt x="559" y="546"/>
                  </a:lnTo>
                  <a:lnTo>
                    <a:pt x="559" y="542"/>
                  </a:lnTo>
                  <a:lnTo>
                    <a:pt x="559" y="540"/>
                  </a:lnTo>
                  <a:lnTo>
                    <a:pt x="559" y="536"/>
                  </a:lnTo>
                  <a:lnTo>
                    <a:pt x="557" y="534"/>
                  </a:lnTo>
                  <a:lnTo>
                    <a:pt x="557" y="531"/>
                  </a:lnTo>
                  <a:lnTo>
                    <a:pt x="557" y="529"/>
                  </a:lnTo>
                  <a:lnTo>
                    <a:pt x="557" y="527"/>
                  </a:lnTo>
                  <a:lnTo>
                    <a:pt x="557" y="523"/>
                  </a:lnTo>
                  <a:lnTo>
                    <a:pt x="559" y="521"/>
                  </a:lnTo>
                  <a:lnTo>
                    <a:pt x="559" y="517"/>
                  </a:lnTo>
                  <a:lnTo>
                    <a:pt x="563" y="517"/>
                  </a:lnTo>
                  <a:lnTo>
                    <a:pt x="565" y="515"/>
                  </a:lnTo>
                  <a:lnTo>
                    <a:pt x="570" y="512"/>
                  </a:lnTo>
                  <a:lnTo>
                    <a:pt x="574" y="510"/>
                  </a:lnTo>
                  <a:lnTo>
                    <a:pt x="576" y="510"/>
                  </a:lnTo>
                  <a:lnTo>
                    <a:pt x="576" y="506"/>
                  </a:lnTo>
                  <a:lnTo>
                    <a:pt x="580" y="504"/>
                  </a:lnTo>
                  <a:lnTo>
                    <a:pt x="580" y="502"/>
                  </a:lnTo>
                  <a:lnTo>
                    <a:pt x="580" y="498"/>
                  </a:lnTo>
                  <a:lnTo>
                    <a:pt x="580" y="497"/>
                  </a:lnTo>
                  <a:lnTo>
                    <a:pt x="580" y="493"/>
                  </a:lnTo>
                  <a:lnTo>
                    <a:pt x="576" y="491"/>
                  </a:lnTo>
                  <a:lnTo>
                    <a:pt x="576" y="487"/>
                  </a:lnTo>
                  <a:lnTo>
                    <a:pt x="576" y="485"/>
                  </a:lnTo>
                  <a:lnTo>
                    <a:pt x="580" y="481"/>
                  </a:lnTo>
                  <a:lnTo>
                    <a:pt x="582" y="479"/>
                  </a:lnTo>
                  <a:lnTo>
                    <a:pt x="582" y="478"/>
                  </a:lnTo>
                  <a:lnTo>
                    <a:pt x="582" y="474"/>
                  </a:lnTo>
                  <a:lnTo>
                    <a:pt x="582" y="472"/>
                  </a:lnTo>
                  <a:lnTo>
                    <a:pt x="582" y="468"/>
                  </a:lnTo>
                  <a:lnTo>
                    <a:pt x="582" y="466"/>
                  </a:lnTo>
                  <a:lnTo>
                    <a:pt x="582" y="462"/>
                  </a:lnTo>
                  <a:lnTo>
                    <a:pt x="582" y="460"/>
                  </a:lnTo>
                  <a:lnTo>
                    <a:pt x="582" y="459"/>
                  </a:lnTo>
                  <a:lnTo>
                    <a:pt x="580" y="459"/>
                  </a:lnTo>
                  <a:lnTo>
                    <a:pt x="580" y="455"/>
                  </a:lnTo>
                  <a:lnTo>
                    <a:pt x="580" y="453"/>
                  </a:lnTo>
                  <a:lnTo>
                    <a:pt x="580" y="449"/>
                  </a:lnTo>
                  <a:lnTo>
                    <a:pt x="580" y="447"/>
                  </a:lnTo>
                  <a:lnTo>
                    <a:pt x="580" y="443"/>
                  </a:lnTo>
                  <a:lnTo>
                    <a:pt x="580" y="442"/>
                  </a:lnTo>
                  <a:lnTo>
                    <a:pt x="580" y="438"/>
                  </a:lnTo>
                  <a:lnTo>
                    <a:pt x="580" y="436"/>
                  </a:lnTo>
                  <a:lnTo>
                    <a:pt x="580" y="434"/>
                  </a:lnTo>
                  <a:lnTo>
                    <a:pt x="580" y="430"/>
                  </a:lnTo>
                  <a:lnTo>
                    <a:pt x="580" y="428"/>
                  </a:lnTo>
                  <a:lnTo>
                    <a:pt x="580" y="424"/>
                  </a:lnTo>
                  <a:lnTo>
                    <a:pt x="576" y="423"/>
                  </a:lnTo>
                  <a:lnTo>
                    <a:pt x="576" y="419"/>
                  </a:lnTo>
                  <a:lnTo>
                    <a:pt x="576" y="417"/>
                  </a:lnTo>
                  <a:lnTo>
                    <a:pt x="574" y="417"/>
                  </a:lnTo>
                  <a:lnTo>
                    <a:pt x="574" y="415"/>
                  </a:lnTo>
                  <a:lnTo>
                    <a:pt x="570" y="411"/>
                  </a:lnTo>
                  <a:lnTo>
                    <a:pt x="568" y="411"/>
                  </a:lnTo>
                  <a:lnTo>
                    <a:pt x="565" y="409"/>
                  </a:lnTo>
                  <a:lnTo>
                    <a:pt x="559" y="409"/>
                  </a:lnTo>
                  <a:lnTo>
                    <a:pt x="551" y="409"/>
                  </a:lnTo>
                  <a:lnTo>
                    <a:pt x="549" y="411"/>
                  </a:lnTo>
                  <a:lnTo>
                    <a:pt x="546" y="411"/>
                  </a:lnTo>
                  <a:lnTo>
                    <a:pt x="544" y="411"/>
                  </a:lnTo>
                  <a:lnTo>
                    <a:pt x="540" y="411"/>
                  </a:lnTo>
                  <a:lnTo>
                    <a:pt x="538" y="415"/>
                  </a:lnTo>
                  <a:lnTo>
                    <a:pt x="532" y="415"/>
                  </a:lnTo>
                  <a:lnTo>
                    <a:pt x="530" y="415"/>
                  </a:lnTo>
                  <a:lnTo>
                    <a:pt x="527" y="417"/>
                  </a:lnTo>
                  <a:lnTo>
                    <a:pt x="525" y="417"/>
                  </a:lnTo>
                  <a:lnTo>
                    <a:pt x="521" y="417"/>
                  </a:lnTo>
                  <a:lnTo>
                    <a:pt x="519" y="417"/>
                  </a:lnTo>
                  <a:lnTo>
                    <a:pt x="515" y="417"/>
                  </a:lnTo>
                  <a:lnTo>
                    <a:pt x="513" y="419"/>
                  </a:lnTo>
                  <a:lnTo>
                    <a:pt x="513" y="417"/>
                  </a:lnTo>
                  <a:lnTo>
                    <a:pt x="510" y="419"/>
                  </a:lnTo>
                  <a:lnTo>
                    <a:pt x="508" y="419"/>
                  </a:lnTo>
                  <a:lnTo>
                    <a:pt x="506" y="419"/>
                  </a:lnTo>
                  <a:lnTo>
                    <a:pt x="502" y="419"/>
                  </a:lnTo>
                  <a:lnTo>
                    <a:pt x="500" y="419"/>
                  </a:lnTo>
                  <a:lnTo>
                    <a:pt x="496" y="419"/>
                  </a:lnTo>
                  <a:lnTo>
                    <a:pt x="494" y="419"/>
                  </a:lnTo>
                  <a:lnTo>
                    <a:pt x="491" y="419"/>
                  </a:lnTo>
                  <a:lnTo>
                    <a:pt x="489" y="419"/>
                  </a:lnTo>
                  <a:lnTo>
                    <a:pt x="485" y="417"/>
                  </a:lnTo>
                  <a:lnTo>
                    <a:pt x="483" y="417"/>
                  </a:lnTo>
                  <a:lnTo>
                    <a:pt x="481" y="415"/>
                  </a:lnTo>
                  <a:lnTo>
                    <a:pt x="477" y="411"/>
                  </a:lnTo>
                  <a:lnTo>
                    <a:pt x="477" y="409"/>
                  </a:lnTo>
                  <a:lnTo>
                    <a:pt x="477" y="406"/>
                  </a:lnTo>
                  <a:lnTo>
                    <a:pt x="475" y="406"/>
                  </a:lnTo>
                  <a:lnTo>
                    <a:pt x="475" y="404"/>
                  </a:lnTo>
                  <a:lnTo>
                    <a:pt x="477" y="400"/>
                  </a:lnTo>
                  <a:lnTo>
                    <a:pt x="477" y="394"/>
                  </a:lnTo>
                  <a:lnTo>
                    <a:pt x="481" y="392"/>
                  </a:lnTo>
                  <a:lnTo>
                    <a:pt x="483" y="390"/>
                  </a:lnTo>
                  <a:lnTo>
                    <a:pt x="485" y="387"/>
                  </a:lnTo>
                  <a:lnTo>
                    <a:pt x="489" y="387"/>
                  </a:lnTo>
                  <a:lnTo>
                    <a:pt x="491" y="385"/>
                  </a:lnTo>
                  <a:lnTo>
                    <a:pt x="494" y="385"/>
                  </a:lnTo>
                  <a:lnTo>
                    <a:pt x="494" y="381"/>
                  </a:lnTo>
                  <a:lnTo>
                    <a:pt x="496" y="379"/>
                  </a:lnTo>
                  <a:lnTo>
                    <a:pt x="496" y="375"/>
                  </a:lnTo>
                  <a:lnTo>
                    <a:pt x="496" y="373"/>
                  </a:lnTo>
                  <a:lnTo>
                    <a:pt x="496" y="370"/>
                  </a:lnTo>
                  <a:lnTo>
                    <a:pt x="496" y="368"/>
                  </a:lnTo>
                  <a:lnTo>
                    <a:pt x="500" y="366"/>
                  </a:lnTo>
                  <a:lnTo>
                    <a:pt x="500" y="362"/>
                  </a:lnTo>
                  <a:lnTo>
                    <a:pt x="500" y="360"/>
                  </a:lnTo>
                  <a:lnTo>
                    <a:pt x="500" y="356"/>
                  </a:lnTo>
                  <a:lnTo>
                    <a:pt x="500" y="354"/>
                  </a:lnTo>
                  <a:lnTo>
                    <a:pt x="500" y="351"/>
                  </a:lnTo>
                  <a:lnTo>
                    <a:pt x="500" y="349"/>
                  </a:lnTo>
                  <a:lnTo>
                    <a:pt x="500" y="347"/>
                  </a:lnTo>
                  <a:lnTo>
                    <a:pt x="502" y="343"/>
                  </a:lnTo>
                  <a:lnTo>
                    <a:pt x="502" y="341"/>
                  </a:lnTo>
                  <a:lnTo>
                    <a:pt x="506" y="337"/>
                  </a:lnTo>
                  <a:lnTo>
                    <a:pt x="506" y="335"/>
                  </a:lnTo>
                  <a:lnTo>
                    <a:pt x="508" y="335"/>
                  </a:lnTo>
                  <a:lnTo>
                    <a:pt x="510" y="335"/>
                  </a:lnTo>
                  <a:lnTo>
                    <a:pt x="513" y="335"/>
                  </a:lnTo>
                  <a:lnTo>
                    <a:pt x="515" y="335"/>
                  </a:lnTo>
                  <a:lnTo>
                    <a:pt x="519" y="337"/>
                  </a:lnTo>
                  <a:lnTo>
                    <a:pt x="521" y="341"/>
                  </a:lnTo>
                  <a:lnTo>
                    <a:pt x="525" y="341"/>
                  </a:lnTo>
                  <a:lnTo>
                    <a:pt x="530" y="341"/>
                  </a:lnTo>
                  <a:lnTo>
                    <a:pt x="532" y="341"/>
                  </a:lnTo>
                  <a:lnTo>
                    <a:pt x="532" y="337"/>
                  </a:lnTo>
                  <a:lnTo>
                    <a:pt x="538" y="335"/>
                  </a:lnTo>
                  <a:lnTo>
                    <a:pt x="540" y="335"/>
                  </a:lnTo>
                  <a:lnTo>
                    <a:pt x="544" y="332"/>
                  </a:lnTo>
                  <a:lnTo>
                    <a:pt x="546" y="332"/>
                  </a:lnTo>
                  <a:lnTo>
                    <a:pt x="549" y="332"/>
                  </a:lnTo>
                  <a:lnTo>
                    <a:pt x="551" y="332"/>
                  </a:lnTo>
                  <a:lnTo>
                    <a:pt x="555" y="332"/>
                  </a:lnTo>
                  <a:lnTo>
                    <a:pt x="557" y="332"/>
                  </a:lnTo>
                  <a:lnTo>
                    <a:pt x="559" y="330"/>
                  </a:lnTo>
                  <a:lnTo>
                    <a:pt x="563" y="330"/>
                  </a:lnTo>
                  <a:lnTo>
                    <a:pt x="565" y="326"/>
                  </a:lnTo>
                  <a:lnTo>
                    <a:pt x="568" y="326"/>
                  </a:lnTo>
                  <a:lnTo>
                    <a:pt x="570" y="326"/>
                  </a:lnTo>
                  <a:lnTo>
                    <a:pt x="574" y="326"/>
                  </a:lnTo>
                  <a:lnTo>
                    <a:pt x="576" y="324"/>
                  </a:lnTo>
                  <a:lnTo>
                    <a:pt x="580" y="322"/>
                  </a:lnTo>
                  <a:lnTo>
                    <a:pt x="584" y="318"/>
                  </a:lnTo>
                  <a:lnTo>
                    <a:pt x="584" y="316"/>
                  </a:lnTo>
                  <a:lnTo>
                    <a:pt x="587" y="316"/>
                  </a:lnTo>
                  <a:lnTo>
                    <a:pt x="589" y="313"/>
                  </a:lnTo>
                  <a:lnTo>
                    <a:pt x="593" y="311"/>
                  </a:lnTo>
                  <a:lnTo>
                    <a:pt x="595" y="307"/>
                  </a:lnTo>
                  <a:lnTo>
                    <a:pt x="599" y="307"/>
                  </a:lnTo>
                  <a:lnTo>
                    <a:pt x="601" y="305"/>
                  </a:lnTo>
                  <a:lnTo>
                    <a:pt x="604" y="305"/>
                  </a:lnTo>
                  <a:lnTo>
                    <a:pt x="608" y="305"/>
                  </a:lnTo>
                  <a:lnTo>
                    <a:pt x="608" y="301"/>
                  </a:lnTo>
                  <a:lnTo>
                    <a:pt x="612" y="301"/>
                  </a:lnTo>
                  <a:lnTo>
                    <a:pt x="614" y="301"/>
                  </a:lnTo>
                  <a:lnTo>
                    <a:pt x="618" y="301"/>
                  </a:lnTo>
                  <a:lnTo>
                    <a:pt x="620" y="301"/>
                  </a:lnTo>
                  <a:lnTo>
                    <a:pt x="623" y="301"/>
                  </a:lnTo>
                  <a:lnTo>
                    <a:pt x="625" y="299"/>
                  </a:lnTo>
                  <a:lnTo>
                    <a:pt x="629" y="299"/>
                  </a:lnTo>
                  <a:lnTo>
                    <a:pt x="631" y="298"/>
                  </a:lnTo>
                  <a:lnTo>
                    <a:pt x="633" y="298"/>
                  </a:lnTo>
                  <a:lnTo>
                    <a:pt x="637" y="298"/>
                  </a:lnTo>
                  <a:lnTo>
                    <a:pt x="639" y="298"/>
                  </a:lnTo>
                  <a:lnTo>
                    <a:pt x="642" y="294"/>
                  </a:lnTo>
                  <a:lnTo>
                    <a:pt x="644" y="294"/>
                  </a:lnTo>
                  <a:lnTo>
                    <a:pt x="648" y="294"/>
                  </a:lnTo>
                  <a:lnTo>
                    <a:pt x="654" y="294"/>
                  </a:lnTo>
                  <a:lnTo>
                    <a:pt x="656" y="298"/>
                  </a:lnTo>
                  <a:lnTo>
                    <a:pt x="657" y="294"/>
                  </a:lnTo>
                  <a:lnTo>
                    <a:pt x="661" y="292"/>
                  </a:lnTo>
                  <a:lnTo>
                    <a:pt x="663" y="292"/>
                  </a:lnTo>
                  <a:lnTo>
                    <a:pt x="669" y="292"/>
                  </a:lnTo>
                  <a:lnTo>
                    <a:pt x="669" y="288"/>
                  </a:lnTo>
                  <a:lnTo>
                    <a:pt x="673" y="288"/>
                  </a:lnTo>
                  <a:lnTo>
                    <a:pt x="676" y="288"/>
                  </a:lnTo>
                  <a:lnTo>
                    <a:pt x="680" y="286"/>
                  </a:lnTo>
                  <a:lnTo>
                    <a:pt x="682" y="286"/>
                  </a:lnTo>
                  <a:lnTo>
                    <a:pt x="686" y="286"/>
                  </a:lnTo>
                  <a:lnTo>
                    <a:pt x="688" y="282"/>
                  </a:lnTo>
                  <a:lnTo>
                    <a:pt x="693" y="282"/>
                  </a:lnTo>
                  <a:lnTo>
                    <a:pt x="697" y="282"/>
                  </a:lnTo>
                  <a:lnTo>
                    <a:pt x="699" y="280"/>
                  </a:lnTo>
                  <a:lnTo>
                    <a:pt x="701" y="280"/>
                  </a:lnTo>
                  <a:lnTo>
                    <a:pt x="705" y="279"/>
                  </a:lnTo>
                  <a:lnTo>
                    <a:pt x="707" y="279"/>
                  </a:lnTo>
                  <a:lnTo>
                    <a:pt x="711" y="279"/>
                  </a:lnTo>
                  <a:lnTo>
                    <a:pt x="712" y="275"/>
                  </a:lnTo>
                  <a:lnTo>
                    <a:pt x="716" y="275"/>
                  </a:lnTo>
                  <a:lnTo>
                    <a:pt x="718" y="275"/>
                  </a:lnTo>
                  <a:lnTo>
                    <a:pt x="718" y="273"/>
                  </a:lnTo>
                  <a:lnTo>
                    <a:pt x="722" y="273"/>
                  </a:lnTo>
                  <a:lnTo>
                    <a:pt x="724" y="273"/>
                  </a:lnTo>
                  <a:lnTo>
                    <a:pt x="726" y="269"/>
                  </a:lnTo>
                  <a:lnTo>
                    <a:pt x="724" y="269"/>
                  </a:lnTo>
                  <a:lnTo>
                    <a:pt x="724" y="267"/>
                  </a:lnTo>
                  <a:lnTo>
                    <a:pt x="724" y="263"/>
                  </a:lnTo>
                  <a:lnTo>
                    <a:pt x="726" y="262"/>
                  </a:lnTo>
                  <a:lnTo>
                    <a:pt x="730" y="262"/>
                  </a:lnTo>
                  <a:lnTo>
                    <a:pt x="731" y="262"/>
                  </a:lnTo>
                  <a:lnTo>
                    <a:pt x="735" y="262"/>
                  </a:lnTo>
                  <a:lnTo>
                    <a:pt x="737" y="262"/>
                  </a:lnTo>
                  <a:lnTo>
                    <a:pt x="741" y="262"/>
                  </a:lnTo>
                  <a:lnTo>
                    <a:pt x="741" y="256"/>
                  </a:lnTo>
                  <a:lnTo>
                    <a:pt x="743" y="256"/>
                  </a:lnTo>
                  <a:lnTo>
                    <a:pt x="747" y="256"/>
                  </a:lnTo>
                  <a:lnTo>
                    <a:pt x="748" y="256"/>
                  </a:lnTo>
                  <a:lnTo>
                    <a:pt x="750" y="256"/>
                  </a:lnTo>
                  <a:lnTo>
                    <a:pt x="754" y="256"/>
                  </a:lnTo>
                  <a:lnTo>
                    <a:pt x="756" y="256"/>
                  </a:lnTo>
                  <a:lnTo>
                    <a:pt x="756" y="254"/>
                  </a:lnTo>
                  <a:lnTo>
                    <a:pt x="760" y="254"/>
                  </a:lnTo>
                  <a:lnTo>
                    <a:pt x="762" y="250"/>
                  </a:lnTo>
                  <a:lnTo>
                    <a:pt x="766" y="248"/>
                  </a:lnTo>
                  <a:lnTo>
                    <a:pt x="767" y="244"/>
                  </a:lnTo>
                  <a:lnTo>
                    <a:pt x="767" y="243"/>
                  </a:lnTo>
                  <a:lnTo>
                    <a:pt x="767" y="239"/>
                  </a:lnTo>
                  <a:lnTo>
                    <a:pt x="767" y="237"/>
                  </a:lnTo>
                  <a:lnTo>
                    <a:pt x="767" y="233"/>
                  </a:lnTo>
                  <a:lnTo>
                    <a:pt x="766" y="231"/>
                  </a:lnTo>
                  <a:lnTo>
                    <a:pt x="766" y="229"/>
                  </a:lnTo>
                  <a:lnTo>
                    <a:pt x="762" y="224"/>
                  </a:lnTo>
                  <a:lnTo>
                    <a:pt x="762" y="220"/>
                  </a:lnTo>
                  <a:lnTo>
                    <a:pt x="760" y="218"/>
                  </a:lnTo>
                  <a:lnTo>
                    <a:pt x="760" y="214"/>
                  </a:lnTo>
                  <a:lnTo>
                    <a:pt x="760" y="212"/>
                  </a:lnTo>
                  <a:lnTo>
                    <a:pt x="760" y="210"/>
                  </a:lnTo>
                  <a:lnTo>
                    <a:pt x="760" y="207"/>
                  </a:lnTo>
                  <a:lnTo>
                    <a:pt x="760" y="205"/>
                  </a:lnTo>
                  <a:lnTo>
                    <a:pt x="762" y="201"/>
                  </a:lnTo>
                  <a:lnTo>
                    <a:pt x="762" y="199"/>
                  </a:lnTo>
                  <a:lnTo>
                    <a:pt x="762" y="195"/>
                  </a:lnTo>
                  <a:lnTo>
                    <a:pt x="762" y="193"/>
                  </a:lnTo>
                  <a:lnTo>
                    <a:pt x="766" y="189"/>
                  </a:lnTo>
                  <a:lnTo>
                    <a:pt x="766" y="188"/>
                  </a:lnTo>
                  <a:lnTo>
                    <a:pt x="766" y="186"/>
                  </a:lnTo>
                  <a:lnTo>
                    <a:pt x="767" y="182"/>
                  </a:lnTo>
                  <a:lnTo>
                    <a:pt x="767" y="180"/>
                  </a:lnTo>
                  <a:lnTo>
                    <a:pt x="771" y="176"/>
                  </a:lnTo>
                  <a:lnTo>
                    <a:pt x="773" y="171"/>
                  </a:lnTo>
                  <a:lnTo>
                    <a:pt x="773" y="169"/>
                  </a:lnTo>
                  <a:lnTo>
                    <a:pt x="773" y="165"/>
                  </a:lnTo>
                  <a:lnTo>
                    <a:pt x="773" y="163"/>
                  </a:lnTo>
                  <a:lnTo>
                    <a:pt x="775" y="161"/>
                  </a:lnTo>
                  <a:lnTo>
                    <a:pt x="775" y="157"/>
                  </a:lnTo>
                  <a:lnTo>
                    <a:pt x="779" y="152"/>
                  </a:lnTo>
                  <a:lnTo>
                    <a:pt x="779" y="150"/>
                  </a:lnTo>
                  <a:lnTo>
                    <a:pt x="781" y="146"/>
                  </a:lnTo>
                  <a:lnTo>
                    <a:pt x="781" y="144"/>
                  </a:lnTo>
                  <a:lnTo>
                    <a:pt x="784" y="142"/>
                  </a:lnTo>
                  <a:lnTo>
                    <a:pt x="784" y="138"/>
                  </a:lnTo>
                  <a:lnTo>
                    <a:pt x="786" y="136"/>
                  </a:lnTo>
                  <a:lnTo>
                    <a:pt x="790" y="133"/>
                  </a:lnTo>
                  <a:lnTo>
                    <a:pt x="790" y="131"/>
                  </a:lnTo>
                  <a:lnTo>
                    <a:pt x="792" y="131"/>
                  </a:lnTo>
                  <a:lnTo>
                    <a:pt x="792" y="127"/>
                  </a:lnTo>
                  <a:lnTo>
                    <a:pt x="796" y="121"/>
                  </a:lnTo>
                  <a:lnTo>
                    <a:pt x="796" y="119"/>
                  </a:lnTo>
                  <a:lnTo>
                    <a:pt x="798" y="117"/>
                  </a:lnTo>
                  <a:lnTo>
                    <a:pt x="800" y="114"/>
                  </a:lnTo>
                  <a:lnTo>
                    <a:pt x="800" y="112"/>
                  </a:lnTo>
                  <a:lnTo>
                    <a:pt x="803" y="108"/>
                  </a:lnTo>
                  <a:lnTo>
                    <a:pt x="803" y="106"/>
                  </a:lnTo>
                  <a:lnTo>
                    <a:pt x="803" y="102"/>
                  </a:lnTo>
                  <a:lnTo>
                    <a:pt x="803" y="100"/>
                  </a:lnTo>
                  <a:lnTo>
                    <a:pt x="803" y="97"/>
                  </a:lnTo>
                  <a:lnTo>
                    <a:pt x="803" y="95"/>
                  </a:lnTo>
                  <a:lnTo>
                    <a:pt x="803" y="93"/>
                  </a:lnTo>
                  <a:lnTo>
                    <a:pt x="803" y="89"/>
                  </a:lnTo>
                  <a:lnTo>
                    <a:pt x="803" y="87"/>
                  </a:lnTo>
                  <a:lnTo>
                    <a:pt x="803" y="83"/>
                  </a:lnTo>
                  <a:lnTo>
                    <a:pt x="803" y="81"/>
                  </a:lnTo>
                  <a:lnTo>
                    <a:pt x="803" y="78"/>
                  </a:lnTo>
                  <a:lnTo>
                    <a:pt x="803" y="76"/>
                  </a:lnTo>
                  <a:lnTo>
                    <a:pt x="803" y="74"/>
                  </a:lnTo>
                  <a:lnTo>
                    <a:pt x="803" y="70"/>
                  </a:lnTo>
                  <a:lnTo>
                    <a:pt x="805" y="64"/>
                  </a:lnTo>
                  <a:lnTo>
                    <a:pt x="805" y="63"/>
                  </a:lnTo>
                  <a:lnTo>
                    <a:pt x="809" y="59"/>
                  </a:lnTo>
                  <a:lnTo>
                    <a:pt x="809" y="57"/>
                  </a:lnTo>
                  <a:lnTo>
                    <a:pt x="811" y="53"/>
                  </a:lnTo>
                  <a:lnTo>
                    <a:pt x="811" y="51"/>
                  </a:lnTo>
                  <a:lnTo>
                    <a:pt x="815" y="51"/>
                  </a:lnTo>
                  <a:lnTo>
                    <a:pt x="815" y="49"/>
                  </a:lnTo>
                  <a:lnTo>
                    <a:pt x="815" y="45"/>
                  </a:lnTo>
                  <a:lnTo>
                    <a:pt x="817" y="45"/>
                  </a:lnTo>
                  <a:lnTo>
                    <a:pt x="821" y="44"/>
                  </a:lnTo>
                  <a:lnTo>
                    <a:pt x="822" y="40"/>
                  </a:lnTo>
                  <a:lnTo>
                    <a:pt x="824" y="40"/>
                  </a:lnTo>
                  <a:lnTo>
                    <a:pt x="824" y="38"/>
                  </a:lnTo>
                  <a:lnTo>
                    <a:pt x="828" y="38"/>
                  </a:lnTo>
                  <a:lnTo>
                    <a:pt x="830" y="34"/>
                  </a:lnTo>
                  <a:lnTo>
                    <a:pt x="834" y="34"/>
                  </a:lnTo>
                  <a:lnTo>
                    <a:pt x="836" y="34"/>
                  </a:lnTo>
                  <a:lnTo>
                    <a:pt x="839" y="34"/>
                  </a:lnTo>
                  <a:lnTo>
                    <a:pt x="841" y="32"/>
                  </a:lnTo>
                  <a:lnTo>
                    <a:pt x="845" y="32"/>
                  </a:lnTo>
                  <a:lnTo>
                    <a:pt x="847" y="32"/>
                  </a:lnTo>
                  <a:lnTo>
                    <a:pt x="849" y="30"/>
                  </a:lnTo>
                  <a:lnTo>
                    <a:pt x="853" y="30"/>
                  </a:lnTo>
                  <a:lnTo>
                    <a:pt x="855" y="30"/>
                  </a:lnTo>
                  <a:lnTo>
                    <a:pt x="858" y="30"/>
                  </a:lnTo>
                  <a:lnTo>
                    <a:pt x="860" y="30"/>
                  </a:lnTo>
                  <a:lnTo>
                    <a:pt x="864" y="27"/>
                  </a:lnTo>
                  <a:lnTo>
                    <a:pt x="866" y="27"/>
                  </a:lnTo>
                  <a:lnTo>
                    <a:pt x="872" y="27"/>
                  </a:lnTo>
                  <a:lnTo>
                    <a:pt x="874" y="27"/>
                  </a:lnTo>
                  <a:lnTo>
                    <a:pt x="879" y="27"/>
                  </a:lnTo>
                  <a:lnTo>
                    <a:pt x="883" y="27"/>
                  </a:lnTo>
                  <a:lnTo>
                    <a:pt x="885" y="27"/>
                  </a:lnTo>
                  <a:lnTo>
                    <a:pt x="889" y="27"/>
                  </a:lnTo>
                  <a:lnTo>
                    <a:pt x="891" y="27"/>
                  </a:lnTo>
                  <a:lnTo>
                    <a:pt x="894" y="27"/>
                  </a:lnTo>
                  <a:lnTo>
                    <a:pt x="896" y="27"/>
                  </a:lnTo>
                  <a:lnTo>
                    <a:pt x="898" y="27"/>
                  </a:lnTo>
                  <a:lnTo>
                    <a:pt x="902" y="30"/>
                  </a:lnTo>
                  <a:lnTo>
                    <a:pt x="902" y="32"/>
                  </a:lnTo>
                  <a:lnTo>
                    <a:pt x="902" y="34"/>
                  </a:lnTo>
                  <a:lnTo>
                    <a:pt x="904" y="40"/>
                  </a:lnTo>
                  <a:lnTo>
                    <a:pt x="904" y="44"/>
                  </a:lnTo>
                  <a:lnTo>
                    <a:pt x="904" y="45"/>
                  </a:lnTo>
                  <a:lnTo>
                    <a:pt x="904" y="49"/>
                  </a:lnTo>
                  <a:lnTo>
                    <a:pt x="908" y="51"/>
                  </a:lnTo>
                  <a:lnTo>
                    <a:pt x="910" y="51"/>
                  </a:lnTo>
                  <a:lnTo>
                    <a:pt x="913" y="51"/>
                  </a:lnTo>
                  <a:lnTo>
                    <a:pt x="919" y="51"/>
                  </a:lnTo>
                  <a:lnTo>
                    <a:pt x="919" y="49"/>
                  </a:lnTo>
                  <a:lnTo>
                    <a:pt x="921" y="49"/>
                  </a:lnTo>
                  <a:lnTo>
                    <a:pt x="923" y="49"/>
                  </a:lnTo>
                  <a:lnTo>
                    <a:pt x="927" y="49"/>
                  </a:lnTo>
                  <a:lnTo>
                    <a:pt x="932" y="45"/>
                  </a:lnTo>
                  <a:lnTo>
                    <a:pt x="934" y="44"/>
                  </a:lnTo>
                  <a:lnTo>
                    <a:pt x="938" y="44"/>
                  </a:lnTo>
                  <a:lnTo>
                    <a:pt x="938" y="40"/>
                  </a:lnTo>
                  <a:lnTo>
                    <a:pt x="944" y="34"/>
                  </a:lnTo>
                  <a:lnTo>
                    <a:pt x="944" y="32"/>
                  </a:lnTo>
                  <a:lnTo>
                    <a:pt x="946" y="30"/>
                  </a:lnTo>
                  <a:lnTo>
                    <a:pt x="948" y="27"/>
                  </a:lnTo>
                  <a:lnTo>
                    <a:pt x="951" y="25"/>
                  </a:lnTo>
                  <a:lnTo>
                    <a:pt x="953" y="21"/>
                  </a:lnTo>
                  <a:lnTo>
                    <a:pt x="959" y="19"/>
                  </a:lnTo>
                  <a:lnTo>
                    <a:pt x="963" y="15"/>
                  </a:lnTo>
                  <a:lnTo>
                    <a:pt x="965" y="15"/>
                  </a:lnTo>
                  <a:lnTo>
                    <a:pt x="966" y="15"/>
                  </a:lnTo>
                  <a:lnTo>
                    <a:pt x="972" y="13"/>
                  </a:lnTo>
                  <a:lnTo>
                    <a:pt x="976" y="13"/>
                  </a:lnTo>
                  <a:lnTo>
                    <a:pt x="978" y="9"/>
                  </a:lnTo>
                  <a:lnTo>
                    <a:pt x="982" y="9"/>
                  </a:lnTo>
                  <a:lnTo>
                    <a:pt x="984" y="8"/>
                  </a:lnTo>
                  <a:lnTo>
                    <a:pt x="987" y="6"/>
                  </a:lnTo>
                  <a:lnTo>
                    <a:pt x="989" y="6"/>
                  </a:lnTo>
                  <a:lnTo>
                    <a:pt x="989" y="2"/>
                  </a:lnTo>
                  <a:lnTo>
                    <a:pt x="991" y="2"/>
                  </a:lnTo>
                  <a:lnTo>
                    <a:pt x="991" y="0"/>
                  </a:lnTo>
                  <a:lnTo>
                    <a:pt x="995" y="0"/>
                  </a:lnTo>
                  <a:lnTo>
                    <a:pt x="997" y="0"/>
                  </a:lnTo>
                  <a:lnTo>
                    <a:pt x="1001" y="0"/>
                  </a:lnTo>
                  <a:lnTo>
                    <a:pt x="1003" y="2"/>
                  </a:lnTo>
                  <a:lnTo>
                    <a:pt x="1006" y="2"/>
                  </a:lnTo>
                  <a:lnTo>
                    <a:pt x="1008" y="2"/>
                  </a:lnTo>
                  <a:lnTo>
                    <a:pt x="1012" y="6"/>
                  </a:lnTo>
                  <a:lnTo>
                    <a:pt x="1012" y="8"/>
                  </a:lnTo>
                  <a:lnTo>
                    <a:pt x="1014" y="9"/>
                  </a:lnTo>
                  <a:lnTo>
                    <a:pt x="1016" y="13"/>
                  </a:lnTo>
                  <a:lnTo>
                    <a:pt x="1020" y="13"/>
                  </a:lnTo>
                  <a:lnTo>
                    <a:pt x="1021" y="15"/>
                  </a:lnTo>
                  <a:lnTo>
                    <a:pt x="1025" y="19"/>
                  </a:lnTo>
                  <a:lnTo>
                    <a:pt x="1027" y="21"/>
                  </a:lnTo>
                  <a:lnTo>
                    <a:pt x="1031" y="21"/>
                  </a:lnTo>
                  <a:lnTo>
                    <a:pt x="1033" y="25"/>
                  </a:lnTo>
                  <a:lnTo>
                    <a:pt x="1037" y="25"/>
                  </a:lnTo>
                  <a:lnTo>
                    <a:pt x="1039" y="27"/>
                  </a:lnTo>
                  <a:lnTo>
                    <a:pt x="1040" y="27"/>
                  </a:lnTo>
                  <a:lnTo>
                    <a:pt x="1040" y="30"/>
                  </a:lnTo>
                  <a:lnTo>
                    <a:pt x="1044" y="30"/>
                  </a:lnTo>
                  <a:lnTo>
                    <a:pt x="1046" y="30"/>
                  </a:lnTo>
                  <a:lnTo>
                    <a:pt x="1050" y="32"/>
                  </a:lnTo>
                  <a:lnTo>
                    <a:pt x="1052" y="32"/>
                  </a:lnTo>
                  <a:lnTo>
                    <a:pt x="1056" y="34"/>
                  </a:lnTo>
                  <a:lnTo>
                    <a:pt x="1061" y="38"/>
                  </a:lnTo>
                  <a:lnTo>
                    <a:pt x="1061" y="40"/>
                  </a:lnTo>
                  <a:lnTo>
                    <a:pt x="1061" y="44"/>
                  </a:lnTo>
                  <a:lnTo>
                    <a:pt x="1061" y="49"/>
                  </a:lnTo>
                  <a:lnTo>
                    <a:pt x="1061" y="63"/>
                  </a:lnTo>
                  <a:lnTo>
                    <a:pt x="1061" y="74"/>
                  </a:lnTo>
                  <a:lnTo>
                    <a:pt x="1061" y="76"/>
                  </a:lnTo>
                  <a:lnTo>
                    <a:pt x="1061" y="87"/>
                  </a:lnTo>
                  <a:lnTo>
                    <a:pt x="1061" y="100"/>
                  </a:lnTo>
                  <a:lnTo>
                    <a:pt x="1063" y="112"/>
                  </a:lnTo>
                  <a:lnTo>
                    <a:pt x="1063" y="119"/>
                  </a:lnTo>
                  <a:lnTo>
                    <a:pt x="1063" y="125"/>
                  </a:lnTo>
                  <a:lnTo>
                    <a:pt x="1063" y="138"/>
                  </a:lnTo>
                  <a:lnTo>
                    <a:pt x="1065" y="144"/>
                  </a:lnTo>
                  <a:lnTo>
                    <a:pt x="1065" y="146"/>
                  </a:lnTo>
                  <a:lnTo>
                    <a:pt x="1065" y="150"/>
                  </a:lnTo>
                  <a:lnTo>
                    <a:pt x="1065" y="152"/>
                  </a:lnTo>
                  <a:lnTo>
                    <a:pt x="1069" y="152"/>
                  </a:lnTo>
                  <a:lnTo>
                    <a:pt x="1069" y="155"/>
                  </a:lnTo>
                  <a:lnTo>
                    <a:pt x="1069" y="157"/>
                  </a:lnTo>
                  <a:lnTo>
                    <a:pt x="1069" y="161"/>
                  </a:lnTo>
                  <a:lnTo>
                    <a:pt x="1069" y="163"/>
                  </a:lnTo>
                  <a:lnTo>
                    <a:pt x="1069" y="165"/>
                  </a:lnTo>
                  <a:lnTo>
                    <a:pt x="1069" y="169"/>
                  </a:lnTo>
                  <a:lnTo>
                    <a:pt x="1071" y="169"/>
                  </a:lnTo>
                  <a:lnTo>
                    <a:pt x="1071" y="174"/>
                  </a:lnTo>
                  <a:lnTo>
                    <a:pt x="1071" y="176"/>
                  </a:lnTo>
                  <a:lnTo>
                    <a:pt x="1075" y="180"/>
                  </a:lnTo>
                  <a:lnTo>
                    <a:pt x="1075" y="182"/>
                  </a:lnTo>
                  <a:lnTo>
                    <a:pt x="1075" y="186"/>
                  </a:lnTo>
                  <a:lnTo>
                    <a:pt x="1076" y="188"/>
                  </a:lnTo>
                  <a:lnTo>
                    <a:pt x="1076" y="189"/>
                  </a:lnTo>
                  <a:lnTo>
                    <a:pt x="1076" y="193"/>
                  </a:lnTo>
                  <a:lnTo>
                    <a:pt x="1080" y="195"/>
                  </a:lnTo>
                  <a:lnTo>
                    <a:pt x="1080" y="199"/>
                  </a:lnTo>
                  <a:lnTo>
                    <a:pt x="1082" y="201"/>
                  </a:lnTo>
                  <a:lnTo>
                    <a:pt x="1082" y="205"/>
                  </a:lnTo>
                  <a:lnTo>
                    <a:pt x="1082" y="207"/>
                  </a:lnTo>
                  <a:lnTo>
                    <a:pt x="1086" y="210"/>
                  </a:lnTo>
                  <a:lnTo>
                    <a:pt x="1086" y="212"/>
                  </a:lnTo>
                  <a:lnTo>
                    <a:pt x="1086" y="214"/>
                  </a:lnTo>
                  <a:lnTo>
                    <a:pt x="1088" y="218"/>
                  </a:lnTo>
                  <a:lnTo>
                    <a:pt x="1088" y="220"/>
                  </a:lnTo>
                  <a:lnTo>
                    <a:pt x="1088" y="224"/>
                  </a:lnTo>
                  <a:lnTo>
                    <a:pt x="1088" y="226"/>
                  </a:lnTo>
                  <a:lnTo>
                    <a:pt x="1090" y="229"/>
                  </a:lnTo>
                  <a:lnTo>
                    <a:pt x="1090" y="231"/>
                  </a:lnTo>
                  <a:lnTo>
                    <a:pt x="1090" y="233"/>
                  </a:lnTo>
                  <a:lnTo>
                    <a:pt x="1090" y="237"/>
                  </a:lnTo>
                  <a:lnTo>
                    <a:pt x="1090" y="239"/>
                  </a:lnTo>
                  <a:lnTo>
                    <a:pt x="1090" y="243"/>
                  </a:lnTo>
                  <a:lnTo>
                    <a:pt x="1090" y="244"/>
                  </a:lnTo>
                  <a:lnTo>
                    <a:pt x="1090" y="248"/>
                  </a:lnTo>
                  <a:lnTo>
                    <a:pt x="1090" y="250"/>
                  </a:lnTo>
                  <a:lnTo>
                    <a:pt x="1090" y="254"/>
                  </a:lnTo>
                  <a:lnTo>
                    <a:pt x="1090" y="258"/>
                  </a:lnTo>
                  <a:lnTo>
                    <a:pt x="1090" y="262"/>
                  </a:lnTo>
                  <a:lnTo>
                    <a:pt x="1090" y="263"/>
                  </a:lnTo>
                  <a:lnTo>
                    <a:pt x="1090" y="267"/>
                  </a:lnTo>
                  <a:lnTo>
                    <a:pt x="1090" y="269"/>
                  </a:lnTo>
                  <a:lnTo>
                    <a:pt x="1090" y="273"/>
                  </a:lnTo>
                  <a:lnTo>
                    <a:pt x="1088" y="275"/>
                  </a:lnTo>
                  <a:lnTo>
                    <a:pt x="1090" y="279"/>
                  </a:lnTo>
                  <a:lnTo>
                    <a:pt x="1088" y="280"/>
                  </a:lnTo>
                  <a:lnTo>
                    <a:pt x="1090" y="280"/>
                  </a:lnTo>
                  <a:lnTo>
                    <a:pt x="1090" y="282"/>
                  </a:lnTo>
                  <a:lnTo>
                    <a:pt x="1090" y="286"/>
                  </a:lnTo>
                  <a:lnTo>
                    <a:pt x="1090" y="288"/>
                  </a:lnTo>
                  <a:lnTo>
                    <a:pt x="1090" y="292"/>
                  </a:lnTo>
                  <a:lnTo>
                    <a:pt x="1090" y="294"/>
                  </a:lnTo>
                  <a:lnTo>
                    <a:pt x="1094" y="298"/>
                  </a:lnTo>
                  <a:lnTo>
                    <a:pt x="1094" y="299"/>
                  </a:lnTo>
                  <a:lnTo>
                    <a:pt x="1095" y="301"/>
                  </a:lnTo>
                  <a:lnTo>
                    <a:pt x="1095" y="305"/>
                  </a:lnTo>
                  <a:lnTo>
                    <a:pt x="1099" y="307"/>
                  </a:lnTo>
                  <a:lnTo>
                    <a:pt x="1101" y="311"/>
                  </a:lnTo>
                  <a:lnTo>
                    <a:pt x="1101" y="313"/>
                  </a:lnTo>
                  <a:lnTo>
                    <a:pt x="1105" y="316"/>
                  </a:lnTo>
                  <a:lnTo>
                    <a:pt x="1105" y="318"/>
                  </a:lnTo>
                  <a:lnTo>
                    <a:pt x="1107" y="322"/>
                  </a:lnTo>
                  <a:lnTo>
                    <a:pt x="1107" y="324"/>
                  </a:lnTo>
                  <a:lnTo>
                    <a:pt x="1107" y="326"/>
                  </a:lnTo>
                  <a:lnTo>
                    <a:pt x="1107" y="330"/>
                  </a:lnTo>
                  <a:lnTo>
                    <a:pt x="1107" y="332"/>
                  </a:lnTo>
                  <a:lnTo>
                    <a:pt x="1107" y="335"/>
                  </a:lnTo>
                  <a:lnTo>
                    <a:pt x="1107" y="337"/>
                  </a:lnTo>
                  <a:lnTo>
                    <a:pt x="1107" y="341"/>
                  </a:lnTo>
                  <a:lnTo>
                    <a:pt x="1105" y="343"/>
                  </a:lnTo>
                  <a:lnTo>
                    <a:pt x="1105" y="347"/>
                  </a:lnTo>
                  <a:lnTo>
                    <a:pt x="1101" y="349"/>
                  </a:lnTo>
                  <a:lnTo>
                    <a:pt x="1105" y="351"/>
                  </a:lnTo>
                  <a:lnTo>
                    <a:pt x="1105" y="354"/>
                  </a:lnTo>
                  <a:lnTo>
                    <a:pt x="1105" y="356"/>
                  </a:lnTo>
                  <a:lnTo>
                    <a:pt x="1107" y="360"/>
                  </a:lnTo>
                  <a:lnTo>
                    <a:pt x="1111" y="362"/>
                  </a:lnTo>
                  <a:lnTo>
                    <a:pt x="1112" y="366"/>
                  </a:lnTo>
                  <a:lnTo>
                    <a:pt x="1112" y="368"/>
                  </a:lnTo>
                  <a:lnTo>
                    <a:pt x="1114" y="370"/>
                  </a:lnTo>
                  <a:lnTo>
                    <a:pt x="1118" y="370"/>
                  </a:lnTo>
                  <a:lnTo>
                    <a:pt x="1120" y="370"/>
                  </a:lnTo>
                  <a:lnTo>
                    <a:pt x="1124" y="370"/>
                  </a:lnTo>
                  <a:lnTo>
                    <a:pt x="1126" y="373"/>
                  </a:lnTo>
                  <a:lnTo>
                    <a:pt x="1130" y="373"/>
                  </a:lnTo>
                  <a:lnTo>
                    <a:pt x="1130" y="375"/>
                  </a:lnTo>
                  <a:lnTo>
                    <a:pt x="1131" y="379"/>
                  </a:lnTo>
                  <a:lnTo>
                    <a:pt x="1131" y="381"/>
                  </a:lnTo>
                  <a:lnTo>
                    <a:pt x="1131" y="385"/>
                  </a:lnTo>
                  <a:lnTo>
                    <a:pt x="1135" y="385"/>
                  </a:lnTo>
                  <a:lnTo>
                    <a:pt x="1135" y="390"/>
                  </a:lnTo>
                  <a:lnTo>
                    <a:pt x="1135" y="392"/>
                  </a:lnTo>
                  <a:lnTo>
                    <a:pt x="1135" y="394"/>
                  </a:lnTo>
                  <a:lnTo>
                    <a:pt x="1135" y="398"/>
                  </a:lnTo>
                  <a:lnTo>
                    <a:pt x="1137" y="400"/>
                  </a:lnTo>
                  <a:lnTo>
                    <a:pt x="1139" y="404"/>
                  </a:lnTo>
                  <a:lnTo>
                    <a:pt x="1139" y="406"/>
                  </a:lnTo>
                  <a:lnTo>
                    <a:pt x="1143" y="406"/>
                  </a:lnTo>
                  <a:lnTo>
                    <a:pt x="1145" y="409"/>
                  </a:lnTo>
                  <a:lnTo>
                    <a:pt x="1145" y="411"/>
                  </a:lnTo>
                  <a:lnTo>
                    <a:pt x="1145" y="415"/>
                  </a:lnTo>
                  <a:lnTo>
                    <a:pt x="1149" y="415"/>
                  </a:lnTo>
                  <a:lnTo>
                    <a:pt x="1149" y="417"/>
                  </a:lnTo>
                  <a:lnTo>
                    <a:pt x="1150" y="419"/>
                  </a:lnTo>
                  <a:lnTo>
                    <a:pt x="1150" y="423"/>
                  </a:lnTo>
                  <a:lnTo>
                    <a:pt x="1150" y="424"/>
                  </a:lnTo>
                  <a:lnTo>
                    <a:pt x="1154" y="428"/>
                  </a:lnTo>
                  <a:lnTo>
                    <a:pt x="1154" y="430"/>
                  </a:lnTo>
                  <a:lnTo>
                    <a:pt x="1156" y="434"/>
                  </a:lnTo>
                  <a:lnTo>
                    <a:pt x="1156" y="436"/>
                  </a:lnTo>
                  <a:lnTo>
                    <a:pt x="1156" y="438"/>
                  </a:lnTo>
                  <a:lnTo>
                    <a:pt x="1156" y="442"/>
                  </a:lnTo>
                  <a:lnTo>
                    <a:pt x="1156" y="443"/>
                  </a:lnTo>
                  <a:lnTo>
                    <a:pt x="1160" y="447"/>
                  </a:lnTo>
                  <a:lnTo>
                    <a:pt x="1160" y="449"/>
                  </a:lnTo>
                  <a:lnTo>
                    <a:pt x="1160" y="453"/>
                  </a:lnTo>
                  <a:lnTo>
                    <a:pt x="1162" y="453"/>
                  </a:lnTo>
                  <a:lnTo>
                    <a:pt x="1162" y="455"/>
                  </a:lnTo>
                  <a:lnTo>
                    <a:pt x="1164" y="455"/>
                  </a:lnTo>
                  <a:lnTo>
                    <a:pt x="1164" y="459"/>
                  </a:lnTo>
                  <a:lnTo>
                    <a:pt x="1164" y="460"/>
                  </a:lnTo>
                  <a:lnTo>
                    <a:pt x="1164" y="462"/>
                  </a:lnTo>
                  <a:lnTo>
                    <a:pt x="1164" y="466"/>
                  </a:lnTo>
                  <a:lnTo>
                    <a:pt x="1167" y="468"/>
                  </a:lnTo>
                  <a:lnTo>
                    <a:pt x="1167" y="472"/>
                  </a:lnTo>
                  <a:lnTo>
                    <a:pt x="1167" y="474"/>
                  </a:lnTo>
                  <a:lnTo>
                    <a:pt x="1167" y="478"/>
                  </a:lnTo>
                  <a:lnTo>
                    <a:pt x="1167" y="481"/>
                  </a:lnTo>
                  <a:lnTo>
                    <a:pt x="1167" y="485"/>
                  </a:lnTo>
                  <a:lnTo>
                    <a:pt x="1167" y="487"/>
                  </a:lnTo>
                  <a:lnTo>
                    <a:pt x="1167" y="491"/>
                  </a:lnTo>
                  <a:lnTo>
                    <a:pt x="1167" y="493"/>
                  </a:lnTo>
                  <a:lnTo>
                    <a:pt x="1167" y="497"/>
                  </a:lnTo>
                  <a:lnTo>
                    <a:pt x="1167" y="498"/>
                  </a:lnTo>
                  <a:lnTo>
                    <a:pt x="1169" y="502"/>
                  </a:lnTo>
                  <a:lnTo>
                    <a:pt x="1169" y="504"/>
                  </a:lnTo>
                  <a:lnTo>
                    <a:pt x="1169" y="506"/>
                  </a:lnTo>
                  <a:lnTo>
                    <a:pt x="1169" y="510"/>
                  </a:lnTo>
                  <a:lnTo>
                    <a:pt x="1169" y="512"/>
                  </a:lnTo>
                  <a:lnTo>
                    <a:pt x="1169" y="515"/>
                  </a:lnTo>
                  <a:lnTo>
                    <a:pt x="1169" y="517"/>
                  </a:lnTo>
                  <a:lnTo>
                    <a:pt x="1169" y="521"/>
                  </a:lnTo>
                  <a:lnTo>
                    <a:pt x="1167" y="521"/>
                  </a:lnTo>
                  <a:lnTo>
                    <a:pt x="1167" y="523"/>
                  </a:lnTo>
                  <a:lnTo>
                    <a:pt x="1167" y="527"/>
                  </a:lnTo>
                  <a:lnTo>
                    <a:pt x="1167" y="529"/>
                  </a:lnTo>
                  <a:lnTo>
                    <a:pt x="1167" y="531"/>
                  </a:lnTo>
                  <a:lnTo>
                    <a:pt x="1167" y="534"/>
                  </a:lnTo>
                  <a:lnTo>
                    <a:pt x="1167" y="536"/>
                  </a:lnTo>
                  <a:lnTo>
                    <a:pt x="1167" y="540"/>
                  </a:lnTo>
                  <a:lnTo>
                    <a:pt x="1169" y="540"/>
                  </a:lnTo>
                  <a:lnTo>
                    <a:pt x="1169" y="542"/>
                  </a:lnTo>
                  <a:lnTo>
                    <a:pt x="1169" y="546"/>
                  </a:lnTo>
                  <a:lnTo>
                    <a:pt x="1169" y="548"/>
                  </a:lnTo>
                  <a:lnTo>
                    <a:pt x="1173" y="550"/>
                  </a:lnTo>
                  <a:lnTo>
                    <a:pt x="1169" y="553"/>
                  </a:lnTo>
                  <a:lnTo>
                    <a:pt x="1173" y="555"/>
                  </a:lnTo>
                  <a:lnTo>
                    <a:pt x="1169" y="555"/>
                  </a:lnTo>
                  <a:lnTo>
                    <a:pt x="1169" y="559"/>
                  </a:lnTo>
                  <a:lnTo>
                    <a:pt x="1169" y="561"/>
                  </a:lnTo>
                  <a:lnTo>
                    <a:pt x="1169" y="565"/>
                  </a:lnTo>
                  <a:lnTo>
                    <a:pt x="1167" y="570"/>
                  </a:lnTo>
                  <a:lnTo>
                    <a:pt x="1167" y="572"/>
                  </a:lnTo>
                  <a:lnTo>
                    <a:pt x="1167" y="574"/>
                  </a:lnTo>
                  <a:lnTo>
                    <a:pt x="1164" y="578"/>
                  </a:lnTo>
                  <a:lnTo>
                    <a:pt x="1164" y="580"/>
                  </a:lnTo>
                  <a:lnTo>
                    <a:pt x="1162" y="584"/>
                  </a:lnTo>
                  <a:lnTo>
                    <a:pt x="1160" y="586"/>
                  </a:lnTo>
                  <a:lnTo>
                    <a:pt x="1160" y="589"/>
                  </a:lnTo>
                  <a:lnTo>
                    <a:pt x="1156" y="591"/>
                  </a:lnTo>
                  <a:lnTo>
                    <a:pt x="1150" y="595"/>
                  </a:lnTo>
                  <a:lnTo>
                    <a:pt x="1149" y="597"/>
                  </a:lnTo>
                  <a:lnTo>
                    <a:pt x="1145" y="599"/>
                  </a:lnTo>
                  <a:lnTo>
                    <a:pt x="1145" y="603"/>
                  </a:lnTo>
                  <a:lnTo>
                    <a:pt x="1143" y="603"/>
                  </a:lnTo>
                  <a:lnTo>
                    <a:pt x="1139" y="603"/>
                  </a:lnTo>
                  <a:lnTo>
                    <a:pt x="1139" y="605"/>
                  </a:lnTo>
                  <a:lnTo>
                    <a:pt x="1137" y="605"/>
                  </a:lnTo>
                  <a:lnTo>
                    <a:pt x="1135" y="608"/>
                  </a:lnTo>
                  <a:lnTo>
                    <a:pt x="1131" y="610"/>
                  </a:lnTo>
                  <a:lnTo>
                    <a:pt x="1130" y="610"/>
                  </a:lnTo>
                  <a:lnTo>
                    <a:pt x="1126" y="614"/>
                  </a:lnTo>
                  <a:lnTo>
                    <a:pt x="1126" y="616"/>
                  </a:lnTo>
                  <a:lnTo>
                    <a:pt x="1130" y="618"/>
                  </a:lnTo>
                  <a:lnTo>
                    <a:pt x="1131" y="622"/>
                  </a:lnTo>
                  <a:lnTo>
                    <a:pt x="1135" y="623"/>
                  </a:lnTo>
                  <a:lnTo>
                    <a:pt x="1137" y="623"/>
                  </a:lnTo>
                  <a:lnTo>
                    <a:pt x="1139" y="627"/>
                  </a:lnTo>
                  <a:lnTo>
                    <a:pt x="1143" y="627"/>
                  </a:lnTo>
                  <a:lnTo>
                    <a:pt x="1145" y="629"/>
                  </a:lnTo>
                  <a:lnTo>
                    <a:pt x="1149" y="629"/>
                  </a:lnTo>
                  <a:lnTo>
                    <a:pt x="1150" y="633"/>
                  </a:lnTo>
                  <a:lnTo>
                    <a:pt x="1154" y="633"/>
                  </a:lnTo>
                  <a:lnTo>
                    <a:pt x="1156" y="635"/>
                  </a:lnTo>
                  <a:lnTo>
                    <a:pt x="1160" y="635"/>
                  </a:lnTo>
                  <a:lnTo>
                    <a:pt x="1160" y="639"/>
                  </a:lnTo>
                  <a:lnTo>
                    <a:pt x="1164" y="639"/>
                  </a:lnTo>
                  <a:lnTo>
                    <a:pt x="1167" y="641"/>
                  </a:lnTo>
                  <a:lnTo>
                    <a:pt x="1169" y="641"/>
                  </a:lnTo>
                  <a:lnTo>
                    <a:pt x="1173" y="641"/>
                  </a:lnTo>
                  <a:lnTo>
                    <a:pt x="1175" y="641"/>
                  </a:lnTo>
                  <a:lnTo>
                    <a:pt x="1175" y="642"/>
                  </a:lnTo>
                  <a:lnTo>
                    <a:pt x="1179" y="646"/>
                  </a:lnTo>
                  <a:lnTo>
                    <a:pt x="1181" y="646"/>
                  </a:lnTo>
                  <a:lnTo>
                    <a:pt x="1185" y="646"/>
                  </a:lnTo>
                  <a:lnTo>
                    <a:pt x="1186" y="648"/>
                  </a:lnTo>
                  <a:lnTo>
                    <a:pt x="1192" y="652"/>
                  </a:lnTo>
                  <a:lnTo>
                    <a:pt x="1194" y="652"/>
                  </a:lnTo>
                  <a:lnTo>
                    <a:pt x="1198" y="648"/>
                  </a:lnTo>
                  <a:lnTo>
                    <a:pt x="1200" y="648"/>
                  </a:lnTo>
                  <a:lnTo>
                    <a:pt x="1203" y="648"/>
                  </a:lnTo>
                  <a:lnTo>
                    <a:pt x="1205" y="648"/>
                  </a:lnTo>
                  <a:lnTo>
                    <a:pt x="1209" y="648"/>
                  </a:lnTo>
                  <a:lnTo>
                    <a:pt x="1211" y="652"/>
                  </a:lnTo>
                  <a:lnTo>
                    <a:pt x="1217" y="652"/>
                  </a:lnTo>
                  <a:lnTo>
                    <a:pt x="1219" y="654"/>
                  </a:lnTo>
                  <a:lnTo>
                    <a:pt x="1217" y="659"/>
                  </a:lnTo>
                  <a:lnTo>
                    <a:pt x="1213" y="667"/>
                  </a:lnTo>
                  <a:lnTo>
                    <a:pt x="1205" y="682"/>
                  </a:lnTo>
                  <a:lnTo>
                    <a:pt x="1198" y="690"/>
                  </a:lnTo>
                  <a:lnTo>
                    <a:pt x="1188" y="701"/>
                  </a:lnTo>
                  <a:lnTo>
                    <a:pt x="1181" y="709"/>
                  </a:lnTo>
                  <a:lnTo>
                    <a:pt x="1179" y="709"/>
                  </a:lnTo>
                  <a:lnTo>
                    <a:pt x="1173" y="716"/>
                  </a:lnTo>
                  <a:lnTo>
                    <a:pt x="1164" y="722"/>
                  </a:lnTo>
                  <a:lnTo>
                    <a:pt x="1154" y="728"/>
                  </a:lnTo>
                  <a:lnTo>
                    <a:pt x="1150" y="735"/>
                  </a:lnTo>
                  <a:lnTo>
                    <a:pt x="1139" y="750"/>
                  </a:lnTo>
                  <a:lnTo>
                    <a:pt x="1137" y="758"/>
                  </a:lnTo>
                  <a:lnTo>
                    <a:pt x="1135" y="764"/>
                  </a:lnTo>
                  <a:lnTo>
                    <a:pt x="1126" y="769"/>
                  </a:lnTo>
                  <a:lnTo>
                    <a:pt x="1120" y="769"/>
                  </a:lnTo>
                  <a:lnTo>
                    <a:pt x="1114" y="764"/>
                  </a:lnTo>
                  <a:lnTo>
                    <a:pt x="1112" y="760"/>
                  </a:lnTo>
                  <a:lnTo>
                    <a:pt x="1105" y="752"/>
                  </a:lnTo>
                  <a:lnTo>
                    <a:pt x="1101" y="750"/>
                  </a:lnTo>
                  <a:lnTo>
                    <a:pt x="1095" y="747"/>
                  </a:lnTo>
                  <a:lnTo>
                    <a:pt x="1088" y="745"/>
                  </a:lnTo>
                  <a:lnTo>
                    <a:pt x="1082" y="745"/>
                  </a:lnTo>
                  <a:lnTo>
                    <a:pt x="1080" y="745"/>
                  </a:lnTo>
                  <a:lnTo>
                    <a:pt x="1063" y="754"/>
                  </a:lnTo>
                  <a:lnTo>
                    <a:pt x="1057" y="760"/>
                  </a:lnTo>
                  <a:lnTo>
                    <a:pt x="1052" y="766"/>
                  </a:lnTo>
                  <a:lnTo>
                    <a:pt x="1046" y="775"/>
                  </a:lnTo>
                  <a:lnTo>
                    <a:pt x="1040" y="785"/>
                  </a:lnTo>
                  <a:lnTo>
                    <a:pt x="1033" y="790"/>
                  </a:lnTo>
                  <a:lnTo>
                    <a:pt x="1031" y="796"/>
                  </a:lnTo>
                  <a:lnTo>
                    <a:pt x="1025" y="796"/>
                  </a:lnTo>
                  <a:lnTo>
                    <a:pt x="1020" y="796"/>
                  </a:lnTo>
                  <a:lnTo>
                    <a:pt x="1014" y="798"/>
                  </a:lnTo>
                  <a:lnTo>
                    <a:pt x="1008" y="804"/>
                  </a:lnTo>
                  <a:lnTo>
                    <a:pt x="1003" y="809"/>
                  </a:lnTo>
                  <a:lnTo>
                    <a:pt x="997" y="815"/>
                  </a:lnTo>
                  <a:lnTo>
                    <a:pt x="995" y="826"/>
                  </a:lnTo>
                  <a:lnTo>
                    <a:pt x="1001" y="845"/>
                  </a:lnTo>
                  <a:lnTo>
                    <a:pt x="1008" y="853"/>
                  </a:lnTo>
                  <a:lnTo>
                    <a:pt x="1012" y="857"/>
                  </a:lnTo>
                  <a:lnTo>
                    <a:pt x="1014" y="862"/>
                  </a:lnTo>
                  <a:lnTo>
                    <a:pt x="1016" y="870"/>
                  </a:lnTo>
                  <a:lnTo>
                    <a:pt x="1016" y="881"/>
                  </a:lnTo>
                  <a:lnTo>
                    <a:pt x="1008" y="883"/>
                  </a:lnTo>
                  <a:lnTo>
                    <a:pt x="1003" y="881"/>
                  </a:lnTo>
                  <a:lnTo>
                    <a:pt x="997" y="876"/>
                  </a:lnTo>
                  <a:lnTo>
                    <a:pt x="997" y="872"/>
                  </a:lnTo>
                  <a:lnTo>
                    <a:pt x="991" y="866"/>
                  </a:lnTo>
                  <a:lnTo>
                    <a:pt x="989" y="864"/>
                  </a:lnTo>
                  <a:lnTo>
                    <a:pt x="987" y="864"/>
                  </a:lnTo>
                  <a:lnTo>
                    <a:pt x="982" y="864"/>
                  </a:lnTo>
                  <a:lnTo>
                    <a:pt x="982" y="866"/>
                  </a:lnTo>
                  <a:lnTo>
                    <a:pt x="978" y="876"/>
                  </a:lnTo>
                  <a:lnTo>
                    <a:pt x="976" y="881"/>
                  </a:lnTo>
                  <a:lnTo>
                    <a:pt x="972" y="889"/>
                  </a:lnTo>
                  <a:lnTo>
                    <a:pt x="970" y="896"/>
                  </a:lnTo>
                  <a:lnTo>
                    <a:pt x="966" y="908"/>
                  </a:lnTo>
                  <a:lnTo>
                    <a:pt x="966" y="915"/>
                  </a:lnTo>
                  <a:lnTo>
                    <a:pt x="963" y="921"/>
                  </a:lnTo>
                  <a:lnTo>
                    <a:pt x="959" y="925"/>
                  </a:lnTo>
                  <a:lnTo>
                    <a:pt x="959" y="927"/>
                  </a:lnTo>
                  <a:lnTo>
                    <a:pt x="953" y="932"/>
                  </a:lnTo>
                  <a:lnTo>
                    <a:pt x="946" y="944"/>
                  </a:lnTo>
                  <a:lnTo>
                    <a:pt x="940" y="951"/>
                  </a:lnTo>
                  <a:lnTo>
                    <a:pt x="938" y="957"/>
                  </a:lnTo>
                  <a:lnTo>
                    <a:pt x="929" y="970"/>
                  </a:lnTo>
                  <a:lnTo>
                    <a:pt x="927" y="976"/>
                  </a:lnTo>
                  <a:lnTo>
                    <a:pt x="927" y="980"/>
                  </a:lnTo>
                  <a:lnTo>
                    <a:pt x="929" y="982"/>
                  </a:lnTo>
                  <a:lnTo>
                    <a:pt x="938" y="987"/>
                  </a:lnTo>
                  <a:lnTo>
                    <a:pt x="946" y="989"/>
                  </a:lnTo>
                  <a:lnTo>
                    <a:pt x="948" y="993"/>
                  </a:lnTo>
                  <a:lnTo>
                    <a:pt x="953" y="999"/>
                  </a:lnTo>
                  <a:lnTo>
                    <a:pt x="957" y="1002"/>
                  </a:lnTo>
                  <a:lnTo>
                    <a:pt x="963" y="1008"/>
                  </a:lnTo>
                  <a:lnTo>
                    <a:pt x="965" y="1018"/>
                  </a:lnTo>
                  <a:lnTo>
                    <a:pt x="966" y="1025"/>
                  </a:lnTo>
                  <a:lnTo>
                    <a:pt x="966" y="1031"/>
                  </a:lnTo>
                  <a:lnTo>
                    <a:pt x="970" y="1039"/>
                  </a:lnTo>
                  <a:lnTo>
                    <a:pt x="976" y="1044"/>
                  </a:lnTo>
                  <a:lnTo>
                    <a:pt x="982" y="1052"/>
                  </a:lnTo>
                  <a:lnTo>
                    <a:pt x="987" y="1056"/>
                  </a:lnTo>
                  <a:lnTo>
                    <a:pt x="1003" y="1067"/>
                  </a:lnTo>
                  <a:lnTo>
                    <a:pt x="1014" y="1069"/>
                  </a:lnTo>
                  <a:lnTo>
                    <a:pt x="1025" y="1071"/>
                  </a:lnTo>
                  <a:lnTo>
                    <a:pt x="1040" y="1071"/>
                  </a:lnTo>
                  <a:lnTo>
                    <a:pt x="1050" y="1075"/>
                  </a:lnTo>
                  <a:lnTo>
                    <a:pt x="1061" y="1080"/>
                  </a:lnTo>
                  <a:lnTo>
                    <a:pt x="1071" y="1080"/>
                  </a:lnTo>
                  <a:lnTo>
                    <a:pt x="1082" y="1082"/>
                  </a:lnTo>
                  <a:lnTo>
                    <a:pt x="1088" y="1088"/>
                  </a:lnTo>
                  <a:lnTo>
                    <a:pt x="1094" y="1092"/>
                  </a:lnTo>
                  <a:lnTo>
                    <a:pt x="1101" y="1095"/>
                  </a:lnTo>
                  <a:lnTo>
                    <a:pt x="1111" y="1101"/>
                  </a:lnTo>
                  <a:lnTo>
                    <a:pt x="1118" y="1116"/>
                  </a:lnTo>
                  <a:lnTo>
                    <a:pt x="1118" y="1124"/>
                  </a:lnTo>
                  <a:lnTo>
                    <a:pt x="1118" y="1126"/>
                  </a:lnTo>
                  <a:lnTo>
                    <a:pt x="1118" y="1135"/>
                  </a:lnTo>
                  <a:lnTo>
                    <a:pt x="1118" y="1143"/>
                  </a:lnTo>
                  <a:lnTo>
                    <a:pt x="1118" y="1150"/>
                  </a:lnTo>
                  <a:lnTo>
                    <a:pt x="1118" y="1156"/>
                  </a:lnTo>
                  <a:lnTo>
                    <a:pt x="1114" y="1162"/>
                  </a:lnTo>
                  <a:lnTo>
                    <a:pt x="1114" y="1167"/>
                  </a:lnTo>
                  <a:lnTo>
                    <a:pt x="1114" y="1173"/>
                  </a:lnTo>
                  <a:lnTo>
                    <a:pt x="1112" y="1181"/>
                  </a:lnTo>
                  <a:lnTo>
                    <a:pt x="1114" y="1186"/>
                  </a:lnTo>
                  <a:lnTo>
                    <a:pt x="1124" y="1194"/>
                  </a:lnTo>
                  <a:lnTo>
                    <a:pt x="1130" y="1211"/>
                  </a:lnTo>
                  <a:lnTo>
                    <a:pt x="1126" y="1217"/>
                  </a:lnTo>
                  <a:lnTo>
                    <a:pt x="1120" y="1222"/>
                  </a:lnTo>
                  <a:lnTo>
                    <a:pt x="1118" y="1228"/>
                  </a:lnTo>
                  <a:lnTo>
                    <a:pt x="1114" y="1232"/>
                  </a:lnTo>
                  <a:lnTo>
                    <a:pt x="1112" y="1236"/>
                  </a:lnTo>
                  <a:lnTo>
                    <a:pt x="1111" y="1241"/>
                  </a:lnTo>
                  <a:lnTo>
                    <a:pt x="1111" y="1247"/>
                  </a:lnTo>
                  <a:lnTo>
                    <a:pt x="1111" y="1251"/>
                  </a:lnTo>
                  <a:lnTo>
                    <a:pt x="1111" y="1260"/>
                  </a:lnTo>
                  <a:lnTo>
                    <a:pt x="1107" y="1268"/>
                  </a:lnTo>
                  <a:lnTo>
                    <a:pt x="1105" y="1272"/>
                  </a:lnTo>
                  <a:lnTo>
                    <a:pt x="1101" y="1275"/>
                  </a:lnTo>
                  <a:lnTo>
                    <a:pt x="1099" y="1279"/>
                  </a:lnTo>
                  <a:lnTo>
                    <a:pt x="1094" y="1279"/>
                  </a:lnTo>
                  <a:lnTo>
                    <a:pt x="1088" y="1275"/>
                  </a:lnTo>
                  <a:lnTo>
                    <a:pt x="1082" y="1275"/>
                  </a:lnTo>
                  <a:lnTo>
                    <a:pt x="1080" y="1275"/>
                  </a:lnTo>
                  <a:lnTo>
                    <a:pt x="1071" y="1275"/>
                  </a:lnTo>
                  <a:lnTo>
                    <a:pt x="1069" y="1275"/>
                  </a:lnTo>
                  <a:lnTo>
                    <a:pt x="1063" y="1275"/>
                  </a:lnTo>
                  <a:lnTo>
                    <a:pt x="1056" y="1275"/>
                  </a:lnTo>
                  <a:lnTo>
                    <a:pt x="1046" y="1275"/>
                  </a:lnTo>
                  <a:lnTo>
                    <a:pt x="1040" y="1285"/>
                  </a:lnTo>
                  <a:lnTo>
                    <a:pt x="1039" y="1292"/>
                  </a:lnTo>
                  <a:lnTo>
                    <a:pt x="1040" y="1298"/>
                  </a:lnTo>
                  <a:lnTo>
                    <a:pt x="1044" y="1300"/>
                  </a:lnTo>
                  <a:lnTo>
                    <a:pt x="1056" y="1310"/>
                  </a:lnTo>
                  <a:lnTo>
                    <a:pt x="1061" y="1315"/>
                  </a:lnTo>
                  <a:lnTo>
                    <a:pt x="1069" y="1317"/>
                  </a:lnTo>
                  <a:lnTo>
                    <a:pt x="1075" y="1323"/>
                  </a:lnTo>
                  <a:lnTo>
                    <a:pt x="1080" y="1325"/>
                  </a:lnTo>
                  <a:lnTo>
                    <a:pt x="1086" y="1330"/>
                  </a:lnTo>
                  <a:lnTo>
                    <a:pt x="1094" y="1334"/>
                  </a:lnTo>
                  <a:lnTo>
                    <a:pt x="1095" y="1336"/>
                  </a:lnTo>
                  <a:lnTo>
                    <a:pt x="1101" y="1342"/>
                  </a:lnTo>
                  <a:lnTo>
                    <a:pt x="1107" y="1347"/>
                  </a:lnTo>
                  <a:lnTo>
                    <a:pt x="1112" y="1353"/>
                  </a:lnTo>
                  <a:lnTo>
                    <a:pt x="1120" y="1355"/>
                  </a:lnTo>
                  <a:lnTo>
                    <a:pt x="1130" y="1361"/>
                  </a:lnTo>
                  <a:lnTo>
                    <a:pt x="1135" y="1364"/>
                  </a:lnTo>
                  <a:lnTo>
                    <a:pt x="1139" y="1368"/>
                  </a:lnTo>
                  <a:lnTo>
                    <a:pt x="1156" y="1378"/>
                  </a:lnTo>
                  <a:lnTo>
                    <a:pt x="1167" y="1383"/>
                  </a:lnTo>
                  <a:lnTo>
                    <a:pt x="1169" y="1387"/>
                  </a:lnTo>
                  <a:lnTo>
                    <a:pt x="1173" y="1399"/>
                  </a:lnTo>
                  <a:lnTo>
                    <a:pt x="1173" y="1404"/>
                  </a:lnTo>
                  <a:lnTo>
                    <a:pt x="1175" y="1410"/>
                  </a:lnTo>
                  <a:lnTo>
                    <a:pt x="1175" y="1416"/>
                  </a:lnTo>
                  <a:lnTo>
                    <a:pt x="1175" y="1427"/>
                  </a:lnTo>
                  <a:lnTo>
                    <a:pt x="1179" y="1440"/>
                  </a:lnTo>
                  <a:lnTo>
                    <a:pt x="1181" y="1442"/>
                  </a:lnTo>
                  <a:lnTo>
                    <a:pt x="1179" y="1452"/>
                  </a:lnTo>
                  <a:lnTo>
                    <a:pt x="1179" y="1455"/>
                  </a:lnTo>
                  <a:lnTo>
                    <a:pt x="1179" y="1461"/>
                  </a:lnTo>
                  <a:lnTo>
                    <a:pt x="1179" y="1467"/>
                  </a:lnTo>
                  <a:lnTo>
                    <a:pt x="1179" y="1476"/>
                  </a:lnTo>
                  <a:lnTo>
                    <a:pt x="1179" y="1480"/>
                  </a:lnTo>
                  <a:lnTo>
                    <a:pt x="1179" y="1486"/>
                  </a:lnTo>
                  <a:lnTo>
                    <a:pt x="1179" y="1491"/>
                  </a:lnTo>
                  <a:lnTo>
                    <a:pt x="1179" y="1497"/>
                  </a:lnTo>
                  <a:lnTo>
                    <a:pt x="1181" y="1503"/>
                  </a:lnTo>
                  <a:lnTo>
                    <a:pt x="1185" y="1516"/>
                  </a:lnTo>
                  <a:lnTo>
                    <a:pt x="1185" y="1522"/>
                  </a:lnTo>
                  <a:lnTo>
                    <a:pt x="1188" y="1533"/>
                  </a:lnTo>
                  <a:lnTo>
                    <a:pt x="1188" y="1539"/>
                  </a:lnTo>
                  <a:lnTo>
                    <a:pt x="1192" y="1544"/>
                  </a:lnTo>
                  <a:lnTo>
                    <a:pt x="1192" y="1548"/>
                  </a:lnTo>
                  <a:lnTo>
                    <a:pt x="1192" y="1552"/>
                  </a:lnTo>
                  <a:lnTo>
                    <a:pt x="1175" y="1552"/>
                  </a:lnTo>
                  <a:lnTo>
                    <a:pt x="1169" y="1548"/>
                  </a:lnTo>
                  <a:lnTo>
                    <a:pt x="1164" y="1546"/>
                  </a:lnTo>
                  <a:lnTo>
                    <a:pt x="1160" y="1546"/>
                  </a:lnTo>
                  <a:lnTo>
                    <a:pt x="1156" y="1544"/>
                  </a:lnTo>
                  <a:lnTo>
                    <a:pt x="1154" y="1541"/>
                  </a:lnTo>
                  <a:lnTo>
                    <a:pt x="1145" y="1541"/>
                  </a:lnTo>
                  <a:lnTo>
                    <a:pt x="1139" y="1539"/>
                  </a:lnTo>
                  <a:lnTo>
                    <a:pt x="1137" y="1541"/>
                  </a:lnTo>
                  <a:lnTo>
                    <a:pt x="1135" y="1541"/>
                  </a:lnTo>
                  <a:lnTo>
                    <a:pt x="1131" y="1539"/>
                  </a:lnTo>
                  <a:lnTo>
                    <a:pt x="1130" y="1539"/>
                  </a:lnTo>
                  <a:lnTo>
                    <a:pt x="1126" y="1539"/>
                  </a:lnTo>
                  <a:lnTo>
                    <a:pt x="1120" y="1539"/>
                  </a:lnTo>
                  <a:lnTo>
                    <a:pt x="1114" y="1539"/>
                  </a:lnTo>
                  <a:lnTo>
                    <a:pt x="1111" y="1541"/>
                  </a:lnTo>
                  <a:lnTo>
                    <a:pt x="1105" y="1541"/>
                  </a:lnTo>
                  <a:lnTo>
                    <a:pt x="1099" y="1541"/>
                  </a:lnTo>
                  <a:lnTo>
                    <a:pt x="1094" y="1544"/>
                  </a:lnTo>
                  <a:lnTo>
                    <a:pt x="1090" y="1544"/>
                  </a:lnTo>
                  <a:lnTo>
                    <a:pt x="1088" y="1544"/>
                  </a:lnTo>
                  <a:lnTo>
                    <a:pt x="1082" y="1546"/>
                  </a:lnTo>
                  <a:lnTo>
                    <a:pt x="1080" y="1548"/>
                  </a:lnTo>
                  <a:lnTo>
                    <a:pt x="1076" y="1552"/>
                  </a:lnTo>
                  <a:lnTo>
                    <a:pt x="1075" y="1554"/>
                  </a:lnTo>
                  <a:lnTo>
                    <a:pt x="1075" y="1558"/>
                  </a:lnTo>
                  <a:lnTo>
                    <a:pt x="1069" y="1560"/>
                  </a:lnTo>
                  <a:lnTo>
                    <a:pt x="1065" y="1560"/>
                  </a:lnTo>
                  <a:lnTo>
                    <a:pt x="1063" y="1563"/>
                  </a:lnTo>
                  <a:lnTo>
                    <a:pt x="1063" y="1565"/>
                  </a:lnTo>
                  <a:lnTo>
                    <a:pt x="1057" y="1567"/>
                  </a:lnTo>
                  <a:lnTo>
                    <a:pt x="1056" y="1571"/>
                  </a:lnTo>
                  <a:lnTo>
                    <a:pt x="1052" y="1571"/>
                  </a:lnTo>
                  <a:lnTo>
                    <a:pt x="1050" y="1573"/>
                  </a:lnTo>
                  <a:lnTo>
                    <a:pt x="1039" y="1579"/>
                  </a:lnTo>
                  <a:lnTo>
                    <a:pt x="1033" y="1579"/>
                  </a:lnTo>
                  <a:lnTo>
                    <a:pt x="1031" y="1579"/>
                  </a:lnTo>
                  <a:lnTo>
                    <a:pt x="1027" y="1579"/>
                  </a:lnTo>
                  <a:lnTo>
                    <a:pt x="1021" y="1577"/>
                  </a:lnTo>
                  <a:lnTo>
                    <a:pt x="1020" y="1577"/>
                  </a:lnTo>
                  <a:lnTo>
                    <a:pt x="1016" y="1577"/>
                  </a:lnTo>
                  <a:lnTo>
                    <a:pt x="1014" y="1573"/>
                  </a:lnTo>
                  <a:lnTo>
                    <a:pt x="1012" y="1573"/>
                  </a:lnTo>
                  <a:lnTo>
                    <a:pt x="1006" y="1571"/>
                  </a:lnTo>
                  <a:lnTo>
                    <a:pt x="1003" y="1571"/>
                  </a:lnTo>
                  <a:lnTo>
                    <a:pt x="1001" y="1571"/>
                  </a:lnTo>
                  <a:lnTo>
                    <a:pt x="997" y="1567"/>
                  </a:lnTo>
                  <a:lnTo>
                    <a:pt x="995" y="1567"/>
                  </a:lnTo>
                  <a:lnTo>
                    <a:pt x="987" y="1567"/>
                  </a:lnTo>
                  <a:lnTo>
                    <a:pt x="984" y="1567"/>
                  </a:lnTo>
                  <a:lnTo>
                    <a:pt x="982" y="1571"/>
                  </a:lnTo>
                  <a:lnTo>
                    <a:pt x="976" y="1573"/>
                  </a:lnTo>
                  <a:lnTo>
                    <a:pt x="972" y="1577"/>
                  </a:lnTo>
                  <a:lnTo>
                    <a:pt x="970" y="1579"/>
                  </a:lnTo>
                  <a:lnTo>
                    <a:pt x="966" y="1579"/>
                  </a:lnTo>
                  <a:lnTo>
                    <a:pt x="965" y="1582"/>
                  </a:lnTo>
                  <a:lnTo>
                    <a:pt x="963" y="1584"/>
                  </a:lnTo>
                  <a:lnTo>
                    <a:pt x="959" y="1588"/>
                  </a:lnTo>
                  <a:lnTo>
                    <a:pt x="957" y="1590"/>
                  </a:lnTo>
                  <a:lnTo>
                    <a:pt x="951" y="1592"/>
                  </a:lnTo>
                  <a:lnTo>
                    <a:pt x="948" y="1596"/>
                  </a:lnTo>
                  <a:lnTo>
                    <a:pt x="948" y="1596"/>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1362" y="2652"/>
              <a:ext cx="1483" cy="1652"/>
            </a:xfrm>
            <a:custGeom>
              <a:avLst/>
              <a:gdLst>
                <a:gd name="T0" fmla="*/ 994 w 1483"/>
                <a:gd name="T1" fmla="*/ 26 h 1652"/>
                <a:gd name="T2" fmla="*/ 1102 w 1483"/>
                <a:gd name="T3" fmla="*/ 32 h 1652"/>
                <a:gd name="T4" fmla="*/ 1200 w 1483"/>
                <a:gd name="T5" fmla="*/ 38 h 1652"/>
                <a:gd name="T6" fmla="*/ 1265 w 1483"/>
                <a:gd name="T7" fmla="*/ 89 h 1652"/>
                <a:gd name="T8" fmla="*/ 1322 w 1483"/>
                <a:gd name="T9" fmla="*/ 132 h 1652"/>
                <a:gd name="T10" fmla="*/ 1367 w 1483"/>
                <a:gd name="T11" fmla="*/ 206 h 1652"/>
                <a:gd name="T12" fmla="*/ 1371 w 1483"/>
                <a:gd name="T13" fmla="*/ 273 h 1652"/>
                <a:gd name="T14" fmla="*/ 1426 w 1483"/>
                <a:gd name="T15" fmla="*/ 318 h 1652"/>
                <a:gd name="T16" fmla="*/ 1481 w 1483"/>
                <a:gd name="T17" fmla="*/ 394 h 1652"/>
                <a:gd name="T18" fmla="*/ 1415 w 1483"/>
                <a:gd name="T19" fmla="*/ 534 h 1652"/>
                <a:gd name="T20" fmla="*/ 1367 w 1483"/>
                <a:gd name="T21" fmla="*/ 616 h 1652"/>
                <a:gd name="T22" fmla="*/ 1314 w 1483"/>
                <a:gd name="T23" fmla="*/ 686 h 1652"/>
                <a:gd name="T24" fmla="*/ 1248 w 1483"/>
                <a:gd name="T25" fmla="*/ 775 h 1652"/>
                <a:gd name="T26" fmla="*/ 1185 w 1483"/>
                <a:gd name="T27" fmla="*/ 834 h 1652"/>
                <a:gd name="T28" fmla="*/ 1210 w 1483"/>
                <a:gd name="T29" fmla="*/ 889 h 1652"/>
                <a:gd name="T30" fmla="*/ 1267 w 1483"/>
                <a:gd name="T31" fmla="*/ 963 h 1652"/>
                <a:gd name="T32" fmla="*/ 1322 w 1483"/>
                <a:gd name="T33" fmla="*/ 913 h 1652"/>
                <a:gd name="T34" fmla="*/ 1403 w 1483"/>
                <a:gd name="T35" fmla="*/ 1002 h 1652"/>
                <a:gd name="T36" fmla="*/ 1409 w 1483"/>
                <a:gd name="T37" fmla="*/ 1107 h 1652"/>
                <a:gd name="T38" fmla="*/ 1437 w 1483"/>
                <a:gd name="T39" fmla="*/ 1251 h 1652"/>
                <a:gd name="T40" fmla="*/ 1409 w 1483"/>
                <a:gd name="T41" fmla="*/ 1359 h 1652"/>
                <a:gd name="T42" fmla="*/ 1303 w 1483"/>
                <a:gd name="T43" fmla="*/ 1453 h 1652"/>
                <a:gd name="T44" fmla="*/ 1295 w 1483"/>
                <a:gd name="T45" fmla="*/ 1548 h 1652"/>
                <a:gd name="T46" fmla="*/ 1248 w 1483"/>
                <a:gd name="T47" fmla="*/ 1592 h 1652"/>
                <a:gd name="T48" fmla="*/ 1191 w 1483"/>
                <a:gd name="T49" fmla="*/ 1639 h 1652"/>
                <a:gd name="T50" fmla="*/ 1106 w 1483"/>
                <a:gd name="T51" fmla="*/ 1639 h 1652"/>
                <a:gd name="T52" fmla="*/ 1068 w 1483"/>
                <a:gd name="T53" fmla="*/ 1641 h 1652"/>
                <a:gd name="T54" fmla="*/ 956 w 1483"/>
                <a:gd name="T55" fmla="*/ 1514 h 1652"/>
                <a:gd name="T56" fmla="*/ 867 w 1483"/>
                <a:gd name="T57" fmla="*/ 1404 h 1652"/>
                <a:gd name="T58" fmla="*/ 791 w 1483"/>
                <a:gd name="T59" fmla="*/ 1349 h 1652"/>
                <a:gd name="T60" fmla="*/ 772 w 1483"/>
                <a:gd name="T61" fmla="*/ 1323 h 1652"/>
                <a:gd name="T62" fmla="*/ 755 w 1483"/>
                <a:gd name="T63" fmla="*/ 1417 h 1652"/>
                <a:gd name="T64" fmla="*/ 563 w 1483"/>
                <a:gd name="T65" fmla="*/ 1415 h 1652"/>
                <a:gd name="T66" fmla="*/ 546 w 1483"/>
                <a:gd name="T67" fmla="*/ 1366 h 1652"/>
                <a:gd name="T68" fmla="*/ 391 w 1483"/>
                <a:gd name="T69" fmla="*/ 1503 h 1652"/>
                <a:gd name="T70" fmla="*/ 345 w 1483"/>
                <a:gd name="T71" fmla="*/ 1533 h 1652"/>
                <a:gd name="T72" fmla="*/ 330 w 1483"/>
                <a:gd name="T73" fmla="*/ 1584 h 1652"/>
                <a:gd name="T74" fmla="*/ 306 w 1483"/>
                <a:gd name="T75" fmla="*/ 1645 h 1652"/>
                <a:gd name="T76" fmla="*/ 281 w 1483"/>
                <a:gd name="T77" fmla="*/ 1470 h 1652"/>
                <a:gd name="T78" fmla="*/ 402 w 1483"/>
                <a:gd name="T79" fmla="*/ 1101 h 1652"/>
                <a:gd name="T80" fmla="*/ 40 w 1483"/>
                <a:gd name="T81" fmla="*/ 957 h 1652"/>
                <a:gd name="T82" fmla="*/ 88 w 1483"/>
                <a:gd name="T83" fmla="*/ 881 h 1652"/>
                <a:gd name="T84" fmla="*/ 148 w 1483"/>
                <a:gd name="T85" fmla="*/ 803 h 1652"/>
                <a:gd name="T86" fmla="*/ 120 w 1483"/>
                <a:gd name="T87" fmla="*/ 735 h 1652"/>
                <a:gd name="T88" fmla="*/ 154 w 1483"/>
                <a:gd name="T89" fmla="*/ 676 h 1652"/>
                <a:gd name="T90" fmla="*/ 241 w 1483"/>
                <a:gd name="T91" fmla="*/ 697 h 1652"/>
                <a:gd name="T92" fmla="*/ 281 w 1483"/>
                <a:gd name="T93" fmla="*/ 654 h 1652"/>
                <a:gd name="T94" fmla="*/ 361 w 1483"/>
                <a:gd name="T95" fmla="*/ 652 h 1652"/>
                <a:gd name="T96" fmla="*/ 435 w 1483"/>
                <a:gd name="T97" fmla="*/ 599 h 1652"/>
                <a:gd name="T98" fmla="*/ 497 w 1483"/>
                <a:gd name="T99" fmla="*/ 542 h 1652"/>
                <a:gd name="T100" fmla="*/ 550 w 1483"/>
                <a:gd name="T101" fmla="*/ 481 h 1652"/>
                <a:gd name="T102" fmla="*/ 611 w 1483"/>
                <a:gd name="T103" fmla="*/ 422 h 1652"/>
                <a:gd name="T104" fmla="*/ 685 w 1483"/>
                <a:gd name="T105" fmla="*/ 366 h 1652"/>
                <a:gd name="T106" fmla="*/ 772 w 1483"/>
                <a:gd name="T107" fmla="*/ 343 h 1652"/>
                <a:gd name="T108" fmla="*/ 810 w 1483"/>
                <a:gd name="T109" fmla="*/ 282 h 1652"/>
                <a:gd name="T110" fmla="*/ 793 w 1483"/>
                <a:gd name="T111" fmla="*/ 225 h 1652"/>
                <a:gd name="T112" fmla="*/ 780 w 1483"/>
                <a:gd name="T113" fmla="*/ 157 h 1652"/>
                <a:gd name="T114" fmla="*/ 778 w 1483"/>
                <a:gd name="T115" fmla="*/ 95 h 1652"/>
                <a:gd name="T116" fmla="*/ 759 w 1483"/>
                <a:gd name="T117" fmla="*/ 45 h 1652"/>
                <a:gd name="T118" fmla="*/ 823 w 1483"/>
                <a:gd name="T119" fmla="*/ 40 h 1652"/>
                <a:gd name="T120" fmla="*/ 890 w 1483"/>
                <a:gd name="T121" fmla="*/ 5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83" h="1652">
                  <a:moveTo>
                    <a:pt x="916" y="0"/>
                  </a:moveTo>
                  <a:lnTo>
                    <a:pt x="922" y="0"/>
                  </a:lnTo>
                  <a:lnTo>
                    <a:pt x="926" y="0"/>
                  </a:lnTo>
                  <a:lnTo>
                    <a:pt x="927" y="0"/>
                  </a:lnTo>
                  <a:lnTo>
                    <a:pt x="931" y="2"/>
                  </a:lnTo>
                  <a:lnTo>
                    <a:pt x="933" y="2"/>
                  </a:lnTo>
                  <a:lnTo>
                    <a:pt x="935" y="0"/>
                  </a:lnTo>
                  <a:lnTo>
                    <a:pt x="941" y="2"/>
                  </a:lnTo>
                  <a:lnTo>
                    <a:pt x="950" y="2"/>
                  </a:lnTo>
                  <a:lnTo>
                    <a:pt x="952" y="5"/>
                  </a:lnTo>
                  <a:lnTo>
                    <a:pt x="956" y="7"/>
                  </a:lnTo>
                  <a:lnTo>
                    <a:pt x="960" y="7"/>
                  </a:lnTo>
                  <a:lnTo>
                    <a:pt x="965" y="9"/>
                  </a:lnTo>
                  <a:lnTo>
                    <a:pt x="971" y="13"/>
                  </a:lnTo>
                  <a:lnTo>
                    <a:pt x="988" y="13"/>
                  </a:lnTo>
                  <a:lnTo>
                    <a:pt x="988" y="15"/>
                  </a:lnTo>
                  <a:lnTo>
                    <a:pt x="990" y="21"/>
                  </a:lnTo>
                  <a:lnTo>
                    <a:pt x="990" y="24"/>
                  </a:lnTo>
                  <a:lnTo>
                    <a:pt x="994" y="26"/>
                  </a:lnTo>
                  <a:lnTo>
                    <a:pt x="999" y="32"/>
                  </a:lnTo>
                  <a:lnTo>
                    <a:pt x="1007" y="34"/>
                  </a:lnTo>
                  <a:lnTo>
                    <a:pt x="1013" y="34"/>
                  </a:lnTo>
                  <a:lnTo>
                    <a:pt x="1015" y="38"/>
                  </a:lnTo>
                  <a:lnTo>
                    <a:pt x="1020" y="38"/>
                  </a:lnTo>
                  <a:lnTo>
                    <a:pt x="1034" y="34"/>
                  </a:lnTo>
                  <a:lnTo>
                    <a:pt x="1039" y="34"/>
                  </a:lnTo>
                  <a:lnTo>
                    <a:pt x="1045" y="34"/>
                  </a:lnTo>
                  <a:lnTo>
                    <a:pt x="1049" y="34"/>
                  </a:lnTo>
                  <a:lnTo>
                    <a:pt x="1053" y="34"/>
                  </a:lnTo>
                  <a:lnTo>
                    <a:pt x="1058" y="34"/>
                  </a:lnTo>
                  <a:lnTo>
                    <a:pt x="1064" y="34"/>
                  </a:lnTo>
                  <a:lnTo>
                    <a:pt x="1070" y="34"/>
                  </a:lnTo>
                  <a:lnTo>
                    <a:pt x="1075" y="34"/>
                  </a:lnTo>
                  <a:lnTo>
                    <a:pt x="1081" y="34"/>
                  </a:lnTo>
                  <a:lnTo>
                    <a:pt x="1087" y="34"/>
                  </a:lnTo>
                  <a:lnTo>
                    <a:pt x="1092" y="34"/>
                  </a:lnTo>
                  <a:lnTo>
                    <a:pt x="1098" y="32"/>
                  </a:lnTo>
                  <a:lnTo>
                    <a:pt x="1102" y="32"/>
                  </a:lnTo>
                  <a:lnTo>
                    <a:pt x="1108" y="28"/>
                  </a:lnTo>
                  <a:lnTo>
                    <a:pt x="1113" y="26"/>
                  </a:lnTo>
                  <a:lnTo>
                    <a:pt x="1119" y="26"/>
                  </a:lnTo>
                  <a:lnTo>
                    <a:pt x="1123" y="26"/>
                  </a:lnTo>
                  <a:lnTo>
                    <a:pt x="1130" y="28"/>
                  </a:lnTo>
                  <a:lnTo>
                    <a:pt x="1138" y="34"/>
                  </a:lnTo>
                  <a:lnTo>
                    <a:pt x="1144" y="38"/>
                  </a:lnTo>
                  <a:lnTo>
                    <a:pt x="1147" y="38"/>
                  </a:lnTo>
                  <a:lnTo>
                    <a:pt x="1149" y="38"/>
                  </a:lnTo>
                  <a:lnTo>
                    <a:pt x="1157" y="38"/>
                  </a:lnTo>
                  <a:lnTo>
                    <a:pt x="1161" y="38"/>
                  </a:lnTo>
                  <a:lnTo>
                    <a:pt x="1166" y="38"/>
                  </a:lnTo>
                  <a:lnTo>
                    <a:pt x="1172" y="38"/>
                  </a:lnTo>
                  <a:lnTo>
                    <a:pt x="1176" y="38"/>
                  </a:lnTo>
                  <a:lnTo>
                    <a:pt x="1181" y="38"/>
                  </a:lnTo>
                  <a:lnTo>
                    <a:pt x="1185" y="38"/>
                  </a:lnTo>
                  <a:lnTo>
                    <a:pt x="1191" y="38"/>
                  </a:lnTo>
                  <a:lnTo>
                    <a:pt x="1197" y="38"/>
                  </a:lnTo>
                  <a:lnTo>
                    <a:pt x="1200" y="38"/>
                  </a:lnTo>
                  <a:lnTo>
                    <a:pt x="1204" y="38"/>
                  </a:lnTo>
                  <a:lnTo>
                    <a:pt x="1210" y="38"/>
                  </a:lnTo>
                  <a:lnTo>
                    <a:pt x="1218" y="38"/>
                  </a:lnTo>
                  <a:lnTo>
                    <a:pt x="1225" y="38"/>
                  </a:lnTo>
                  <a:lnTo>
                    <a:pt x="1229" y="38"/>
                  </a:lnTo>
                  <a:lnTo>
                    <a:pt x="1229" y="34"/>
                  </a:lnTo>
                  <a:lnTo>
                    <a:pt x="1235" y="40"/>
                  </a:lnTo>
                  <a:lnTo>
                    <a:pt x="1236" y="45"/>
                  </a:lnTo>
                  <a:lnTo>
                    <a:pt x="1236" y="49"/>
                  </a:lnTo>
                  <a:lnTo>
                    <a:pt x="1240" y="51"/>
                  </a:lnTo>
                  <a:lnTo>
                    <a:pt x="1242" y="59"/>
                  </a:lnTo>
                  <a:lnTo>
                    <a:pt x="1242" y="62"/>
                  </a:lnTo>
                  <a:lnTo>
                    <a:pt x="1246" y="64"/>
                  </a:lnTo>
                  <a:lnTo>
                    <a:pt x="1250" y="70"/>
                  </a:lnTo>
                  <a:lnTo>
                    <a:pt x="1250" y="74"/>
                  </a:lnTo>
                  <a:lnTo>
                    <a:pt x="1255" y="81"/>
                  </a:lnTo>
                  <a:lnTo>
                    <a:pt x="1259" y="81"/>
                  </a:lnTo>
                  <a:lnTo>
                    <a:pt x="1261" y="87"/>
                  </a:lnTo>
                  <a:lnTo>
                    <a:pt x="1265" y="89"/>
                  </a:lnTo>
                  <a:lnTo>
                    <a:pt x="1267" y="95"/>
                  </a:lnTo>
                  <a:lnTo>
                    <a:pt x="1271" y="96"/>
                  </a:lnTo>
                  <a:lnTo>
                    <a:pt x="1272" y="100"/>
                  </a:lnTo>
                  <a:lnTo>
                    <a:pt x="1274" y="106"/>
                  </a:lnTo>
                  <a:lnTo>
                    <a:pt x="1278" y="108"/>
                  </a:lnTo>
                  <a:lnTo>
                    <a:pt x="1280" y="112"/>
                  </a:lnTo>
                  <a:lnTo>
                    <a:pt x="1284" y="114"/>
                  </a:lnTo>
                  <a:lnTo>
                    <a:pt x="1286" y="114"/>
                  </a:lnTo>
                  <a:lnTo>
                    <a:pt x="1286" y="117"/>
                  </a:lnTo>
                  <a:lnTo>
                    <a:pt x="1290" y="119"/>
                  </a:lnTo>
                  <a:lnTo>
                    <a:pt x="1295" y="121"/>
                  </a:lnTo>
                  <a:lnTo>
                    <a:pt x="1297" y="125"/>
                  </a:lnTo>
                  <a:lnTo>
                    <a:pt x="1303" y="125"/>
                  </a:lnTo>
                  <a:lnTo>
                    <a:pt x="1309" y="125"/>
                  </a:lnTo>
                  <a:lnTo>
                    <a:pt x="1314" y="127"/>
                  </a:lnTo>
                  <a:lnTo>
                    <a:pt x="1316" y="127"/>
                  </a:lnTo>
                  <a:lnTo>
                    <a:pt x="1320" y="127"/>
                  </a:lnTo>
                  <a:lnTo>
                    <a:pt x="1322" y="131"/>
                  </a:lnTo>
                  <a:lnTo>
                    <a:pt x="1322" y="132"/>
                  </a:lnTo>
                  <a:lnTo>
                    <a:pt x="1327" y="142"/>
                  </a:lnTo>
                  <a:lnTo>
                    <a:pt x="1329" y="144"/>
                  </a:lnTo>
                  <a:lnTo>
                    <a:pt x="1333" y="150"/>
                  </a:lnTo>
                  <a:lnTo>
                    <a:pt x="1335" y="151"/>
                  </a:lnTo>
                  <a:lnTo>
                    <a:pt x="1339" y="157"/>
                  </a:lnTo>
                  <a:lnTo>
                    <a:pt x="1341" y="157"/>
                  </a:lnTo>
                  <a:lnTo>
                    <a:pt x="1341" y="161"/>
                  </a:lnTo>
                  <a:lnTo>
                    <a:pt x="1346" y="165"/>
                  </a:lnTo>
                  <a:lnTo>
                    <a:pt x="1346" y="168"/>
                  </a:lnTo>
                  <a:lnTo>
                    <a:pt x="1346" y="170"/>
                  </a:lnTo>
                  <a:lnTo>
                    <a:pt x="1348" y="174"/>
                  </a:lnTo>
                  <a:lnTo>
                    <a:pt x="1352" y="176"/>
                  </a:lnTo>
                  <a:lnTo>
                    <a:pt x="1352" y="180"/>
                  </a:lnTo>
                  <a:lnTo>
                    <a:pt x="1354" y="182"/>
                  </a:lnTo>
                  <a:lnTo>
                    <a:pt x="1354" y="187"/>
                  </a:lnTo>
                  <a:lnTo>
                    <a:pt x="1358" y="193"/>
                  </a:lnTo>
                  <a:lnTo>
                    <a:pt x="1363" y="199"/>
                  </a:lnTo>
                  <a:lnTo>
                    <a:pt x="1363" y="201"/>
                  </a:lnTo>
                  <a:lnTo>
                    <a:pt x="1367" y="206"/>
                  </a:lnTo>
                  <a:lnTo>
                    <a:pt x="1371" y="210"/>
                  </a:lnTo>
                  <a:lnTo>
                    <a:pt x="1371" y="212"/>
                  </a:lnTo>
                  <a:lnTo>
                    <a:pt x="1373" y="214"/>
                  </a:lnTo>
                  <a:lnTo>
                    <a:pt x="1373" y="220"/>
                  </a:lnTo>
                  <a:lnTo>
                    <a:pt x="1373" y="223"/>
                  </a:lnTo>
                  <a:lnTo>
                    <a:pt x="1373" y="225"/>
                  </a:lnTo>
                  <a:lnTo>
                    <a:pt x="1373" y="231"/>
                  </a:lnTo>
                  <a:lnTo>
                    <a:pt x="1373" y="233"/>
                  </a:lnTo>
                  <a:lnTo>
                    <a:pt x="1377" y="242"/>
                  </a:lnTo>
                  <a:lnTo>
                    <a:pt x="1373" y="244"/>
                  </a:lnTo>
                  <a:lnTo>
                    <a:pt x="1373" y="248"/>
                  </a:lnTo>
                  <a:lnTo>
                    <a:pt x="1373" y="250"/>
                  </a:lnTo>
                  <a:lnTo>
                    <a:pt x="1371" y="254"/>
                  </a:lnTo>
                  <a:lnTo>
                    <a:pt x="1371" y="256"/>
                  </a:lnTo>
                  <a:lnTo>
                    <a:pt x="1371" y="261"/>
                  </a:lnTo>
                  <a:lnTo>
                    <a:pt x="1371" y="263"/>
                  </a:lnTo>
                  <a:lnTo>
                    <a:pt x="1371" y="267"/>
                  </a:lnTo>
                  <a:lnTo>
                    <a:pt x="1371" y="269"/>
                  </a:lnTo>
                  <a:lnTo>
                    <a:pt x="1371" y="273"/>
                  </a:lnTo>
                  <a:lnTo>
                    <a:pt x="1373" y="278"/>
                  </a:lnTo>
                  <a:lnTo>
                    <a:pt x="1373" y="280"/>
                  </a:lnTo>
                  <a:lnTo>
                    <a:pt x="1377" y="282"/>
                  </a:lnTo>
                  <a:lnTo>
                    <a:pt x="1377" y="286"/>
                  </a:lnTo>
                  <a:lnTo>
                    <a:pt x="1377" y="288"/>
                  </a:lnTo>
                  <a:lnTo>
                    <a:pt x="1379" y="288"/>
                  </a:lnTo>
                  <a:lnTo>
                    <a:pt x="1382" y="292"/>
                  </a:lnTo>
                  <a:lnTo>
                    <a:pt x="1384" y="294"/>
                  </a:lnTo>
                  <a:lnTo>
                    <a:pt x="1390" y="294"/>
                  </a:lnTo>
                  <a:lnTo>
                    <a:pt x="1392" y="299"/>
                  </a:lnTo>
                  <a:lnTo>
                    <a:pt x="1396" y="299"/>
                  </a:lnTo>
                  <a:lnTo>
                    <a:pt x="1401" y="299"/>
                  </a:lnTo>
                  <a:lnTo>
                    <a:pt x="1401" y="301"/>
                  </a:lnTo>
                  <a:lnTo>
                    <a:pt x="1403" y="305"/>
                  </a:lnTo>
                  <a:lnTo>
                    <a:pt x="1409" y="311"/>
                  </a:lnTo>
                  <a:lnTo>
                    <a:pt x="1415" y="313"/>
                  </a:lnTo>
                  <a:lnTo>
                    <a:pt x="1420" y="316"/>
                  </a:lnTo>
                  <a:lnTo>
                    <a:pt x="1422" y="316"/>
                  </a:lnTo>
                  <a:lnTo>
                    <a:pt x="1426" y="318"/>
                  </a:lnTo>
                  <a:lnTo>
                    <a:pt x="1428" y="318"/>
                  </a:lnTo>
                  <a:lnTo>
                    <a:pt x="1437" y="322"/>
                  </a:lnTo>
                  <a:lnTo>
                    <a:pt x="1439" y="322"/>
                  </a:lnTo>
                  <a:lnTo>
                    <a:pt x="1441" y="324"/>
                  </a:lnTo>
                  <a:lnTo>
                    <a:pt x="1451" y="324"/>
                  </a:lnTo>
                  <a:lnTo>
                    <a:pt x="1453" y="324"/>
                  </a:lnTo>
                  <a:lnTo>
                    <a:pt x="1456" y="326"/>
                  </a:lnTo>
                  <a:lnTo>
                    <a:pt x="1462" y="331"/>
                  </a:lnTo>
                  <a:lnTo>
                    <a:pt x="1466" y="341"/>
                  </a:lnTo>
                  <a:lnTo>
                    <a:pt x="1470" y="343"/>
                  </a:lnTo>
                  <a:lnTo>
                    <a:pt x="1472" y="350"/>
                  </a:lnTo>
                  <a:lnTo>
                    <a:pt x="1477" y="356"/>
                  </a:lnTo>
                  <a:lnTo>
                    <a:pt x="1477" y="362"/>
                  </a:lnTo>
                  <a:lnTo>
                    <a:pt x="1481" y="367"/>
                  </a:lnTo>
                  <a:lnTo>
                    <a:pt x="1481" y="369"/>
                  </a:lnTo>
                  <a:lnTo>
                    <a:pt x="1481" y="379"/>
                  </a:lnTo>
                  <a:lnTo>
                    <a:pt x="1483" y="385"/>
                  </a:lnTo>
                  <a:lnTo>
                    <a:pt x="1481" y="390"/>
                  </a:lnTo>
                  <a:lnTo>
                    <a:pt x="1481" y="394"/>
                  </a:lnTo>
                  <a:lnTo>
                    <a:pt x="1481" y="403"/>
                  </a:lnTo>
                  <a:lnTo>
                    <a:pt x="1475" y="409"/>
                  </a:lnTo>
                  <a:lnTo>
                    <a:pt x="1466" y="422"/>
                  </a:lnTo>
                  <a:lnTo>
                    <a:pt x="1466" y="424"/>
                  </a:lnTo>
                  <a:lnTo>
                    <a:pt x="1458" y="430"/>
                  </a:lnTo>
                  <a:lnTo>
                    <a:pt x="1441" y="466"/>
                  </a:lnTo>
                  <a:lnTo>
                    <a:pt x="1441" y="472"/>
                  </a:lnTo>
                  <a:lnTo>
                    <a:pt x="1441" y="477"/>
                  </a:lnTo>
                  <a:lnTo>
                    <a:pt x="1437" y="485"/>
                  </a:lnTo>
                  <a:lnTo>
                    <a:pt x="1434" y="493"/>
                  </a:lnTo>
                  <a:lnTo>
                    <a:pt x="1432" y="496"/>
                  </a:lnTo>
                  <a:lnTo>
                    <a:pt x="1426" y="504"/>
                  </a:lnTo>
                  <a:lnTo>
                    <a:pt x="1422" y="511"/>
                  </a:lnTo>
                  <a:lnTo>
                    <a:pt x="1420" y="515"/>
                  </a:lnTo>
                  <a:lnTo>
                    <a:pt x="1420" y="517"/>
                  </a:lnTo>
                  <a:lnTo>
                    <a:pt x="1417" y="523"/>
                  </a:lnTo>
                  <a:lnTo>
                    <a:pt x="1417" y="527"/>
                  </a:lnTo>
                  <a:lnTo>
                    <a:pt x="1417" y="530"/>
                  </a:lnTo>
                  <a:lnTo>
                    <a:pt x="1415" y="534"/>
                  </a:lnTo>
                  <a:lnTo>
                    <a:pt x="1415" y="536"/>
                  </a:lnTo>
                  <a:lnTo>
                    <a:pt x="1415" y="540"/>
                  </a:lnTo>
                  <a:lnTo>
                    <a:pt x="1420" y="549"/>
                  </a:lnTo>
                  <a:lnTo>
                    <a:pt x="1420" y="555"/>
                  </a:lnTo>
                  <a:lnTo>
                    <a:pt x="1422" y="559"/>
                  </a:lnTo>
                  <a:lnTo>
                    <a:pt x="1426" y="566"/>
                  </a:lnTo>
                  <a:lnTo>
                    <a:pt x="1422" y="574"/>
                  </a:lnTo>
                  <a:lnTo>
                    <a:pt x="1420" y="580"/>
                  </a:lnTo>
                  <a:lnTo>
                    <a:pt x="1417" y="585"/>
                  </a:lnTo>
                  <a:lnTo>
                    <a:pt x="1409" y="591"/>
                  </a:lnTo>
                  <a:lnTo>
                    <a:pt x="1403" y="593"/>
                  </a:lnTo>
                  <a:lnTo>
                    <a:pt x="1398" y="599"/>
                  </a:lnTo>
                  <a:lnTo>
                    <a:pt x="1392" y="604"/>
                  </a:lnTo>
                  <a:lnTo>
                    <a:pt x="1390" y="608"/>
                  </a:lnTo>
                  <a:lnTo>
                    <a:pt x="1388" y="608"/>
                  </a:lnTo>
                  <a:lnTo>
                    <a:pt x="1382" y="610"/>
                  </a:lnTo>
                  <a:lnTo>
                    <a:pt x="1379" y="610"/>
                  </a:lnTo>
                  <a:lnTo>
                    <a:pt x="1373" y="614"/>
                  </a:lnTo>
                  <a:lnTo>
                    <a:pt x="1367" y="616"/>
                  </a:lnTo>
                  <a:lnTo>
                    <a:pt x="1365" y="616"/>
                  </a:lnTo>
                  <a:lnTo>
                    <a:pt x="1360" y="618"/>
                  </a:lnTo>
                  <a:lnTo>
                    <a:pt x="1358" y="623"/>
                  </a:lnTo>
                  <a:lnTo>
                    <a:pt x="1354" y="627"/>
                  </a:lnTo>
                  <a:lnTo>
                    <a:pt x="1348" y="629"/>
                  </a:lnTo>
                  <a:lnTo>
                    <a:pt x="1348" y="633"/>
                  </a:lnTo>
                  <a:lnTo>
                    <a:pt x="1343" y="635"/>
                  </a:lnTo>
                  <a:lnTo>
                    <a:pt x="1341" y="640"/>
                  </a:lnTo>
                  <a:lnTo>
                    <a:pt x="1341" y="642"/>
                  </a:lnTo>
                  <a:lnTo>
                    <a:pt x="1339" y="648"/>
                  </a:lnTo>
                  <a:lnTo>
                    <a:pt x="1335" y="654"/>
                  </a:lnTo>
                  <a:lnTo>
                    <a:pt x="1333" y="657"/>
                  </a:lnTo>
                  <a:lnTo>
                    <a:pt x="1329" y="659"/>
                  </a:lnTo>
                  <a:lnTo>
                    <a:pt x="1329" y="661"/>
                  </a:lnTo>
                  <a:lnTo>
                    <a:pt x="1322" y="671"/>
                  </a:lnTo>
                  <a:lnTo>
                    <a:pt x="1320" y="673"/>
                  </a:lnTo>
                  <a:lnTo>
                    <a:pt x="1320" y="676"/>
                  </a:lnTo>
                  <a:lnTo>
                    <a:pt x="1316" y="682"/>
                  </a:lnTo>
                  <a:lnTo>
                    <a:pt x="1314" y="686"/>
                  </a:lnTo>
                  <a:lnTo>
                    <a:pt x="1310" y="692"/>
                  </a:lnTo>
                  <a:lnTo>
                    <a:pt x="1309" y="695"/>
                  </a:lnTo>
                  <a:lnTo>
                    <a:pt x="1305" y="701"/>
                  </a:lnTo>
                  <a:lnTo>
                    <a:pt x="1303" y="707"/>
                  </a:lnTo>
                  <a:lnTo>
                    <a:pt x="1299" y="710"/>
                  </a:lnTo>
                  <a:lnTo>
                    <a:pt x="1297" y="720"/>
                  </a:lnTo>
                  <a:lnTo>
                    <a:pt x="1295" y="726"/>
                  </a:lnTo>
                  <a:lnTo>
                    <a:pt x="1291" y="728"/>
                  </a:lnTo>
                  <a:lnTo>
                    <a:pt x="1290" y="733"/>
                  </a:lnTo>
                  <a:lnTo>
                    <a:pt x="1284" y="739"/>
                  </a:lnTo>
                  <a:lnTo>
                    <a:pt x="1280" y="745"/>
                  </a:lnTo>
                  <a:lnTo>
                    <a:pt x="1274" y="746"/>
                  </a:lnTo>
                  <a:lnTo>
                    <a:pt x="1272" y="750"/>
                  </a:lnTo>
                  <a:lnTo>
                    <a:pt x="1271" y="754"/>
                  </a:lnTo>
                  <a:lnTo>
                    <a:pt x="1265" y="758"/>
                  </a:lnTo>
                  <a:lnTo>
                    <a:pt x="1259" y="764"/>
                  </a:lnTo>
                  <a:lnTo>
                    <a:pt x="1255" y="769"/>
                  </a:lnTo>
                  <a:lnTo>
                    <a:pt x="1250" y="771"/>
                  </a:lnTo>
                  <a:lnTo>
                    <a:pt x="1248" y="775"/>
                  </a:lnTo>
                  <a:lnTo>
                    <a:pt x="1246" y="777"/>
                  </a:lnTo>
                  <a:lnTo>
                    <a:pt x="1240" y="779"/>
                  </a:lnTo>
                  <a:lnTo>
                    <a:pt x="1235" y="784"/>
                  </a:lnTo>
                  <a:lnTo>
                    <a:pt x="1231" y="788"/>
                  </a:lnTo>
                  <a:lnTo>
                    <a:pt x="1229" y="790"/>
                  </a:lnTo>
                  <a:lnTo>
                    <a:pt x="1223" y="796"/>
                  </a:lnTo>
                  <a:lnTo>
                    <a:pt x="1218" y="801"/>
                  </a:lnTo>
                  <a:lnTo>
                    <a:pt x="1216" y="803"/>
                  </a:lnTo>
                  <a:lnTo>
                    <a:pt x="1210" y="807"/>
                  </a:lnTo>
                  <a:lnTo>
                    <a:pt x="1206" y="813"/>
                  </a:lnTo>
                  <a:lnTo>
                    <a:pt x="1204" y="813"/>
                  </a:lnTo>
                  <a:lnTo>
                    <a:pt x="1200" y="815"/>
                  </a:lnTo>
                  <a:lnTo>
                    <a:pt x="1199" y="820"/>
                  </a:lnTo>
                  <a:lnTo>
                    <a:pt x="1193" y="822"/>
                  </a:lnTo>
                  <a:lnTo>
                    <a:pt x="1193" y="828"/>
                  </a:lnTo>
                  <a:lnTo>
                    <a:pt x="1191" y="832"/>
                  </a:lnTo>
                  <a:lnTo>
                    <a:pt x="1187" y="832"/>
                  </a:lnTo>
                  <a:lnTo>
                    <a:pt x="1187" y="834"/>
                  </a:lnTo>
                  <a:lnTo>
                    <a:pt x="1185" y="834"/>
                  </a:lnTo>
                  <a:lnTo>
                    <a:pt x="1185" y="837"/>
                  </a:lnTo>
                  <a:lnTo>
                    <a:pt x="1187" y="839"/>
                  </a:lnTo>
                  <a:lnTo>
                    <a:pt x="1191" y="839"/>
                  </a:lnTo>
                  <a:lnTo>
                    <a:pt x="1191" y="843"/>
                  </a:lnTo>
                  <a:lnTo>
                    <a:pt x="1187" y="843"/>
                  </a:lnTo>
                  <a:lnTo>
                    <a:pt x="1185" y="843"/>
                  </a:lnTo>
                  <a:lnTo>
                    <a:pt x="1181" y="845"/>
                  </a:lnTo>
                  <a:lnTo>
                    <a:pt x="1181" y="847"/>
                  </a:lnTo>
                  <a:lnTo>
                    <a:pt x="1185" y="847"/>
                  </a:lnTo>
                  <a:lnTo>
                    <a:pt x="1187" y="851"/>
                  </a:lnTo>
                  <a:lnTo>
                    <a:pt x="1187" y="856"/>
                  </a:lnTo>
                  <a:lnTo>
                    <a:pt x="1191" y="858"/>
                  </a:lnTo>
                  <a:lnTo>
                    <a:pt x="1191" y="862"/>
                  </a:lnTo>
                  <a:lnTo>
                    <a:pt x="1193" y="862"/>
                  </a:lnTo>
                  <a:lnTo>
                    <a:pt x="1197" y="864"/>
                  </a:lnTo>
                  <a:lnTo>
                    <a:pt x="1197" y="870"/>
                  </a:lnTo>
                  <a:lnTo>
                    <a:pt x="1199" y="875"/>
                  </a:lnTo>
                  <a:lnTo>
                    <a:pt x="1204" y="883"/>
                  </a:lnTo>
                  <a:lnTo>
                    <a:pt x="1210" y="889"/>
                  </a:lnTo>
                  <a:lnTo>
                    <a:pt x="1216" y="896"/>
                  </a:lnTo>
                  <a:lnTo>
                    <a:pt x="1216" y="902"/>
                  </a:lnTo>
                  <a:lnTo>
                    <a:pt x="1218" y="906"/>
                  </a:lnTo>
                  <a:lnTo>
                    <a:pt x="1221" y="911"/>
                  </a:lnTo>
                  <a:lnTo>
                    <a:pt x="1225" y="915"/>
                  </a:lnTo>
                  <a:lnTo>
                    <a:pt x="1229" y="921"/>
                  </a:lnTo>
                  <a:lnTo>
                    <a:pt x="1231" y="927"/>
                  </a:lnTo>
                  <a:lnTo>
                    <a:pt x="1235" y="930"/>
                  </a:lnTo>
                  <a:lnTo>
                    <a:pt x="1236" y="934"/>
                  </a:lnTo>
                  <a:lnTo>
                    <a:pt x="1242" y="940"/>
                  </a:lnTo>
                  <a:lnTo>
                    <a:pt x="1246" y="944"/>
                  </a:lnTo>
                  <a:lnTo>
                    <a:pt x="1248" y="945"/>
                  </a:lnTo>
                  <a:lnTo>
                    <a:pt x="1248" y="949"/>
                  </a:lnTo>
                  <a:lnTo>
                    <a:pt x="1254" y="955"/>
                  </a:lnTo>
                  <a:lnTo>
                    <a:pt x="1255" y="957"/>
                  </a:lnTo>
                  <a:lnTo>
                    <a:pt x="1259" y="957"/>
                  </a:lnTo>
                  <a:lnTo>
                    <a:pt x="1261" y="963"/>
                  </a:lnTo>
                  <a:lnTo>
                    <a:pt x="1265" y="964"/>
                  </a:lnTo>
                  <a:lnTo>
                    <a:pt x="1267" y="963"/>
                  </a:lnTo>
                  <a:lnTo>
                    <a:pt x="1272" y="959"/>
                  </a:lnTo>
                  <a:lnTo>
                    <a:pt x="1274" y="955"/>
                  </a:lnTo>
                  <a:lnTo>
                    <a:pt x="1274" y="949"/>
                  </a:lnTo>
                  <a:lnTo>
                    <a:pt x="1280" y="938"/>
                  </a:lnTo>
                  <a:lnTo>
                    <a:pt x="1284" y="934"/>
                  </a:lnTo>
                  <a:lnTo>
                    <a:pt x="1284" y="932"/>
                  </a:lnTo>
                  <a:lnTo>
                    <a:pt x="1286" y="927"/>
                  </a:lnTo>
                  <a:lnTo>
                    <a:pt x="1286" y="925"/>
                  </a:lnTo>
                  <a:lnTo>
                    <a:pt x="1286" y="919"/>
                  </a:lnTo>
                  <a:lnTo>
                    <a:pt x="1290" y="915"/>
                  </a:lnTo>
                  <a:lnTo>
                    <a:pt x="1290" y="913"/>
                  </a:lnTo>
                  <a:lnTo>
                    <a:pt x="1291" y="911"/>
                  </a:lnTo>
                  <a:lnTo>
                    <a:pt x="1295" y="908"/>
                  </a:lnTo>
                  <a:lnTo>
                    <a:pt x="1297" y="908"/>
                  </a:lnTo>
                  <a:lnTo>
                    <a:pt x="1299" y="908"/>
                  </a:lnTo>
                  <a:lnTo>
                    <a:pt x="1305" y="908"/>
                  </a:lnTo>
                  <a:lnTo>
                    <a:pt x="1309" y="908"/>
                  </a:lnTo>
                  <a:lnTo>
                    <a:pt x="1320" y="911"/>
                  </a:lnTo>
                  <a:lnTo>
                    <a:pt x="1322" y="913"/>
                  </a:lnTo>
                  <a:lnTo>
                    <a:pt x="1327" y="915"/>
                  </a:lnTo>
                  <a:lnTo>
                    <a:pt x="1333" y="919"/>
                  </a:lnTo>
                  <a:lnTo>
                    <a:pt x="1341" y="921"/>
                  </a:lnTo>
                  <a:lnTo>
                    <a:pt x="1346" y="927"/>
                  </a:lnTo>
                  <a:lnTo>
                    <a:pt x="1346" y="932"/>
                  </a:lnTo>
                  <a:lnTo>
                    <a:pt x="1352" y="938"/>
                  </a:lnTo>
                  <a:lnTo>
                    <a:pt x="1358" y="949"/>
                  </a:lnTo>
                  <a:lnTo>
                    <a:pt x="1360" y="955"/>
                  </a:lnTo>
                  <a:lnTo>
                    <a:pt x="1363" y="957"/>
                  </a:lnTo>
                  <a:lnTo>
                    <a:pt x="1365" y="963"/>
                  </a:lnTo>
                  <a:lnTo>
                    <a:pt x="1367" y="964"/>
                  </a:lnTo>
                  <a:lnTo>
                    <a:pt x="1377" y="970"/>
                  </a:lnTo>
                  <a:lnTo>
                    <a:pt x="1379" y="976"/>
                  </a:lnTo>
                  <a:lnTo>
                    <a:pt x="1382" y="976"/>
                  </a:lnTo>
                  <a:lnTo>
                    <a:pt x="1392" y="983"/>
                  </a:lnTo>
                  <a:lnTo>
                    <a:pt x="1396" y="989"/>
                  </a:lnTo>
                  <a:lnTo>
                    <a:pt x="1398" y="993"/>
                  </a:lnTo>
                  <a:lnTo>
                    <a:pt x="1403" y="1000"/>
                  </a:lnTo>
                  <a:lnTo>
                    <a:pt x="1403" y="1002"/>
                  </a:lnTo>
                  <a:lnTo>
                    <a:pt x="1409" y="1019"/>
                  </a:lnTo>
                  <a:lnTo>
                    <a:pt x="1409" y="1025"/>
                  </a:lnTo>
                  <a:lnTo>
                    <a:pt x="1413" y="1033"/>
                  </a:lnTo>
                  <a:lnTo>
                    <a:pt x="1413" y="1042"/>
                  </a:lnTo>
                  <a:lnTo>
                    <a:pt x="1409" y="1055"/>
                  </a:lnTo>
                  <a:lnTo>
                    <a:pt x="1409" y="1061"/>
                  </a:lnTo>
                  <a:lnTo>
                    <a:pt x="1409" y="1063"/>
                  </a:lnTo>
                  <a:lnTo>
                    <a:pt x="1409" y="1067"/>
                  </a:lnTo>
                  <a:lnTo>
                    <a:pt x="1409" y="1069"/>
                  </a:lnTo>
                  <a:lnTo>
                    <a:pt x="1409" y="1071"/>
                  </a:lnTo>
                  <a:lnTo>
                    <a:pt x="1409" y="1074"/>
                  </a:lnTo>
                  <a:lnTo>
                    <a:pt x="1409" y="1076"/>
                  </a:lnTo>
                  <a:lnTo>
                    <a:pt x="1409" y="1080"/>
                  </a:lnTo>
                  <a:lnTo>
                    <a:pt x="1409" y="1082"/>
                  </a:lnTo>
                  <a:lnTo>
                    <a:pt x="1409" y="1086"/>
                  </a:lnTo>
                  <a:lnTo>
                    <a:pt x="1407" y="1091"/>
                  </a:lnTo>
                  <a:lnTo>
                    <a:pt x="1407" y="1095"/>
                  </a:lnTo>
                  <a:lnTo>
                    <a:pt x="1407" y="1101"/>
                  </a:lnTo>
                  <a:lnTo>
                    <a:pt x="1409" y="1107"/>
                  </a:lnTo>
                  <a:lnTo>
                    <a:pt x="1409" y="1110"/>
                  </a:lnTo>
                  <a:lnTo>
                    <a:pt x="1409" y="1114"/>
                  </a:lnTo>
                  <a:lnTo>
                    <a:pt x="1413" y="1129"/>
                  </a:lnTo>
                  <a:lnTo>
                    <a:pt x="1415" y="1131"/>
                  </a:lnTo>
                  <a:lnTo>
                    <a:pt x="1420" y="1137"/>
                  </a:lnTo>
                  <a:lnTo>
                    <a:pt x="1422" y="1143"/>
                  </a:lnTo>
                  <a:lnTo>
                    <a:pt x="1426" y="1144"/>
                  </a:lnTo>
                  <a:lnTo>
                    <a:pt x="1428" y="1148"/>
                  </a:lnTo>
                  <a:lnTo>
                    <a:pt x="1428" y="1150"/>
                  </a:lnTo>
                  <a:lnTo>
                    <a:pt x="1432" y="1154"/>
                  </a:lnTo>
                  <a:lnTo>
                    <a:pt x="1437" y="1156"/>
                  </a:lnTo>
                  <a:lnTo>
                    <a:pt x="1439" y="1162"/>
                  </a:lnTo>
                  <a:lnTo>
                    <a:pt x="1445" y="1167"/>
                  </a:lnTo>
                  <a:lnTo>
                    <a:pt x="1451" y="1175"/>
                  </a:lnTo>
                  <a:lnTo>
                    <a:pt x="1453" y="1180"/>
                  </a:lnTo>
                  <a:lnTo>
                    <a:pt x="1472" y="1211"/>
                  </a:lnTo>
                  <a:lnTo>
                    <a:pt x="1470" y="1216"/>
                  </a:lnTo>
                  <a:lnTo>
                    <a:pt x="1445" y="1249"/>
                  </a:lnTo>
                  <a:lnTo>
                    <a:pt x="1437" y="1251"/>
                  </a:lnTo>
                  <a:lnTo>
                    <a:pt x="1432" y="1260"/>
                  </a:lnTo>
                  <a:lnTo>
                    <a:pt x="1453" y="1262"/>
                  </a:lnTo>
                  <a:lnTo>
                    <a:pt x="1453" y="1268"/>
                  </a:lnTo>
                  <a:lnTo>
                    <a:pt x="1447" y="1271"/>
                  </a:lnTo>
                  <a:lnTo>
                    <a:pt x="1445" y="1281"/>
                  </a:lnTo>
                  <a:lnTo>
                    <a:pt x="1445" y="1292"/>
                  </a:lnTo>
                  <a:lnTo>
                    <a:pt x="1451" y="1298"/>
                  </a:lnTo>
                  <a:lnTo>
                    <a:pt x="1451" y="1306"/>
                  </a:lnTo>
                  <a:lnTo>
                    <a:pt x="1456" y="1317"/>
                  </a:lnTo>
                  <a:lnTo>
                    <a:pt x="1466" y="1328"/>
                  </a:lnTo>
                  <a:lnTo>
                    <a:pt x="1464" y="1342"/>
                  </a:lnTo>
                  <a:lnTo>
                    <a:pt x="1453" y="1340"/>
                  </a:lnTo>
                  <a:lnTo>
                    <a:pt x="1451" y="1340"/>
                  </a:lnTo>
                  <a:lnTo>
                    <a:pt x="1445" y="1340"/>
                  </a:lnTo>
                  <a:lnTo>
                    <a:pt x="1441" y="1343"/>
                  </a:lnTo>
                  <a:lnTo>
                    <a:pt x="1434" y="1342"/>
                  </a:lnTo>
                  <a:lnTo>
                    <a:pt x="1428" y="1342"/>
                  </a:lnTo>
                  <a:lnTo>
                    <a:pt x="1417" y="1359"/>
                  </a:lnTo>
                  <a:lnTo>
                    <a:pt x="1409" y="1359"/>
                  </a:lnTo>
                  <a:lnTo>
                    <a:pt x="1392" y="1355"/>
                  </a:lnTo>
                  <a:lnTo>
                    <a:pt x="1384" y="1355"/>
                  </a:lnTo>
                  <a:lnTo>
                    <a:pt x="1379" y="1355"/>
                  </a:lnTo>
                  <a:lnTo>
                    <a:pt x="1382" y="1368"/>
                  </a:lnTo>
                  <a:lnTo>
                    <a:pt x="1377" y="1372"/>
                  </a:lnTo>
                  <a:lnTo>
                    <a:pt x="1363" y="1374"/>
                  </a:lnTo>
                  <a:lnTo>
                    <a:pt x="1360" y="1385"/>
                  </a:lnTo>
                  <a:lnTo>
                    <a:pt x="1352" y="1387"/>
                  </a:lnTo>
                  <a:lnTo>
                    <a:pt x="1352" y="1391"/>
                  </a:lnTo>
                  <a:lnTo>
                    <a:pt x="1339" y="1393"/>
                  </a:lnTo>
                  <a:lnTo>
                    <a:pt x="1333" y="1398"/>
                  </a:lnTo>
                  <a:lnTo>
                    <a:pt x="1333" y="1412"/>
                  </a:lnTo>
                  <a:lnTo>
                    <a:pt x="1324" y="1421"/>
                  </a:lnTo>
                  <a:lnTo>
                    <a:pt x="1324" y="1429"/>
                  </a:lnTo>
                  <a:lnTo>
                    <a:pt x="1322" y="1434"/>
                  </a:lnTo>
                  <a:lnTo>
                    <a:pt x="1316" y="1434"/>
                  </a:lnTo>
                  <a:lnTo>
                    <a:pt x="1309" y="1440"/>
                  </a:lnTo>
                  <a:lnTo>
                    <a:pt x="1303" y="1448"/>
                  </a:lnTo>
                  <a:lnTo>
                    <a:pt x="1303" y="1453"/>
                  </a:lnTo>
                  <a:lnTo>
                    <a:pt x="1297" y="1459"/>
                  </a:lnTo>
                  <a:lnTo>
                    <a:pt x="1297" y="1465"/>
                  </a:lnTo>
                  <a:lnTo>
                    <a:pt x="1310" y="1470"/>
                  </a:lnTo>
                  <a:lnTo>
                    <a:pt x="1310" y="1484"/>
                  </a:lnTo>
                  <a:lnTo>
                    <a:pt x="1316" y="1486"/>
                  </a:lnTo>
                  <a:lnTo>
                    <a:pt x="1320" y="1495"/>
                  </a:lnTo>
                  <a:lnTo>
                    <a:pt x="1314" y="1495"/>
                  </a:lnTo>
                  <a:lnTo>
                    <a:pt x="1309" y="1499"/>
                  </a:lnTo>
                  <a:lnTo>
                    <a:pt x="1305" y="1508"/>
                  </a:lnTo>
                  <a:lnTo>
                    <a:pt x="1309" y="1510"/>
                  </a:lnTo>
                  <a:lnTo>
                    <a:pt x="1309" y="1514"/>
                  </a:lnTo>
                  <a:lnTo>
                    <a:pt x="1310" y="1516"/>
                  </a:lnTo>
                  <a:lnTo>
                    <a:pt x="1314" y="1527"/>
                  </a:lnTo>
                  <a:lnTo>
                    <a:pt x="1309" y="1529"/>
                  </a:lnTo>
                  <a:lnTo>
                    <a:pt x="1309" y="1533"/>
                  </a:lnTo>
                  <a:lnTo>
                    <a:pt x="1297" y="1535"/>
                  </a:lnTo>
                  <a:lnTo>
                    <a:pt x="1295" y="1539"/>
                  </a:lnTo>
                  <a:lnTo>
                    <a:pt x="1295" y="1546"/>
                  </a:lnTo>
                  <a:lnTo>
                    <a:pt x="1295" y="1548"/>
                  </a:lnTo>
                  <a:lnTo>
                    <a:pt x="1295" y="1554"/>
                  </a:lnTo>
                  <a:lnTo>
                    <a:pt x="1295" y="1558"/>
                  </a:lnTo>
                  <a:lnTo>
                    <a:pt x="1295" y="1559"/>
                  </a:lnTo>
                  <a:lnTo>
                    <a:pt x="1297" y="1563"/>
                  </a:lnTo>
                  <a:lnTo>
                    <a:pt x="1295" y="1565"/>
                  </a:lnTo>
                  <a:lnTo>
                    <a:pt x="1290" y="1565"/>
                  </a:lnTo>
                  <a:lnTo>
                    <a:pt x="1286" y="1567"/>
                  </a:lnTo>
                  <a:lnTo>
                    <a:pt x="1284" y="1578"/>
                  </a:lnTo>
                  <a:lnTo>
                    <a:pt x="1280" y="1588"/>
                  </a:lnTo>
                  <a:lnTo>
                    <a:pt x="1272" y="1595"/>
                  </a:lnTo>
                  <a:lnTo>
                    <a:pt x="1271" y="1595"/>
                  </a:lnTo>
                  <a:lnTo>
                    <a:pt x="1267" y="1597"/>
                  </a:lnTo>
                  <a:lnTo>
                    <a:pt x="1265" y="1597"/>
                  </a:lnTo>
                  <a:lnTo>
                    <a:pt x="1261" y="1597"/>
                  </a:lnTo>
                  <a:lnTo>
                    <a:pt x="1259" y="1601"/>
                  </a:lnTo>
                  <a:lnTo>
                    <a:pt x="1259" y="1597"/>
                  </a:lnTo>
                  <a:lnTo>
                    <a:pt x="1255" y="1597"/>
                  </a:lnTo>
                  <a:lnTo>
                    <a:pt x="1254" y="1597"/>
                  </a:lnTo>
                  <a:lnTo>
                    <a:pt x="1248" y="1592"/>
                  </a:lnTo>
                  <a:lnTo>
                    <a:pt x="1242" y="1597"/>
                  </a:lnTo>
                  <a:lnTo>
                    <a:pt x="1240" y="1597"/>
                  </a:lnTo>
                  <a:lnTo>
                    <a:pt x="1236" y="1597"/>
                  </a:lnTo>
                  <a:lnTo>
                    <a:pt x="1229" y="1601"/>
                  </a:lnTo>
                  <a:lnTo>
                    <a:pt x="1225" y="1607"/>
                  </a:lnTo>
                  <a:lnTo>
                    <a:pt x="1229" y="1607"/>
                  </a:lnTo>
                  <a:lnTo>
                    <a:pt x="1229" y="1622"/>
                  </a:lnTo>
                  <a:lnTo>
                    <a:pt x="1235" y="1622"/>
                  </a:lnTo>
                  <a:lnTo>
                    <a:pt x="1231" y="1628"/>
                  </a:lnTo>
                  <a:lnTo>
                    <a:pt x="1225" y="1631"/>
                  </a:lnTo>
                  <a:lnTo>
                    <a:pt x="1223" y="1628"/>
                  </a:lnTo>
                  <a:lnTo>
                    <a:pt x="1223" y="1631"/>
                  </a:lnTo>
                  <a:lnTo>
                    <a:pt x="1229" y="1633"/>
                  </a:lnTo>
                  <a:lnTo>
                    <a:pt x="1229" y="1635"/>
                  </a:lnTo>
                  <a:lnTo>
                    <a:pt x="1221" y="1633"/>
                  </a:lnTo>
                  <a:lnTo>
                    <a:pt x="1206" y="1635"/>
                  </a:lnTo>
                  <a:lnTo>
                    <a:pt x="1204" y="1639"/>
                  </a:lnTo>
                  <a:lnTo>
                    <a:pt x="1197" y="1639"/>
                  </a:lnTo>
                  <a:lnTo>
                    <a:pt x="1191" y="1639"/>
                  </a:lnTo>
                  <a:lnTo>
                    <a:pt x="1187" y="1645"/>
                  </a:lnTo>
                  <a:lnTo>
                    <a:pt x="1193" y="1647"/>
                  </a:lnTo>
                  <a:lnTo>
                    <a:pt x="1187" y="1650"/>
                  </a:lnTo>
                  <a:lnTo>
                    <a:pt x="1168" y="1647"/>
                  </a:lnTo>
                  <a:lnTo>
                    <a:pt x="1161" y="1635"/>
                  </a:lnTo>
                  <a:lnTo>
                    <a:pt x="1149" y="1631"/>
                  </a:lnTo>
                  <a:lnTo>
                    <a:pt x="1136" y="1639"/>
                  </a:lnTo>
                  <a:lnTo>
                    <a:pt x="1132" y="1641"/>
                  </a:lnTo>
                  <a:lnTo>
                    <a:pt x="1127" y="1639"/>
                  </a:lnTo>
                  <a:lnTo>
                    <a:pt x="1127" y="1633"/>
                  </a:lnTo>
                  <a:lnTo>
                    <a:pt x="1125" y="1635"/>
                  </a:lnTo>
                  <a:lnTo>
                    <a:pt x="1123" y="1633"/>
                  </a:lnTo>
                  <a:lnTo>
                    <a:pt x="1119" y="1631"/>
                  </a:lnTo>
                  <a:lnTo>
                    <a:pt x="1113" y="1631"/>
                  </a:lnTo>
                  <a:lnTo>
                    <a:pt x="1113" y="1633"/>
                  </a:lnTo>
                  <a:lnTo>
                    <a:pt x="1106" y="1631"/>
                  </a:lnTo>
                  <a:lnTo>
                    <a:pt x="1106" y="1633"/>
                  </a:lnTo>
                  <a:lnTo>
                    <a:pt x="1106" y="1635"/>
                  </a:lnTo>
                  <a:lnTo>
                    <a:pt x="1106" y="1639"/>
                  </a:lnTo>
                  <a:lnTo>
                    <a:pt x="1106" y="1641"/>
                  </a:lnTo>
                  <a:lnTo>
                    <a:pt x="1108" y="1641"/>
                  </a:lnTo>
                  <a:lnTo>
                    <a:pt x="1106" y="1647"/>
                  </a:lnTo>
                  <a:lnTo>
                    <a:pt x="1102" y="1645"/>
                  </a:lnTo>
                  <a:lnTo>
                    <a:pt x="1102" y="1647"/>
                  </a:lnTo>
                  <a:lnTo>
                    <a:pt x="1100" y="1647"/>
                  </a:lnTo>
                  <a:lnTo>
                    <a:pt x="1098" y="1647"/>
                  </a:lnTo>
                  <a:lnTo>
                    <a:pt x="1094" y="1650"/>
                  </a:lnTo>
                  <a:lnTo>
                    <a:pt x="1092" y="1650"/>
                  </a:lnTo>
                  <a:lnTo>
                    <a:pt x="1092" y="1652"/>
                  </a:lnTo>
                  <a:lnTo>
                    <a:pt x="1089" y="1650"/>
                  </a:lnTo>
                  <a:lnTo>
                    <a:pt x="1087" y="1650"/>
                  </a:lnTo>
                  <a:lnTo>
                    <a:pt x="1083" y="1650"/>
                  </a:lnTo>
                  <a:lnTo>
                    <a:pt x="1077" y="1650"/>
                  </a:lnTo>
                  <a:lnTo>
                    <a:pt x="1075" y="1645"/>
                  </a:lnTo>
                  <a:lnTo>
                    <a:pt x="1075" y="1635"/>
                  </a:lnTo>
                  <a:lnTo>
                    <a:pt x="1073" y="1635"/>
                  </a:lnTo>
                  <a:lnTo>
                    <a:pt x="1070" y="1635"/>
                  </a:lnTo>
                  <a:lnTo>
                    <a:pt x="1068" y="1641"/>
                  </a:lnTo>
                  <a:lnTo>
                    <a:pt x="1062" y="1645"/>
                  </a:lnTo>
                  <a:lnTo>
                    <a:pt x="1058" y="1645"/>
                  </a:lnTo>
                  <a:lnTo>
                    <a:pt x="1053" y="1641"/>
                  </a:lnTo>
                  <a:lnTo>
                    <a:pt x="1051" y="1639"/>
                  </a:lnTo>
                  <a:lnTo>
                    <a:pt x="1053" y="1631"/>
                  </a:lnTo>
                  <a:lnTo>
                    <a:pt x="1051" y="1613"/>
                  </a:lnTo>
                  <a:lnTo>
                    <a:pt x="1053" y="1607"/>
                  </a:lnTo>
                  <a:lnTo>
                    <a:pt x="1051" y="1584"/>
                  </a:lnTo>
                  <a:lnTo>
                    <a:pt x="1053" y="1558"/>
                  </a:lnTo>
                  <a:lnTo>
                    <a:pt x="1034" y="1539"/>
                  </a:lnTo>
                  <a:lnTo>
                    <a:pt x="1032" y="1541"/>
                  </a:lnTo>
                  <a:lnTo>
                    <a:pt x="1015" y="1539"/>
                  </a:lnTo>
                  <a:lnTo>
                    <a:pt x="1013" y="1544"/>
                  </a:lnTo>
                  <a:lnTo>
                    <a:pt x="999" y="1552"/>
                  </a:lnTo>
                  <a:lnTo>
                    <a:pt x="977" y="1548"/>
                  </a:lnTo>
                  <a:lnTo>
                    <a:pt x="975" y="1552"/>
                  </a:lnTo>
                  <a:lnTo>
                    <a:pt x="958" y="1541"/>
                  </a:lnTo>
                  <a:lnTo>
                    <a:pt x="956" y="1523"/>
                  </a:lnTo>
                  <a:lnTo>
                    <a:pt x="956" y="1514"/>
                  </a:lnTo>
                  <a:lnTo>
                    <a:pt x="950" y="1508"/>
                  </a:lnTo>
                  <a:lnTo>
                    <a:pt x="946" y="1514"/>
                  </a:lnTo>
                  <a:lnTo>
                    <a:pt x="941" y="1505"/>
                  </a:lnTo>
                  <a:lnTo>
                    <a:pt x="935" y="1495"/>
                  </a:lnTo>
                  <a:lnTo>
                    <a:pt x="926" y="1486"/>
                  </a:lnTo>
                  <a:lnTo>
                    <a:pt x="914" y="1486"/>
                  </a:lnTo>
                  <a:lnTo>
                    <a:pt x="907" y="1470"/>
                  </a:lnTo>
                  <a:lnTo>
                    <a:pt x="903" y="1461"/>
                  </a:lnTo>
                  <a:lnTo>
                    <a:pt x="916" y="1427"/>
                  </a:lnTo>
                  <a:lnTo>
                    <a:pt x="916" y="1421"/>
                  </a:lnTo>
                  <a:lnTo>
                    <a:pt x="901" y="1412"/>
                  </a:lnTo>
                  <a:lnTo>
                    <a:pt x="895" y="1408"/>
                  </a:lnTo>
                  <a:lnTo>
                    <a:pt x="890" y="1408"/>
                  </a:lnTo>
                  <a:lnTo>
                    <a:pt x="884" y="1404"/>
                  </a:lnTo>
                  <a:lnTo>
                    <a:pt x="878" y="1408"/>
                  </a:lnTo>
                  <a:lnTo>
                    <a:pt x="878" y="1410"/>
                  </a:lnTo>
                  <a:lnTo>
                    <a:pt x="876" y="1410"/>
                  </a:lnTo>
                  <a:lnTo>
                    <a:pt x="872" y="1404"/>
                  </a:lnTo>
                  <a:lnTo>
                    <a:pt x="867" y="1404"/>
                  </a:lnTo>
                  <a:lnTo>
                    <a:pt x="867" y="1398"/>
                  </a:lnTo>
                  <a:lnTo>
                    <a:pt x="861" y="1393"/>
                  </a:lnTo>
                  <a:lnTo>
                    <a:pt x="859" y="1391"/>
                  </a:lnTo>
                  <a:lnTo>
                    <a:pt x="853" y="1393"/>
                  </a:lnTo>
                  <a:lnTo>
                    <a:pt x="852" y="1391"/>
                  </a:lnTo>
                  <a:lnTo>
                    <a:pt x="848" y="1387"/>
                  </a:lnTo>
                  <a:lnTo>
                    <a:pt x="842" y="1379"/>
                  </a:lnTo>
                  <a:lnTo>
                    <a:pt x="835" y="1378"/>
                  </a:lnTo>
                  <a:lnTo>
                    <a:pt x="833" y="1378"/>
                  </a:lnTo>
                  <a:lnTo>
                    <a:pt x="833" y="1374"/>
                  </a:lnTo>
                  <a:lnTo>
                    <a:pt x="833" y="1366"/>
                  </a:lnTo>
                  <a:lnTo>
                    <a:pt x="823" y="1360"/>
                  </a:lnTo>
                  <a:lnTo>
                    <a:pt x="817" y="1360"/>
                  </a:lnTo>
                  <a:lnTo>
                    <a:pt x="817" y="1362"/>
                  </a:lnTo>
                  <a:lnTo>
                    <a:pt x="804" y="1360"/>
                  </a:lnTo>
                  <a:lnTo>
                    <a:pt x="802" y="1360"/>
                  </a:lnTo>
                  <a:lnTo>
                    <a:pt x="799" y="1359"/>
                  </a:lnTo>
                  <a:lnTo>
                    <a:pt x="793" y="1353"/>
                  </a:lnTo>
                  <a:lnTo>
                    <a:pt x="791" y="1349"/>
                  </a:lnTo>
                  <a:lnTo>
                    <a:pt x="785" y="1347"/>
                  </a:lnTo>
                  <a:lnTo>
                    <a:pt x="787" y="1343"/>
                  </a:lnTo>
                  <a:lnTo>
                    <a:pt x="791" y="1342"/>
                  </a:lnTo>
                  <a:lnTo>
                    <a:pt x="791" y="1340"/>
                  </a:lnTo>
                  <a:lnTo>
                    <a:pt x="791" y="1336"/>
                  </a:lnTo>
                  <a:lnTo>
                    <a:pt x="791" y="1334"/>
                  </a:lnTo>
                  <a:lnTo>
                    <a:pt x="793" y="1330"/>
                  </a:lnTo>
                  <a:lnTo>
                    <a:pt x="787" y="1324"/>
                  </a:lnTo>
                  <a:lnTo>
                    <a:pt x="791" y="1317"/>
                  </a:lnTo>
                  <a:lnTo>
                    <a:pt x="787" y="1315"/>
                  </a:lnTo>
                  <a:lnTo>
                    <a:pt x="785" y="1309"/>
                  </a:lnTo>
                  <a:lnTo>
                    <a:pt x="783" y="1306"/>
                  </a:lnTo>
                  <a:lnTo>
                    <a:pt x="780" y="1306"/>
                  </a:lnTo>
                  <a:lnTo>
                    <a:pt x="780" y="1304"/>
                  </a:lnTo>
                  <a:lnTo>
                    <a:pt x="774" y="1300"/>
                  </a:lnTo>
                  <a:lnTo>
                    <a:pt x="772" y="1306"/>
                  </a:lnTo>
                  <a:lnTo>
                    <a:pt x="772" y="1311"/>
                  </a:lnTo>
                  <a:lnTo>
                    <a:pt x="772" y="1315"/>
                  </a:lnTo>
                  <a:lnTo>
                    <a:pt x="772" y="1323"/>
                  </a:lnTo>
                  <a:lnTo>
                    <a:pt x="768" y="1328"/>
                  </a:lnTo>
                  <a:lnTo>
                    <a:pt x="768" y="1340"/>
                  </a:lnTo>
                  <a:lnTo>
                    <a:pt x="772" y="1342"/>
                  </a:lnTo>
                  <a:lnTo>
                    <a:pt x="768" y="1342"/>
                  </a:lnTo>
                  <a:lnTo>
                    <a:pt x="768" y="1343"/>
                  </a:lnTo>
                  <a:lnTo>
                    <a:pt x="768" y="1349"/>
                  </a:lnTo>
                  <a:lnTo>
                    <a:pt x="768" y="1353"/>
                  </a:lnTo>
                  <a:lnTo>
                    <a:pt x="766" y="1359"/>
                  </a:lnTo>
                  <a:lnTo>
                    <a:pt x="768" y="1368"/>
                  </a:lnTo>
                  <a:lnTo>
                    <a:pt x="766" y="1379"/>
                  </a:lnTo>
                  <a:lnTo>
                    <a:pt x="766" y="1385"/>
                  </a:lnTo>
                  <a:lnTo>
                    <a:pt x="762" y="1393"/>
                  </a:lnTo>
                  <a:lnTo>
                    <a:pt x="762" y="1397"/>
                  </a:lnTo>
                  <a:lnTo>
                    <a:pt x="762" y="1398"/>
                  </a:lnTo>
                  <a:lnTo>
                    <a:pt x="759" y="1402"/>
                  </a:lnTo>
                  <a:lnTo>
                    <a:pt x="759" y="1408"/>
                  </a:lnTo>
                  <a:lnTo>
                    <a:pt x="759" y="1415"/>
                  </a:lnTo>
                  <a:lnTo>
                    <a:pt x="759" y="1417"/>
                  </a:lnTo>
                  <a:lnTo>
                    <a:pt x="755" y="1417"/>
                  </a:lnTo>
                  <a:lnTo>
                    <a:pt x="753" y="1423"/>
                  </a:lnTo>
                  <a:lnTo>
                    <a:pt x="753" y="1427"/>
                  </a:lnTo>
                  <a:lnTo>
                    <a:pt x="747" y="1427"/>
                  </a:lnTo>
                  <a:lnTo>
                    <a:pt x="744" y="1427"/>
                  </a:lnTo>
                  <a:lnTo>
                    <a:pt x="734" y="1431"/>
                  </a:lnTo>
                  <a:lnTo>
                    <a:pt x="730" y="1434"/>
                  </a:lnTo>
                  <a:lnTo>
                    <a:pt x="734" y="1436"/>
                  </a:lnTo>
                  <a:lnTo>
                    <a:pt x="730" y="1440"/>
                  </a:lnTo>
                  <a:lnTo>
                    <a:pt x="728" y="1440"/>
                  </a:lnTo>
                  <a:lnTo>
                    <a:pt x="723" y="1436"/>
                  </a:lnTo>
                  <a:lnTo>
                    <a:pt x="719" y="1431"/>
                  </a:lnTo>
                  <a:lnTo>
                    <a:pt x="717" y="1431"/>
                  </a:lnTo>
                  <a:lnTo>
                    <a:pt x="690" y="1434"/>
                  </a:lnTo>
                  <a:lnTo>
                    <a:pt x="632" y="1440"/>
                  </a:lnTo>
                  <a:lnTo>
                    <a:pt x="586" y="1446"/>
                  </a:lnTo>
                  <a:lnTo>
                    <a:pt x="571" y="1429"/>
                  </a:lnTo>
                  <a:lnTo>
                    <a:pt x="562" y="1417"/>
                  </a:lnTo>
                  <a:lnTo>
                    <a:pt x="562" y="1415"/>
                  </a:lnTo>
                  <a:lnTo>
                    <a:pt x="563" y="1415"/>
                  </a:lnTo>
                  <a:lnTo>
                    <a:pt x="563" y="1412"/>
                  </a:lnTo>
                  <a:lnTo>
                    <a:pt x="567" y="1408"/>
                  </a:lnTo>
                  <a:lnTo>
                    <a:pt x="567" y="1402"/>
                  </a:lnTo>
                  <a:lnTo>
                    <a:pt x="567" y="1397"/>
                  </a:lnTo>
                  <a:lnTo>
                    <a:pt x="567" y="1393"/>
                  </a:lnTo>
                  <a:lnTo>
                    <a:pt x="563" y="1393"/>
                  </a:lnTo>
                  <a:lnTo>
                    <a:pt x="562" y="1391"/>
                  </a:lnTo>
                  <a:lnTo>
                    <a:pt x="562" y="1387"/>
                  </a:lnTo>
                  <a:lnTo>
                    <a:pt x="558" y="1385"/>
                  </a:lnTo>
                  <a:lnTo>
                    <a:pt x="562" y="1383"/>
                  </a:lnTo>
                  <a:lnTo>
                    <a:pt x="563" y="1379"/>
                  </a:lnTo>
                  <a:lnTo>
                    <a:pt x="562" y="1378"/>
                  </a:lnTo>
                  <a:lnTo>
                    <a:pt x="556" y="1378"/>
                  </a:lnTo>
                  <a:lnTo>
                    <a:pt x="556" y="1374"/>
                  </a:lnTo>
                  <a:lnTo>
                    <a:pt x="556" y="1372"/>
                  </a:lnTo>
                  <a:lnTo>
                    <a:pt x="556" y="1368"/>
                  </a:lnTo>
                  <a:lnTo>
                    <a:pt x="550" y="1366"/>
                  </a:lnTo>
                  <a:lnTo>
                    <a:pt x="550" y="1368"/>
                  </a:lnTo>
                  <a:lnTo>
                    <a:pt x="546" y="1366"/>
                  </a:lnTo>
                  <a:lnTo>
                    <a:pt x="544" y="1368"/>
                  </a:lnTo>
                  <a:lnTo>
                    <a:pt x="533" y="1379"/>
                  </a:lnTo>
                  <a:lnTo>
                    <a:pt x="520" y="1397"/>
                  </a:lnTo>
                  <a:lnTo>
                    <a:pt x="512" y="1402"/>
                  </a:lnTo>
                  <a:lnTo>
                    <a:pt x="503" y="1410"/>
                  </a:lnTo>
                  <a:lnTo>
                    <a:pt x="497" y="1415"/>
                  </a:lnTo>
                  <a:lnTo>
                    <a:pt x="493" y="1421"/>
                  </a:lnTo>
                  <a:lnTo>
                    <a:pt x="482" y="1429"/>
                  </a:lnTo>
                  <a:lnTo>
                    <a:pt x="476" y="1436"/>
                  </a:lnTo>
                  <a:lnTo>
                    <a:pt x="472" y="1440"/>
                  </a:lnTo>
                  <a:lnTo>
                    <a:pt x="471" y="1440"/>
                  </a:lnTo>
                  <a:lnTo>
                    <a:pt x="465" y="1442"/>
                  </a:lnTo>
                  <a:lnTo>
                    <a:pt x="452" y="1455"/>
                  </a:lnTo>
                  <a:lnTo>
                    <a:pt x="433" y="1476"/>
                  </a:lnTo>
                  <a:lnTo>
                    <a:pt x="416" y="1489"/>
                  </a:lnTo>
                  <a:lnTo>
                    <a:pt x="397" y="1505"/>
                  </a:lnTo>
                  <a:lnTo>
                    <a:pt x="395" y="1505"/>
                  </a:lnTo>
                  <a:lnTo>
                    <a:pt x="395" y="1503"/>
                  </a:lnTo>
                  <a:lnTo>
                    <a:pt x="391" y="1503"/>
                  </a:lnTo>
                  <a:lnTo>
                    <a:pt x="385" y="1505"/>
                  </a:lnTo>
                  <a:lnTo>
                    <a:pt x="385" y="1503"/>
                  </a:lnTo>
                  <a:lnTo>
                    <a:pt x="378" y="1503"/>
                  </a:lnTo>
                  <a:lnTo>
                    <a:pt x="372" y="1503"/>
                  </a:lnTo>
                  <a:lnTo>
                    <a:pt x="366" y="1497"/>
                  </a:lnTo>
                  <a:lnTo>
                    <a:pt x="364" y="1503"/>
                  </a:lnTo>
                  <a:lnTo>
                    <a:pt x="364" y="1499"/>
                  </a:lnTo>
                  <a:lnTo>
                    <a:pt x="361" y="1499"/>
                  </a:lnTo>
                  <a:lnTo>
                    <a:pt x="359" y="1499"/>
                  </a:lnTo>
                  <a:lnTo>
                    <a:pt x="355" y="1497"/>
                  </a:lnTo>
                  <a:lnTo>
                    <a:pt x="353" y="1497"/>
                  </a:lnTo>
                  <a:lnTo>
                    <a:pt x="351" y="1503"/>
                  </a:lnTo>
                  <a:lnTo>
                    <a:pt x="347" y="1510"/>
                  </a:lnTo>
                  <a:lnTo>
                    <a:pt x="345" y="1514"/>
                  </a:lnTo>
                  <a:lnTo>
                    <a:pt x="347" y="1516"/>
                  </a:lnTo>
                  <a:lnTo>
                    <a:pt x="347" y="1520"/>
                  </a:lnTo>
                  <a:lnTo>
                    <a:pt x="345" y="1527"/>
                  </a:lnTo>
                  <a:lnTo>
                    <a:pt x="345" y="1529"/>
                  </a:lnTo>
                  <a:lnTo>
                    <a:pt x="345" y="1533"/>
                  </a:lnTo>
                  <a:lnTo>
                    <a:pt x="342" y="1539"/>
                  </a:lnTo>
                  <a:lnTo>
                    <a:pt x="345" y="1539"/>
                  </a:lnTo>
                  <a:lnTo>
                    <a:pt x="342" y="1541"/>
                  </a:lnTo>
                  <a:lnTo>
                    <a:pt x="342" y="1544"/>
                  </a:lnTo>
                  <a:lnTo>
                    <a:pt x="342" y="1546"/>
                  </a:lnTo>
                  <a:lnTo>
                    <a:pt x="342" y="1548"/>
                  </a:lnTo>
                  <a:lnTo>
                    <a:pt x="345" y="1548"/>
                  </a:lnTo>
                  <a:lnTo>
                    <a:pt x="345" y="1552"/>
                  </a:lnTo>
                  <a:lnTo>
                    <a:pt x="345" y="1558"/>
                  </a:lnTo>
                  <a:lnTo>
                    <a:pt x="342" y="1558"/>
                  </a:lnTo>
                  <a:lnTo>
                    <a:pt x="340" y="1558"/>
                  </a:lnTo>
                  <a:lnTo>
                    <a:pt x="340" y="1559"/>
                  </a:lnTo>
                  <a:lnTo>
                    <a:pt x="340" y="1563"/>
                  </a:lnTo>
                  <a:lnTo>
                    <a:pt x="340" y="1567"/>
                  </a:lnTo>
                  <a:lnTo>
                    <a:pt x="340" y="1571"/>
                  </a:lnTo>
                  <a:lnTo>
                    <a:pt x="334" y="1573"/>
                  </a:lnTo>
                  <a:lnTo>
                    <a:pt x="334" y="1577"/>
                  </a:lnTo>
                  <a:lnTo>
                    <a:pt x="330" y="1582"/>
                  </a:lnTo>
                  <a:lnTo>
                    <a:pt x="330" y="1584"/>
                  </a:lnTo>
                  <a:lnTo>
                    <a:pt x="330" y="1588"/>
                  </a:lnTo>
                  <a:lnTo>
                    <a:pt x="328" y="1592"/>
                  </a:lnTo>
                  <a:lnTo>
                    <a:pt x="326" y="1597"/>
                  </a:lnTo>
                  <a:lnTo>
                    <a:pt x="326" y="1603"/>
                  </a:lnTo>
                  <a:lnTo>
                    <a:pt x="323" y="1607"/>
                  </a:lnTo>
                  <a:lnTo>
                    <a:pt x="323" y="1609"/>
                  </a:lnTo>
                  <a:lnTo>
                    <a:pt x="323" y="1613"/>
                  </a:lnTo>
                  <a:lnTo>
                    <a:pt x="321" y="1614"/>
                  </a:lnTo>
                  <a:lnTo>
                    <a:pt x="321" y="1616"/>
                  </a:lnTo>
                  <a:lnTo>
                    <a:pt x="321" y="1620"/>
                  </a:lnTo>
                  <a:lnTo>
                    <a:pt x="321" y="1626"/>
                  </a:lnTo>
                  <a:lnTo>
                    <a:pt x="317" y="1628"/>
                  </a:lnTo>
                  <a:lnTo>
                    <a:pt x="317" y="1631"/>
                  </a:lnTo>
                  <a:lnTo>
                    <a:pt x="317" y="1633"/>
                  </a:lnTo>
                  <a:lnTo>
                    <a:pt x="315" y="1639"/>
                  </a:lnTo>
                  <a:lnTo>
                    <a:pt x="315" y="1641"/>
                  </a:lnTo>
                  <a:lnTo>
                    <a:pt x="315" y="1645"/>
                  </a:lnTo>
                  <a:lnTo>
                    <a:pt x="309" y="1647"/>
                  </a:lnTo>
                  <a:lnTo>
                    <a:pt x="306" y="1645"/>
                  </a:lnTo>
                  <a:lnTo>
                    <a:pt x="302" y="1645"/>
                  </a:lnTo>
                  <a:lnTo>
                    <a:pt x="298" y="1645"/>
                  </a:lnTo>
                  <a:lnTo>
                    <a:pt x="296" y="1647"/>
                  </a:lnTo>
                  <a:lnTo>
                    <a:pt x="292" y="1647"/>
                  </a:lnTo>
                  <a:lnTo>
                    <a:pt x="290" y="1645"/>
                  </a:lnTo>
                  <a:lnTo>
                    <a:pt x="290" y="1641"/>
                  </a:lnTo>
                  <a:lnTo>
                    <a:pt x="287" y="1639"/>
                  </a:lnTo>
                  <a:lnTo>
                    <a:pt x="285" y="1635"/>
                  </a:lnTo>
                  <a:lnTo>
                    <a:pt x="285" y="1639"/>
                  </a:lnTo>
                  <a:lnTo>
                    <a:pt x="277" y="1641"/>
                  </a:lnTo>
                  <a:lnTo>
                    <a:pt x="273" y="1639"/>
                  </a:lnTo>
                  <a:lnTo>
                    <a:pt x="262" y="1639"/>
                  </a:lnTo>
                  <a:lnTo>
                    <a:pt x="256" y="1635"/>
                  </a:lnTo>
                  <a:lnTo>
                    <a:pt x="266" y="1614"/>
                  </a:lnTo>
                  <a:lnTo>
                    <a:pt x="273" y="1567"/>
                  </a:lnTo>
                  <a:lnTo>
                    <a:pt x="277" y="1539"/>
                  </a:lnTo>
                  <a:lnTo>
                    <a:pt x="281" y="1523"/>
                  </a:lnTo>
                  <a:lnTo>
                    <a:pt x="285" y="1495"/>
                  </a:lnTo>
                  <a:lnTo>
                    <a:pt x="281" y="1470"/>
                  </a:lnTo>
                  <a:lnTo>
                    <a:pt x="279" y="1459"/>
                  </a:lnTo>
                  <a:lnTo>
                    <a:pt x="281" y="1442"/>
                  </a:lnTo>
                  <a:lnTo>
                    <a:pt x="292" y="1421"/>
                  </a:lnTo>
                  <a:lnTo>
                    <a:pt x="304" y="1393"/>
                  </a:lnTo>
                  <a:lnTo>
                    <a:pt x="311" y="1379"/>
                  </a:lnTo>
                  <a:lnTo>
                    <a:pt x="330" y="1343"/>
                  </a:lnTo>
                  <a:lnTo>
                    <a:pt x="345" y="1334"/>
                  </a:lnTo>
                  <a:lnTo>
                    <a:pt x="378" y="1296"/>
                  </a:lnTo>
                  <a:lnTo>
                    <a:pt x="383" y="1281"/>
                  </a:lnTo>
                  <a:lnTo>
                    <a:pt x="383" y="1271"/>
                  </a:lnTo>
                  <a:lnTo>
                    <a:pt x="380" y="1262"/>
                  </a:lnTo>
                  <a:lnTo>
                    <a:pt x="378" y="1251"/>
                  </a:lnTo>
                  <a:lnTo>
                    <a:pt x="385" y="1237"/>
                  </a:lnTo>
                  <a:lnTo>
                    <a:pt x="395" y="1213"/>
                  </a:lnTo>
                  <a:lnTo>
                    <a:pt x="400" y="1194"/>
                  </a:lnTo>
                  <a:lnTo>
                    <a:pt x="408" y="1167"/>
                  </a:lnTo>
                  <a:lnTo>
                    <a:pt x="410" y="1143"/>
                  </a:lnTo>
                  <a:lnTo>
                    <a:pt x="408" y="1118"/>
                  </a:lnTo>
                  <a:lnTo>
                    <a:pt x="402" y="1101"/>
                  </a:lnTo>
                  <a:lnTo>
                    <a:pt x="389" y="1082"/>
                  </a:lnTo>
                  <a:lnTo>
                    <a:pt x="385" y="1080"/>
                  </a:lnTo>
                  <a:lnTo>
                    <a:pt x="376" y="1071"/>
                  </a:lnTo>
                  <a:lnTo>
                    <a:pt x="372" y="1071"/>
                  </a:lnTo>
                  <a:lnTo>
                    <a:pt x="370" y="1067"/>
                  </a:lnTo>
                  <a:lnTo>
                    <a:pt x="364" y="1061"/>
                  </a:lnTo>
                  <a:lnTo>
                    <a:pt x="336" y="1038"/>
                  </a:lnTo>
                  <a:lnTo>
                    <a:pt x="311" y="1012"/>
                  </a:lnTo>
                  <a:lnTo>
                    <a:pt x="296" y="981"/>
                  </a:lnTo>
                  <a:lnTo>
                    <a:pt x="279" y="963"/>
                  </a:lnTo>
                  <a:lnTo>
                    <a:pt x="256" y="949"/>
                  </a:lnTo>
                  <a:lnTo>
                    <a:pt x="237" y="944"/>
                  </a:lnTo>
                  <a:lnTo>
                    <a:pt x="205" y="940"/>
                  </a:lnTo>
                  <a:lnTo>
                    <a:pt x="144" y="940"/>
                  </a:lnTo>
                  <a:lnTo>
                    <a:pt x="139" y="940"/>
                  </a:lnTo>
                  <a:lnTo>
                    <a:pt x="107" y="944"/>
                  </a:lnTo>
                  <a:lnTo>
                    <a:pt x="86" y="951"/>
                  </a:lnTo>
                  <a:lnTo>
                    <a:pt x="57" y="955"/>
                  </a:lnTo>
                  <a:lnTo>
                    <a:pt x="40" y="957"/>
                  </a:lnTo>
                  <a:lnTo>
                    <a:pt x="21" y="964"/>
                  </a:lnTo>
                  <a:lnTo>
                    <a:pt x="8" y="970"/>
                  </a:lnTo>
                  <a:lnTo>
                    <a:pt x="2" y="968"/>
                  </a:lnTo>
                  <a:lnTo>
                    <a:pt x="0" y="959"/>
                  </a:lnTo>
                  <a:lnTo>
                    <a:pt x="6" y="949"/>
                  </a:lnTo>
                  <a:lnTo>
                    <a:pt x="14" y="938"/>
                  </a:lnTo>
                  <a:lnTo>
                    <a:pt x="19" y="932"/>
                  </a:lnTo>
                  <a:lnTo>
                    <a:pt x="25" y="927"/>
                  </a:lnTo>
                  <a:lnTo>
                    <a:pt x="31" y="919"/>
                  </a:lnTo>
                  <a:lnTo>
                    <a:pt x="31" y="915"/>
                  </a:lnTo>
                  <a:lnTo>
                    <a:pt x="33" y="915"/>
                  </a:lnTo>
                  <a:lnTo>
                    <a:pt x="36" y="913"/>
                  </a:lnTo>
                  <a:lnTo>
                    <a:pt x="36" y="908"/>
                  </a:lnTo>
                  <a:lnTo>
                    <a:pt x="33" y="906"/>
                  </a:lnTo>
                  <a:lnTo>
                    <a:pt x="38" y="906"/>
                  </a:lnTo>
                  <a:lnTo>
                    <a:pt x="50" y="900"/>
                  </a:lnTo>
                  <a:lnTo>
                    <a:pt x="55" y="896"/>
                  </a:lnTo>
                  <a:lnTo>
                    <a:pt x="70" y="887"/>
                  </a:lnTo>
                  <a:lnTo>
                    <a:pt x="88" y="881"/>
                  </a:lnTo>
                  <a:lnTo>
                    <a:pt x="101" y="872"/>
                  </a:lnTo>
                  <a:lnTo>
                    <a:pt x="107" y="870"/>
                  </a:lnTo>
                  <a:lnTo>
                    <a:pt x="110" y="870"/>
                  </a:lnTo>
                  <a:lnTo>
                    <a:pt x="118" y="864"/>
                  </a:lnTo>
                  <a:lnTo>
                    <a:pt x="120" y="862"/>
                  </a:lnTo>
                  <a:lnTo>
                    <a:pt x="124" y="856"/>
                  </a:lnTo>
                  <a:lnTo>
                    <a:pt x="125" y="853"/>
                  </a:lnTo>
                  <a:lnTo>
                    <a:pt x="129" y="851"/>
                  </a:lnTo>
                  <a:lnTo>
                    <a:pt x="135" y="847"/>
                  </a:lnTo>
                  <a:lnTo>
                    <a:pt x="139" y="843"/>
                  </a:lnTo>
                  <a:lnTo>
                    <a:pt x="144" y="839"/>
                  </a:lnTo>
                  <a:lnTo>
                    <a:pt x="150" y="837"/>
                  </a:lnTo>
                  <a:lnTo>
                    <a:pt x="154" y="834"/>
                  </a:lnTo>
                  <a:lnTo>
                    <a:pt x="160" y="822"/>
                  </a:lnTo>
                  <a:lnTo>
                    <a:pt x="160" y="820"/>
                  </a:lnTo>
                  <a:lnTo>
                    <a:pt x="154" y="815"/>
                  </a:lnTo>
                  <a:lnTo>
                    <a:pt x="150" y="813"/>
                  </a:lnTo>
                  <a:lnTo>
                    <a:pt x="148" y="807"/>
                  </a:lnTo>
                  <a:lnTo>
                    <a:pt x="148" y="803"/>
                  </a:lnTo>
                  <a:lnTo>
                    <a:pt x="148" y="796"/>
                  </a:lnTo>
                  <a:lnTo>
                    <a:pt x="148" y="788"/>
                  </a:lnTo>
                  <a:lnTo>
                    <a:pt x="144" y="779"/>
                  </a:lnTo>
                  <a:lnTo>
                    <a:pt x="148" y="775"/>
                  </a:lnTo>
                  <a:lnTo>
                    <a:pt x="150" y="771"/>
                  </a:lnTo>
                  <a:lnTo>
                    <a:pt x="156" y="769"/>
                  </a:lnTo>
                  <a:lnTo>
                    <a:pt x="160" y="764"/>
                  </a:lnTo>
                  <a:lnTo>
                    <a:pt x="154" y="758"/>
                  </a:lnTo>
                  <a:lnTo>
                    <a:pt x="150" y="752"/>
                  </a:lnTo>
                  <a:lnTo>
                    <a:pt x="144" y="750"/>
                  </a:lnTo>
                  <a:lnTo>
                    <a:pt x="143" y="750"/>
                  </a:lnTo>
                  <a:lnTo>
                    <a:pt x="143" y="746"/>
                  </a:lnTo>
                  <a:lnTo>
                    <a:pt x="139" y="746"/>
                  </a:lnTo>
                  <a:lnTo>
                    <a:pt x="137" y="745"/>
                  </a:lnTo>
                  <a:lnTo>
                    <a:pt x="131" y="741"/>
                  </a:lnTo>
                  <a:lnTo>
                    <a:pt x="129" y="739"/>
                  </a:lnTo>
                  <a:lnTo>
                    <a:pt x="125" y="739"/>
                  </a:lnTo>
                  <a:lnTo>
                    <a:pt x="124" y="739"/>
                  </a:lnTo>
                  <a:lnTo>
                    <a:pt x="120" y="735"/>
                  </a:lnTo>
                  <a:lnTo>
                    <a:pt x="118" y="733"/>
                  </a:lnTo>
                  <a:lnTo>
                    <a:pt x="114" y="733"/>
                  </a:lnTo>
                  <a:lnTo>
                    <a:pt x="112" y="728"/>
                  </a:lnTo>
                  <a:lnTo>
                    <a:pt x="110" y="722"/>
                  </a:lnTo>
                  <a:lnTo>
                    <a:pt x="112" y="716"/>
                  </a:lnTo>
                  <a:lnTo>
                    <a:pt x="114" y="714"/>
                  </a:lnTo>
                  <a:lnTo>
                    <a:pt x="118" y="710"/>
                  </a:lnTo>
                  <a:lnTo>
                    <a:pt x="120" y="707"/>
                  </a:lnTo>
                  <a:lnTo>
                    <a:pt x="124" y="701"/>
                  </a:lnTo>
                  <a:lnTo>
                    <a:pt x="125" y="697"/>
                  </a:lnTo>
                  <a:lnTo>
                    <a:pt x="125" y="690"/>
                  </a:lnTo>
                  <a:lnTo>
                    <a:pt x="129" y="684"/>
                  </a:lnTo>
                  <a:lnTo>
                    <a:pt x="131" y="682"/>
                  </a:lnTo>
                  <a:lnTo>
                    <a:pt x="131" y="676"/>
                  </a:lnTo>
                  <a:lnTo>
                    <a:pt x="135" y="676"/>
                  </a:lnTo>
                  <a:lnTo>
                    <a:pt x="139" y="671"/>
                  </a:lnTo>
                  <a:lnTo>
                    <a:pt x="143" y="671"/>
                  </a:lnTo>
                  <a:lnTo>
                    <a:pt x="144" y="673"/>
                  </a:lnTo>
                  <a:lnTo>
                    <a:pt x="154" y="676"/>
                  </a:lnTo>
                  <a:lnTo>
                    <a:pt x="156" y="678"/>
                  </a:lnTo>
                  <a:lnTo>
                    <a:pt x="161" y="682"/>
                  </a:lnTo>
                  <a:lnTo>
                    <a:pt x="167" y="684"/>
                  </a:lnTo>
                  <a:lnTo>
                    <a:pt x="175" y="686"/>
                  </a:lnTo>
                  <a:lnTo>
                    <a:pt x="180" y="686"/>
                  </a:lnTo>
                  <a:lnTo>
                    <a:pt x="186" y="692"/>
                  </a:lnTo>
                  <a:lnTo>
                    <a:pt x="192" y="692"/>
                  </a:lnTo>
                  <a:lnTo>
                    <a:pt x="194" y="695"/>
                  </a:lnTo>
                  <a:lnTo>
                    <a:pt x="199" y="695"/>
                  </a:lnTo>
                  <a:lnTo>
                    <a:pt x="203" y="695"/>
                  </a:lnTo>
                  <a:lnTo>
                    <a:pt x="205" y="695"/>
                  </a:lnTo>
                  <a:lnTo>
                    <a:pt x="211" y="697"/>
                  </a:lnTo>
                  <a:lnTo>
                    <a:pt x="213" y="697"/>
                  </a:lnTo>
                  <a:lnTo>
                    <a:pt x="218" y="695"/>
                  </a:lnTo>
                  <a:lnTo>
                    <a:pt x="224" y="695"/>
                  </a:lnTo>
                  <a:lnTo>
                    <a:pt x="228" y="695"/>
                  </a:lnTo>
                  <a:lnTo>
                    <a:pt x="230" y="695"/>
                  </a:lnTo>
                  <a:lnTo>
                    <a:pt x="237" y="697"/>
                  </a:lnTo>
                  <a:lnTo>
                    <a:pt x="241" y="697"/>
                  </a:lnTo>
                  <a:lnTo>
                    <a:pt x="249" y="701"/>
                  </a:lnTo>
                  <a:lnTo>
                    <a:pt x="254" y="701"/>
                  </a:lnTo>
                  <a:lnTo>
                    <a:pt x="256" y="701"/>
                  </a:lnTo>
                  <a:lnTo>
                    <a:pt x="262" y="703"/>
                  </a:lnTo>
                  <a:lnTo>
                    <a:pt x="266" y="701"/>
                  </a:lnTo>
                  <a:lnTo>
                    <a:pt x="268" y="697"/>
                  </a:lnTo>
                  <a:lnTo>
                    <a:pt x="266" y="690"/>
                  </a:lnTo>
                  <a:lnTo>
                    <a:pt x="266" y="682"/>
                  </a:lnTo>
                  <a:lnTo>
                    <a:pt x="262" y="676"/>
                  </a:lnTo>
                  <a:lnTo>
                    <a:pt x="262" y="671"/>
                  </a:lnTo>
                  <a:lnTo>
                    <a:pt x="266" y="665"/>
                  </a:lnTo>
                  <a:lnTo>
                    <a:pt x="268" y="657"/>
                  </a:lnTo>
                  <a:lnTo>
                    <a:pt x="271" y="654"/>
                  </a:lnTo>
                  <a:lnTo>
                    <a:pt x="268" y="654"/>
                  </a:lnTo>
                  <a:lnTo>
                    <a:pt x="268" y="652"/>
                  </a:lnTo>
                  <a:lnTo>
                    <a:pt x="273" y="652"/>
                  </a:lnTo>
                  <a:lnTo>
                    <a:pt x="277" y="652"/>
                  </a:lnTo>
                  <a:lnTo>
                    <a:pt x="279" y="654"/>
                  </a:lnTo>
                  <a:lnTo>
                    <a:pt x="281" y="654"/>
                  </a:lnTo>
                  <a:lnTo>
                    <a:pt x="285" y="654"/>
                  </a:lnTo>
                  <a:lnTo>
                    <a:pt x="287" y="654"/>
                  </a:lnTo>
                  <a:lnTo>
                    <a:pt x="292" y="654"/>
                  </a:lnTo>
                  <a:lnTo>
                    <a:pt x="302" y="657"/>
                  </a:lnTo>
                  <a:lnTo>
                    <a:pt x="306" y="657"/>
                  </a:lnTo>
                  <a:lnTo>
                    <a:pt x="309" y="659"/>
                  </a:lnTo>
                  <a:lnTo>
                    <a:pt x="311" y="659"/>
                  </a:lnTo>
                  <a:lnTo>
                    <a:pt x="315" y="659"/>
                  </a:lnTo>
                  <a:lnTo>
                    <a:pt x="317" y="659"/>
                  </a:lnTo>
                  <a:lnTo>
                    <a:pt x="321" y="659"/>
                  </a:lnTo>
                  <a:lnTo>
                    <a:pt x="323" y="659"/>
                  </a:lnTo>
                  <a:lnTo>
                    <a:pt x="326" y="659"/>
                  </a:lnTo>
                  <a:lnTo>
                    <a:pt x="328" y="659"/>
                  </a:lnTo>
                  <a:lnTo>
                    <a:pt x="342" y="661"/>
                  </a:lnTo>
                  <a:lnTo>
                    <a:pt x="345" y="659"/>
                  </a:lnTo>
                  <a:lnTo>
                    <a:pt x="351" y="657"/>
                  </a:lnTo>
                  <a:lnTo>
                    <a:pt x="353" y="654"/>
                  </a:lnTo>
                  <a:lnTo>
                    <a:pt x="355" y="654"/>
                  </a:lnTo>
                  <a:lnTo>
                    <a:pt x="361" y="652"/>
                  </a:lnTo>
                  <a:lnTo>
                    <a:pt x="364" y="648"/>
                  </a:lnTo>
                  <a:lnTo>
                    <a:pt x="370" y="646"/>
                  </a:lnTo>
                  <a:lnTo>
                    <a:pt x="372" y="642"/>
                  </a:lnTo>
                  <a:lnTo>
                    <a:pt x="376" y="642"/>
                  </a:lnTo>
                  <a:lnTo>
                    <a:pt x="378" y="642"/>
                  </a:lnTo>
                  <a:lnTo>
                    <a:pt x="383" y="638"/>
                  </a:lnTo>
                  <a:lnTo>
                    <a:pt x="385" y="638"/>
                  </a:lnTo>
                  <a:lnTo>
                    <a:pt x="395" y="633"/>
                  </a:lnTo>
                  <a:lnTo>
                    <a:pt x="397" y="629"/>
                  </a:lnTo>
                  <a:lnTo>
                    <a:pt x="400" y="629"/>
                  </a:lnTo>
                  <a:lnTo>
                    <a:pt x="404" y="623"/>
                  </a:lnTo>
                  <a:lnTo>
                    <a:pt x="414" y="618"/>
                  </a:lnTo>
                  <a:lnTo>
                    <a:pt x="416" y="616"/>
                  </a:lnTo>
                  <a:lnTo>
                    <a:pt x="419" y="614"/>
                  </a:lnTo>
                  <a:lnTo>
                    <a:pt x="421" y="610"/>
                  </a:lnTo>
                  <a:lnTo>
                    <a:pt x="425" y="608"/>
                  </a:lnTo>
                  <a:lnTo>
                    <a:pt x="427" y="602"/>
                  </a:lnTo>
                  <a:lnTo>
                    <a:pt x="433" y="599"/>
                  </a:lnTo>
                  <a:lnTo>
                    <a:pt x="435" y="599"/>
                  </a:lnTo>
                  <a:lnTo>
                    <a:pt x="440" y="593"/>
                  </a:lnTo>
                  <a:lnTo>
                    <a:pt x="444" y="593"/>
                  </a:lnTo>
                  <a:lnTo>
                    <a:pt x="446" y="591"/>
                  </a:lnTo>
                  <a:lnTo>
                    <a:pt x="450" y="589"/>
                  </a:lnTo>
                  <a:lnTo>
                    <a:pt x="452" y="585"/>
                  </a:lnTo>
                  <a:lnTo>
                    <a:pt x="453" y="580"/>
                  </a:lnTo>
                  <a:lnTo>
                    <a:pt x="457" y="580"/>
                  </a:lnTo>
                  <a:lnTo>
                    <a:pt x="459" y="578"/>
                  </a:lnTo>
                  <a:lnTo>
                    <a:pt x="465" y="572"/>
                  </a:lnTo>
                  <a:lnTo>
                    <a:pt x="469" y="570"/>
                  </a:lnTo>
                  <a:lnTo>
                    <a:pt x="472" y="566"/>
                  </a:lnTo>
                  <a:lnTo>
                    <a:pt x="472" y="565"/>
                  </a:lnTo>
                  <a:lnTo>
                    <a:pt x="476" y="565"/>
                  </a:lnTo>
                  <a:lnTo>
                    <a:pt x="478" y="561"/>
                  </a:lnTo>
                  <a:lnTo>
                    <a:pt x="482" y="555"/>
                  </a:lnTo>
                  <a:lnTo>
                    <a:pt x="484" y="555"/>
                  </a:lnTo>
                  <a:lnTo>
                    <a:pt x="488" y="553"/>
                  </a:lnTo>
                  <a:lnTo>
                    <a:pt x="493" y="547"/>
                  </a:lnTo>
                  <a:lnTo>
                    <a:pt x="497" y="542"/>
                  </a:lnTo>
                  <a:lnTo>
                    <a:pt x="503" y="536"/>
                  </a:lnTo>
                  <a:lnTo>
                    <a:pt x="507" y="530"/>
                  </a:lnTo>
                  <a:lnTo>
                    <a:pt x="508" y="529"/>
                  </a:lnTo>
                  <a:lnTo>
                    <a:pt x="512" y="527"/>
                  </a:lnTo>
                  <a:lnTo>
                    <a:pt x="514" y="523"/>
                  </a:lnTo>
                  <a:lnTo>
                    <a:pt x="514" y="521"/>
                  </a:lnTo>
                  <a:lnTo>
                    <a:pt x="518" y="517"/>
                  </a:lnTo>
                  <a:lnTo>
                    <a:pt x="522" y="515"/>
                  </a:lnTo>
                  <a:lnTo>
                    <a:pt x="526" y="510"/>
                  </a:lnTo>
                  <a:lnTo>
                    <a:pt x="527" y="506"/>
                  </a:lnTo>
                  <a:lnTo>
                    <a:pt x="531" y="504"/>
                  </a:lnTo>
                  <a:lnTo>
                    <a:pt x="531" y="502"/>
                  </a:lnTo>
                  <a:lnTo>
                    <a:pt x="537" y="498"/>
                  </a:lnTo>
                  <a:lnTo>
                    <a:pt x="539" y="496"/>
                  </a:lnTo>
                  <a:lnTo>
                    <a:pt x="543" y="493"/>
                  </a:lnTo>
                  <a:lnTo>
                    <a:pt x="544" y="491"/>
                  </a:lnTo>
                  <a:lnTo>
                    <a:pt x="544" y="487"/>
                  </a:lnTo>
                  <a:lnTo>
                    <a:pt x="550" y="485"/>
                  </a:lnTo>
                  <a:lnTo>
                    <a:pt x="550" y="481"/>
                  </a:lnTo>
                  <a:lnTo>
                    <a:pt x="556" y="479"/>
                  </a:lnTo>
                  <a:lnTo>
                    <a:pt x="556" y="477"/>
                  </a:lnTo>
                  <a:lnTo>
                    <a:pt x="558" y="477"/>
                  </a:lnTo>
                  <a:lnTo>
                    <a:pt x="562" y="474"/>
                  </a:lnTo>
                  <a:lnTo>
                    <a:pt x="563" y="472"/>
                  </a:lnTo>
                  <a:lnTo>
                    <a:pt x="567" y="468"/>
                  </a:lnTo>
                  <a:lnTo>
                    <a:pt x="567" y="466"/>
                  </a:lnTo>
                  <a:lnTo>
                    <a:pt x="569" y="460"/>
                  </a:lnTo>
                  <a:lnTo>
                    <a:pt x="575" y="458"/>
                  </a:lnTo>
                  <a:lnTo>
                    <a:pt x="580" y="453"/>
                  </a:lnTo>
                  <a:lnTo>
                    <a:pt x="580" y="449"/>
                  </a:lnTo>
                  <a:lnTo>
                    <a:pt x="582" y="447"/>
                  </a:lnTo>
                  <a:lnTo>
                    <a:pt x="588" y="441"/>
                  </a:lnTo>
                  <a:lnTo>
                    <a:pt x="592" y="438"/>
                  </a:lnTo>
                  <a:lnTo>
                    <a:pt x="596" y="438"/>
                  </a:lnTo>
                  <a:lnTo>
                    <a:pt x="601" y="430"/>
                  </a:lnTo>
                  <a:lnTo>
                    <a:pt x="601" y="428"/>
                  </a:lnTo>
                  <a:lnTo>
                    <a:pt x="607" y="424"/>
                  </a:lnTo>
                  <a:lnTo>
                    <a:pt x="611" y="422"/>
                  </a:lnTo>
                  <a:lnTo>
                    <a:pt x="613" y="422"/>
                  </a:lnTo>
                  <a:lnTo>
                    <a:pt x="618" y="419"/>
                  </a:lnTo>
                  <a:lnTo>
                    <a:pt x="624" y="417"/>
                  </a:lnTo>
                  <a:lnTo>
                    <a:pt x="626" y="413"/>
                  </a:lnTo>
                  <a:lnTo>
                    <a:pt x="630" y="411"/>
                  </a:lnTo>
                  <a:lnTo>
                    <a:pt x="632" y="409"/>
                  </a:lnTo>
                  <a:lnTo>
                    <a:pt x="643" y="403"/>
                  </a:lnTo>
                  <a:lnTo>
                    <a:pt x="645" y="400"/>
                  </a:lnTo>
                  <a:lnTo>
                    <a:pt x="649" y="394"/>
                  </a:lnTo>
                  <a:lnTo>
                    <a:pt x="651" y="392"/>
                  </a:lnTo>
                  <a:lnTo>
                    <a:pt x="656" y="386"/>
                  </a:lnTo>
                  <a:lnTo>
                    <a:pt x="660" y="385"/>
                  </a:lnTo>
                  <a:lnTo>
                    <a:pt x="662" y="381"/>
                  </a:lnTo>
                  <a:lnTo>
                    <a:pt x="668" y="379"/>
                  </a:lnTo>
                  <a:lnTo>
                    <a:pt x="670" y="375"/>
                  </a:lnTo>
                  <a:lnTo>
                    <a:pt x="673" y="373"/>
                  </a:lnTo>
                  <a:lnTo>
                    <a:pt x="675" y="369"/>
                  </a:lnTo>
                  <a:lnTo>
                    <a:pt x="681" y="367"/>
                  </a:lnTo>
                  <a:lnTo>
                    <a:pt x="685" y="366"/>
                  </a:lnTo>
                  <a:lnTo>
                    <a:pt x="687" y="362"/>
                  </a:lnTo>
                  <a:lnTo>
                    <a:pt x="692" y="356"/>
                  </a:lnTo>
                  <a:lnTo>
                    <a:pt x="698" y="354"/>
                  </a:lnTo>
                  <a:lnTo>
                    <a:pt x="700" y="354"/>
                  </a:lnTo>
                  <a:lnTo>
                    <a:pt x="704" y="350"/>
                  </a:lnTo>
                  <a:lnTo>
                    <a:pt x="706" y="350"/>
                  </a:lnTo>
                  <a:lnTo>
                    <a:pt x="709" y="349"/>
                  </a:lnTo>
                  <a:lnTo>
                    <a:pt x="717" y="345"/>
                  </a:lnTo>
                  <a:lnTo>
                    <a:pt x="719" y="345"/>
                  </a:lnTo>
                  <a:lnTo>
                    <a:pt x="725" y="345"/>
                  </a:lnTo>
                  <a:lnTo>
                    <a:pt x="730" y="345"/>
                  </a:lnTo>
                  <a:lnTo>
                    <a:pt x="736" y="345"/>
                  </a:lnTo>
                  <a:lnTo>
                    <a:pt x="742" y="343"/>
                  </a:lnTo>
                  <a:lnTo>
                    <a:pt x="747" y="345"/>
                  </a:lnTo>
                  <a:lnTo>
                    <a:pt x="753" y="343"/>
                  </a:lnTo>
                  <a:lnTo>
                    <a:pt x="755" y="343"/>
                  </a:lnTo>
                  <a:lnTo>
                    <a:pt x="759" y="343"/>
                  </a:lnTo>
                  <a:lnTo>
                    <a:pt x="766" y="343"/>
                  </a:lnTo>
                  <a:lnTo>
                    <a:pt x="772" y="343"/>
                  </a:lnTo>
                  <a:lnTo>
                    <a:pt x="774" y="343"/>
                  </a:lnTo>
                  <a:lnTo>
                    <a:pt x="778" y="341"/>
                  </a:lnTo>
                  <a:lnTo>
                    <a:pt x="783" y="341"/>
                  </a:lnTo>
                  <a:lnTo>
                    <a:pt x="787" y="341"/>
                  </a:lnTo>
                  <a:lnTo>
                    <a:pt x="791" y="335"/>
                  </a:lnTo>
                  <a:lnTo>
                    <a:pt x="793" y="331"/>
                  </a:lnTo>
                  <a:lnTo>
                    <a:pt x="793" y="330"/>
                  </a:lnTo>
                  <a:lnTo>
                    <a:pt x="797" y="326"/>
                  </a:lnTo>
                  <a:lnTo>
                    <a:pt x="799" y="324"/>
                  </a:lnTo>
                  <a:lnTo>
                    <a:pt x="802" y="318"/>
                  </a:lnTo>
                  <a:lnTo>
                    <a:pt x="804" y="318"/>
                  </a:lnTo>
                  <a:lnTo>
                    <a:pt x="804" y="311"/>
                  </a:lnTo>
                  <a:lnTo>
                    <a:pt x="804" y="307"/>
                  </a:lnTo>
                  <a:lnTo>
                    <a:pt x="808" y="305"/>
                  </a:lnTo>
                  <a:lnTo>
                    <a:pt x="808" y="301"/>
                  </a:lnTo>
                  <a:lnTo>
                    <a:pt x="810" y="297"/>
                  </a:lnTo>
                  <a:lnTo>
                    <a:pt x="810" y="294"/>
                  </a:lnTo>
                  <a:lnTo>
                    <a:pt x="810" y="288"/>
                  </a:lnTo>
                  <a:lnTo>
                    <a:pt x="810" y="282"/>
                  </a:lnTo>
                  <a:lnTo>
                    <a:pt x="808" y="280"/>
                  </a:lnTo>
                  <a:lnTo>
                    <a:pt x="804" y="280"/>
                  </a:lnTo>
                  <a:lnTo>
                    <a:pt x="802" y="278"/>
                  </a:lnTo>
                  <a:lnTo>
                    <a:pt x="802" y="275"/>
                  </a:lnTo>
                  <a:lnTo>
                    <a:pt x="802" y="273"/>
                  </a:lnTo>
                  <a:lnTo>
                    <a:pt x="808" y="269"/>
                  </a:lnTo>
                  <a:lnTo>
                    <a:pt x="808" y="263"/>
                  </a:lnTo>
                  <a:lnTo>
                    <a:pt x="808" y="261"/>
                  </a:lnTo>
                  <a:lnTo>
                    <a:pt x="808" y="258"/>
                  </a:lnTo>
                  <a:lnTo>
                    <a:pt x="804" y="256"/>
                  </a:lnTo>
                  <a:lnTo>
                    <a:pt x="802" y="254"/>
                  </a:lnTo>
                  <a:lnTo>
                    <a:pt x="799" y="254"/>
                  </a:lnTo>
                  <a:lnTo>
                    <a:pt x="797" y="248"/>
                  </a:lnTo>
                  <a:lnTo>
                    <a:pt x="797" y="244"/>
                  </a:lnTo>
                  <a:lnTo>
                    <a:pt x="797" y="239"/>
                  </a:lnTo>
                  <a:lnTo>
                    <a:pt x="797" y="237"/>
                  </a:lnTo>
                  <a:lnTo>
                    <a:pt x="793" y="233"/>
                  </a:lnTo>
                  <a:lnTo>
                    <a:pt x="797" y="231"/>
                  </a:lnTo>
                  <a:lnTo>
                    <a:pt x="793" y="225"/>
                  </a:lnTo>
                  <a:lnTo>
                    <a:pt x="787" y="223"/>
                  </a:lnTo>
                  <a:lnTo>
                    <a:pt x="787" y="220"/>
                  </a:lnTo>
                  <a:lnTo>
                    <a:pt x="787" y="218"/>
                  </a:lnTo>
                  <a:lnTo>
                    <a:pt x="787" y="214"/>
                  </a:lnTo>
                  <a:lnTo>
                    <a:pt x="787" y="212"/>
                  </a:lnTo>
                  <a:lnTo>
                    <a:pt x="787" y="210"/>
                  </a:lnTo>
                  <a:lnTo>
                    <a:pt x="785" y="204"/>
                  </a:lnTo>
                  <a:lnTo>
                    <a:pt x="783" y="201"/>
                  </a:lnTo>
                  <a:lnTo>
                    <a:pt x="778" y="195"/>
                  </a:lnTo>
                  <a:lnTo>
                    <a:pt x="778" y="193"/>
                  </a:lnTo>
                  <a:lnTo>
                    <a:pt x="778" y="187"/>
                  </a:lnTo>
                  <a:lnTo>
                    <a:pt x="778" y="182"/>
                  </a:lnTo>
                  <a:lnTo>
                    <a:pt x="778" y="180"/>
                  </a:lnTo>
                  <a:lnTo>
                    <a:pt x="778" y="176"/>
                  </a:lnTo>
                  <a:lnTo>
                    <a:pt x="778" y="174"/>
                  </a:lnTo>
                  <a:lnTo>
                    <a:pt x="778" y="168"/>
                  </a:lnTo>
                  <a:lnTo>
                    <a:pt x="778" y="165"/>
                  </a:lnTo>
                  <a:lnTo>
                    <a:pt x="780" y="161"/>
                  </a:lnTo>
                  <a:lnTo>
                    <a:pt x="780" y="157"/>
                  </a:lnTo>
                  <a:lnTo>
                    <a:pt x="780" y="155"/>
                  </a:lnTo>
                  <a:lnTo>
                    <a:pt x="778" y="151"/>
                  </a:lnTo>
                  <a:lnTo>
                    <a:pt x="774" y="150"/>
                  </a:lnTo>
                  <a:lnTo>
                    <a:pt x="772" y="144"/>
                  </a:lnTo>
                  <a:lnTo>
                    <a:pt x="768" y="142"/>
                  </a:lnTo>
                  <a:lnTo>
                    <a:pt x="768" y="138"/>
                  </a:lnTo>
                  <a:lnTo>
                    <a:pt x="768" y="136"/>
                  </a:lnTo>
                  <a:lnTo>
                    <a:pt x="772" y="131"/>
                  </a:lnTo>
                  <a:lnTo>
                    <a:pt x="768" y="127"/>
                  </a:lnTo>
                  <a:lnTo>
                    <a:pt x="768" y="125"/>
                  </a:lnTo>
                  <a:lnTo>
                    <a:pt x="768" y="121"/>
                  </a:lnTo>
                  <a:lnTo>
                    <a:pt x="768" y="117"/>
                  </a:lnTo>
                  <a:lnTo>
                    <a:pt x="772" y="117"/>
                  </a:lnTo>
                  <a:lnTo>
                    <a:pt x="774" y="114"/>
                  </a:lnTo>
                  <a:lnTo>
                    <a:pt x="778" y="112"/>
                  </a:lnTo>
                  <a:lnTo>
                    <a:pt x="778" y="106"/>
                  </a:lnTo>
                  <a:lnTo>
                    <a:pt x="778" y="102"/>
                  </a:lnTo>
                  <a:lnTo>
                    <a:pt x="778" y="96"/>
                  </a:lnTo>
                  <a:lnTo>
                    <a:pt x="778" y="95"/>
                  </a:lnTo>
                  <a:lnTo>
                    <a:pt x="778" y="89"/>
                  </a:lnTo>
                  <a:lnTo>
                    <a:pt x="774" y="89"/>
                  </a:lnTo>
                  <a:lnTo>
                    <a:pt x="774" y="87"/>
                  </a:lnTo>
                  <a:lnTo>
                    <a:pt x="774" y="83"/>
                  </a:lnTo>
                  <a:lnTo>
                    <a:pt x="772" y="81"/>
                  </a:lnTo>
                  <a:lnTo>
                    <a:pt x="768" y="78"/>
                  </a:lnTo>
                  <a:lnTo>
                    <a:pt x="766" y="76"/>
                  </a:lnTo>
                  <a:lnTo>
                    <a:pt x="761" y="74"/>
                  </a:lnTo>
                  <a:lnTo>
                    <a:pt x="759" y="74"/>
                  </a:lnTo>
                  <a:lnTo>
                    <a:pt x="755" y="68"/>
                  </a:lnTo>
                  <a:lnTo>
                    <a:pt x="753" y="68"/>
                  </a:lnTo>
                  <a:lnTo>
                    <a:pt x="753" y="64"/>
                  </a:lnTo>
                  <a:lnTo>
                    <a:pt x="749" y="62"/>
                  </a:lnTo>
                  <a:lnTo>
                    <a:pt x="747" y="59"/>
                  </a:lnTo>
                  <a:lnTo>
                    <a:pt x="744" y="57"/>
                  </a:lnTo>
                  <a:lnTo>
                    <a:pt x="747" y="53"/>
                  </a:lnTo>
                  <a:lnTo>
                    <a:pt x="753" y="51"/>
                  </a:lnTo>
                  <a:lnTo>
                    <a:pt x="755" y="49"/>
                  </a:lnTo>
                  <a:lnTo>
                    <a:pt x="759" y="45"/>
                  </a:lnTo>
                  <a:lnTo>
                    <a:pt x="761" y="43"/>
                  </a:lnTo>
                  <a:lnTo>
                    <a:pt x="762" y="40"/>
                  </a:lnTo>
                  <a:lnTo>
                    <a:pt x="766" y="40"/>
                  </a:lnTo>
                  <a:lnTo>
                    <a:pt x="768" y="38"/>
                  </a:lnTo>
                  <a:lnTo>
                    <a:pt x="772" y="34"/>
                  </a:lnTo>
                  <a:lnTo>
                    <a:pt x="778" y="32"/>
                  </a:lnTo>
                  <a:lnTo>
                    <a:pt x="780" y="28"/>
                  </a:lnTo>
                  <a:lnTo>
                    <a:pt x="783" y="28"/>
                  </a:lnTo>
                  <a:lnTo>
                    <a:pt x="791" y="28"/>
                  </a:lnTo>
                  <a:lnTo>
                    <a:pt x="793" y="28"/>
                  </a:lnTo>
                  <a:lnTo>
                    <a:pt x="797" y="32"/>
                  </a:lnTo>
                  <a:lnTo>
                    <a:pt x="799" y="32"/>
                  </a:lnTo>
                  <a:lnTo>
                    <a:pt x="802" y="32"/>
                  </a:lnTo>
                  <a:lnTo>
                    <a:pt x="808" y="34"/>
                  </a:lnTo>
                  <a:lnTo>
                    <a:pt x="810" y="34"/>
                  </a:lnTo>
                  <a:lnTo>
                    <a:pt x="812" y="38"/>
                  </a:lnTo>
                  <a:lnTo>
                    <a:pt x="816" y="38"/>
                  </a:lnTo>
                  <a:lnTo>
                    <a:pt x="817" y="38"/>
                  </a:lnTo>
                  <a:lnTo>
                    <a:pt x="823" y="40"/>
                  </a:lnTo>
                  <a:lnTo>
                    <a:pt x="827" y="40"/>
                  </a:lnTo>
                  <a:lnTo>
                    <a:pt x="829" y="40"/>
                  </a:lnTo>
                  <a:lnTo>
                    <a:pt x="835" y="40"/>
                  </a:lnTo>
                  <a:lnTo>
                    <a:pt x="846" y="34"/>
                  </a:lnTo>
                  <a:lnTo>
                    <a:pt x="848" y="32"/>
                  </a:lnTo>
                  <a:lnTo>
                    <a:pt x="852" y="32"/>
                  </a:lnTo>
                  <a:lnTo>
                    <a:pt x="853" y="28"/>
                  </a:lnTo>
                  <a:lnTo>
                    <a:pt x="859" y="26"/>
                  </a:lnTo>
                  <a:lnTo>
                    <a:pt x="859" y="24"/>
                  </a:lnTo>
                  <a:lnTo>
                    <a:pt x="861" y="21"/>
                  </a:lnTo>
                  <a:lnTo>
                    <a:pt x="865" y="21"/>
                  </a:lnTo>
                  <a:lnTo>
                    <a:pt x="871" y="19"/>
                  </a:lnTo>
                  <a:lnTo>
                    <a:pt x="871" y="15"/>
                  </a:lnTo>
                  <a:lnTo>
                    <a:pt x="872" y="13"/>
                  </a:lnTo>
                  <a:lnTo>
                    <a:pt x="876" y="9"/>
                  </a:lnTo>
                  <a:lnTo>
                    <a:pt x="878" y="7"/>
                  </a:lnTo>
                  <a:lnTo>
                    <a:pt x="884" y="5"/>
                  </a:lnTo>
                  <a:lnTo>
                    <a:pt x="886" y="5"/>
                  </a:lnTo>
                  <a:lnTo>
                    <a:pt x="890" y="5"/>
                  </a:lnTo>
                  <a:lnTo>
                    <a:pt x="895" y="2"/>
                  </a:lnTo>
                  <a:lnTo>
                    <a:pt x="901" y="2"/>
                  </a:lnTo>
                  <a:lnTo>
                    <a:pt x="907" y="2"/>
                  </a:lnTo>
                  <a:lnTo>
                    <a:pt x="910" y="0"/>
                  </a:lnTo>
                  <a:lnTo>
                    <a:pt x="916" y="0"/>
                  </a:lnTo>
                  <a:lnTo>
                    <a:pt x="916" y="0"/>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3" name="TextBox 12"/>
          <p:cNvSpPr txBox="1"/>
          <p:nvPr/>
        </p:nvSpPr>
        <p:spPr>
          <a:xfrm>
            <a:off x="0" y="4114800"/>
            <a:ext cx="2418004" cy="3108543"/>
          </a:xfrm>
          <a:prstGeom prst="rect">
            <a:avLst/>
          </a:prstGeom>
          <a:noFill/>
        </p:spPr>
        <p:txBody>
          <a:bodyPr wrap="square" rtlCol="0">
            <a:spAutoFit/>
          </a:bodyPr>
          <a:lstStyle/>
          <a:p>
            <a:pPr algn="ctr"/>
            <a:r>
              <a:rPr lang="en-US" sz="2800" b="1" dirty="0" smtClean="0">
                <a:solidFill>
                  <a:sysClr val="windowText" lastClr="000000"/>
                </a:solidFill>
              </a:rPr>
              <a:t>Nigeria</a:t>
            </a:r>
          </a:p>
          <a:p>
            <a:pPr algn="ctr"/>
            <a:r>
              <a:rPr lang="en-US" sz="2800" b="1" dirty="0" smtClean="0">
                <a:solidFill>
                  <a:sysClr val="windowText" lastClr="000000"/>
                </a:solidFill>
              </a:rPr>
              <a:t>10%</a:t>
            </a:r>
          </a:p>
          <a:p>
            <a:pPr algn="ctr"/>
            <a:r>
              <a:rPr lang="en-US" sz="2800" b="1" dirty="0" smtClean="0">
                <a:solidFill>
                  <a:sysClr val="windowText" lastClr="000000"/>
                </a:solidFill>
              </a:rPr>
              <a:t>North East</a:t>
            </a:r>
            <a:br>
              <a:rPr lang="en-US" sz="2800" b="1" dirty="0" smtClean="0">
                <a:solidFill>
                  <a:sysClr val="windowText" lastClr="000000"/>
                </a:solidFill>
              </a:rPr>
            </a:br>
            <a:r>
              <a:rPr lang="en-US" sz="2800" b="1" dirty="0" smtClean="0">
                <a:solidFill>
                  <a:sysClr val="windowText" lastClr="000000"/>
                </a:solidFill>
              </a:rPr>
              <a:t>10%</a:t>
            </a:r>
          </a:p>
          <a:p>
            <a:pPr algn="ctr"/>
            <a:endParaRPr lang="en-US" sz="2800" b="1" dirty="0" smtClean="0">
              <a:latin typeface="+mj-lt"/>
            </a:endParaRPr>
          </a:p>
          <a:p>
            <a:pPr algn="ctr"/>
            <a:r>
              <a:rPr lang="en-US" sz="2800" b="1" dirty="0" smtClean="0">
                <a:latin typeface="+mj-lt"/>
              </a:rPr>
              <a:t/>
            </a:r>
            <a:br>
              <a:rPr lang="en-US" sz="2800" b="1" dirty="0" smtClean="0">
                <a:latin typeface="+mj-lt"/>
              </a:rPr>
            </a:br>
            <a:endParaRPr lang="en-US" sz="2800" b="1" dirty="0">
              <a:latin typeface="+mj-lt"/>
            </a:endParaRPr>
          </a:p>
        </p:txBody>
      </p:sp>
      <p:sp>
        <p:nvSpPr>
          <p:cNvPr id="15" name="TextBox 14"/>
          <p:cNvSpPr txBox="1"/>
          <p:nvPr/>
        </p:nvSpPr>
        <p:spPr>
          <a:xfrm>
            <a:off x="4961245" y="1524000"/>
            <a:ext cx="2012539" cy="830997"/>
          </a:xfrm>
          <a:prstGeom prst="rect">
            <a:avLst/>
          </a:prstGeom>
          <a:noFill/>
        </p:spPr>
        <p:txBody>
          <a:bodyPr wrap="square" rtlCol="0">
            <a:spAutoFit/>
          </a:bodyPr>
          <a:lstStyle/>
          <a:p>
            <a:pPr algn="ctr"/>
            <a:r>
              <a:rPr lang="en-US" sz="2400" b="1" dirty="0" err="1" smtClean="0">
                <a:solidFill>
                  <a:schemeClr val="bg1"/>
                </a:solidFill>
                <a:latin typeface="+mn-lt"/>
              </a:rPr>
              <a:t>Borno</a:t>
            </a:r>
            <a:endParaRPr lang="en-US" sz="2400" b="1" dirty="0" smtClean="0">
              <a:solidFill>
                <a:schemeClr val="bg1"/>
              </a:solidFill>
              <a:latin typeface="+mn-lt"/>
            </a:endParaRPr>
          </a:p>
          <a:p>
            <a:pPr algn="ctr"/>
            <a:r>
              <a:rPr lang="en-US" sz="2400" b="1" dirty="0" smtClean="0">
                <a:solidFill>
                  <a:schemeClr val="bg1"/>
                </a:solidFill>
                <a:latin typeface="+mn-lt"/>
              </a:rPr>
              <a:t>7%</a:t>
            </a:r>
            <a:endParaRPr lang="en-US" sz="2400" b="1" dirty="0">
              <a:solidFill>
                <a:schemeClr val="bg1"/>
              </a:solidFill>
              <a:latin typeface="+mn-lt"/>
            </a:endParaRPr>
          </a:p>
        </p:txBody>
      </p:sp>
      <p:sp>
        <p:nvSpPr>
          <p:cNvPr id="16" name="TextBox 15"/>
          <p:cNvSpPr txBox="1"/>
          <p:nvPr/>
        </p:nvSpPr>
        <p:spPr>
          <a:xfrm>
            <a:off x="3505200" y="1600200"/>
            <a:ext cx="1631539" cy="830997"/>
          </a:xfrm>
          <a:prstGeom prst="rect">
            <a:avLst/>
          </a:prstGeom>
          <a:noFill/>
        </p:spPr>
        <p:txBody>
          <a:bodyPr wrap="square" rtlCol="0">
            <a:spAutoFit/>
          </a:bodyPr>
          <a:lstStyle/>
          <a:p>
            <a:pPr algn="ctr"/>
            <a:r>
              <a:rPr lang="en-US" sz="2400" b="1" dirty="0" err="1" smtClean="0">
                <a:solidFill>
                  <a:schemeClr val="bg1"/>
                </a:solidFill>
                <a:latin typeface="+mn-lt"/>
              </a:rPr>
              <a:t>Yobe</a:t>
            </a:r>
            <a:endParaRPr lang="en-US" sz="2400" b="1" dirty="0" smtClean="0">
              <a:solidFill>
                <a:schemeClr val="bg1"/>
              </a:solidFill>
              <a:latin typeface="+mn-lt"/>
            </a:endParaRPr>
          </a:p>
          <a:p>
            <a:pPr algn="ctr"/>
            <a:r>
              <a:rPr lang="en-US" sz="2400" b="1" dirty="0" smtClean="0">
                <a:solidFill>
                  <a:schemeClr val="bg1"/>
                </a:solidFill>
                <a:latin typeface="+mn-lt"/>
              </a:rPr>
              <a:t>2%</a:t>
            </a:r>
            <a:endParaRPr lang="en-US" sz="2400" b="1" dirty="0">
              <a:solidFill>
                <a:schemeClr val="bg1"/>
              </a:solidFill>
              <a:latin typeface="+mn-lt"/>
            </a:endParaRPr>
          </a:p>
        </p:txBody>
      </p:sp>
      <p:sp>
        <p:nvSpPr>
          <p:cNvPr id="17" name="TextBox 16"/>
          <p:cNvSpPr txBox="1"/>
          <p:nvPr/>
        </p:nvSpPr>
        <p:spPr>
          <a:xfrm>
            <a:off x="1981200" y="3200400"/>
            <a:ext cx="2012539" cy="830997"/>
          </a:xfrm>
          <a:prstGeom prst="rect">
            <a:avLst/>
          </a:prstGeom>
          <a:noFill/>
        </p:spPr>
        <p:txBody>
          <a:bodyPr wrap="square" rtlCol="0">
            <a:spAutoFit/>
          </a:bodyPr>
          <a:lstStyle/>
          <a:p>
            <a:pPr algn="ctr"/>
            <a:r>
              <a:rPr lang="en-US" sz="2400" b="1" dirty="0" err="1" smtClean="0">
                <a:solidFill>
                  <a:schemeClr val="bg1"/>
                </a:solidFill>
                <a:latin typeface="+mn-lt"/>
              </a:rPr>
              <a:t>Bauchi</a:t>
            </a:r>
            <a:endParaRPr lang="en-US" sz="2400" b="1" dirty="0" smtClean="0">
              <a:solidFill>
                <a:schemeClr val="bg1"/>
              </a:solidFill>
              <a:latin typeface="+mn-lt"/>
            </a:endParaRPr>
          </a:p>
          <a:p>
            <a:pPr algn="ctr"/>
            <a:r>
              <a:rPr lang="en-US" sz="2400" b="1" dirty="0" smtClean="0">
                <a:solidFill>
                  <a:schemeClr val="bg1"/>
                </a:solidFill>
                <a:latin typeface="+mn-lt"/>
              </a:rPr>
              <a:t>6%</a:t>
            </a:r>
            <a:endParaRPr lang="en-US" sz="2400" b="1" dirty="0">
              <a:solidFill>
                <a:schemeClr val="bg1"/>
              </a:solidFill>
              <a:latin typeface="+mn-lt"/>
            </a:endParaRPr>
          </a:p>
        </p:txBody>
      </p:sp>
      <p:sp>
        <p:nvSpPr>
          <p:cNvPr id="18" name="TextBox 17"/>
          <p:cNvSpPr txBox="1"/>
          <p:nvPr/>
        </p:nvSpPr>
        <p:spPr>
          <a:xfrm>
            <a:off x="3200400" y="2971800"/>
            <a:ext cx="2012539" cy="830997"/>
          </a:xfrm>
          <a:prstGeom prst="rect">
            <a:avLst/>
          </a:prstGeom>
          <a:noFill/>
        </p:spPr>
        <p:txBody>
          <a:bodyPr wrap="square" rtlCol="0">
            <a:spAutoFit/>
          </a:bodyPr>
          <a:lstStyle/>
          <a:p>
            <a:pPr algn="ctr"/>
            <a:r>
              <a:rPr lang="en-US" sz="2400" b="1" dirty="0" err="1" smtClean="0">
                <a:solidFill>
                  <a:schemeClr val="bg1"/>
                </a:solidFill>
                <a:latin typeface="+mn-lt"/>
              </a:rPr>
              <a:t>Gombe</a:t>
            </a:r>
            <a:endParaRPr lang="en-US" sz="2400" b="1" dirty="0" smtClean="0">
              <a:solidFill>
                <a:schemeClr val="bg1"/>
              </a:solidFill>
              <a:latin typeface="+mn-lt"/>
            </a:endParaRPr>
          </a:p>
          <a:p>
            <a:pPr algn="ctr"/>
            <a:r>
              <a:rPr lang="en-US" sz="2400" b="1" dirty="0" smtClean="0">
                <a:solidFill>
                  <a:schemeClr val="bg1"/>
                </a:solidFill>
                <a:latin typeface="+mn-lt"/>
              </a:rPr>
              <a:t>   11%</a:t>
            </a:r>
            <a:endParaRPr lang="en-US" sz="2400" b="1" dirty="0">
              <a:solidFill>
                <a:schemeClr val="bg1"/>
              </a:solidFill>
              <a:latin typeface="+mn-lt"/>
            </a:endParaRPr>
          </a:p>
        </p:txBody>
      </p:sp>
      <p:sp>
        <p:nvSpPr>
          <p:cNvPr id="20" name="TextBox 19"/>
          <p:cNvSpPr txBox="1"/>
          <p:nvPr/>
        </p:nvSpPr>
        <p:spPr>
          <a:xfrm>
            <a:off x="4114800" y="3733800"/>
            <a:ext cx="2362200" cy="830997"/>
          </a:xfrm>
          <a:prstGeom prst="rect">
            <a:avLst/>
          </a:prstGeom>
          <a:noFill/>
        </p:spPr>
        <p:txBody>
          <a:bodyPr wrap="square" rtlCol="0">
            <a:spAutoFit/>
          </a:bodyPr>
          <a:lstStyle/>
          <a:p>
            <a:pPr algn="ctr"/>
            <a:r>
              <a:rPr lang="en-US" sz="2400" b="1" dirty="0" smtClean="0">
                <a:solidFill>
                  <a:schemeClr val="bg1"/>
                </a:solidFill>
                <a:latin typeface="+mn-lt"/>
              </a:rPr>
              <a:t>Adamawa</a:t>
            </a:r>
          </a:p>
          <a:p>
            <a:pPr algn="ctr"/>
            <a:r>
              <a:rPr lang="en-US" sz="2400" b="1" dirty="0" smtClean="0">
                <a:solidFill>
                  <a:schemeClr val="bg1"/>
                </a:solidFill>
                <a:latin typeface="+mn-lt"/>
              </a:rPr>
              <a:t>15%</a:t>
            </a:r>
            <a:endParaRPr lang="en-US" sz="2400" b="1" dirty="0">
              <a:solidFill>
                <a:schemeClr val="bg1"/>
              </a:solidFill>
              <a:latin typeface="+mn-lt"/>
            </a:endParaRPr>
          </a:p>
        </p:txBody>
      </p:sp>
      <p:sp>
        <p:nvSpPr>
          <p:cNvPr id="21" name="TextBox 20"/>
          <p:cNvSpPr txBox="1"/>
          <p:nvPr/>
        </p:nvSpPr>
        <p:spPr>
          <a:xfrm>
            <a:off x="2590800" y="4876800"/>
            <a:ext cx="2012539" cy="830997"/>
          </a:xfrm>
          <a:prstGeom prst="rect">
            <a:avLst/>
          </a:prstGeom>
          <a:noFill/>
        </p:spPr>
        <p:txBody>
          <a:bodyPr wrap="square" rtlCol="0">
            <a:spAutoFit/>
          </a:bodyPr>
          <a:lstStyle/>
          <a:p>
            <a:pPr algn="ctr"/>
            <a:r>
              <a:rPr lang="en-US" sz="2400" b="1" dirty="0" err="1" smtClean="0">
                <a:latin typeface="+mn-lt"/>
              </a:rPr>
              <a:t>Taraba</a:t>
            </a:r>
            <a:endParaRPr lang="en-US" sz="2400" b="1" dirty="0" smtClean="0">
              <a:latin typeface="+mn-lt"/>
            </a:endParaRPr>
          </a:p>
          <a:p>
            <a:pPr algn="ctr"/>
            <a:r>
              <a:rPr lang="en-US" sz="2400" b="1" dirty="0" smtClean="0">
                <a:latin typeface="+mn-lt"/>
              </a:rPr>
              <a:t>23%</a:t>
            </a:r>
            <a:endParaRPr lang="en-US" sz="2400" b="1" dirty="0">
              <a:latin typeface="+mn-lt"/>
            </a:endParaRPr>
          </a:p>
        </p:txBody>
      </p:sp>
      <p:sp>
        <p:nvSpPr>
          <p:cNvPr id="23" name="Rectangle 22"/>
          <p:cNvSpPr/>
          <p:nvPr/>
        </p:nvSpPr>
        <p:spPr>
          <a:xfrm>
            <a:off x="0" y="6248400"/>
            <a:ext cx="6324600" cy="646331"/>
          </a:xfrm>
          <a:prstGeom prst="rect">
            <a:avLst/>
          </a:prstGeom>
        </p:spPr>
        <p:txBody>
          <a:bodyPr wrap="square">
            <a:spAutoFit/>
          </a:bodyPr>
          <a:lstStyle/>
          <a:p>
            <a:r>
              <a:rPr lang="en-US" i="1" dirty="0" smtClean="0">
                <a:solidFill>
                  <a:srgbClr val="000000"/>
                </a:solidFill>
                <a:latin typeface="Calibri" pitchFamily="34" charset="0"/>
              </a:rPr>
              <a:t>Percent of men age 15-49 who have been tested </a:t>
            </a:r>
            <a:br>
              <a:rPr lang="en-US" i="1" dirty="0" smtClean="0">
                <a:solidFill>
                  <a:srgbClr val="000000"/>
                </a:solidFill>
                <a:latin typeface="Calibri" pitchFamily="34" charset="0"/>
              </a:rPr>
            </a:br>
            <a:r>
              <a:rPr lang="en-US" i="1" dirty="0" smtClean="0">
                <a:solidFill>
                  <a:srgbClr val="000000"/>
                </a:solidFill>
                <a:latin typeface="Calibri" pitchFamily="34" charset="0"/>
              </a:rPr>
              <a:t>for HIV in the last 12 months and received their results</a:t>
            </a:r>
            <a:endParaRPr lang="en-US" i="1" dirty="0">
              <a:solidFill>
                <a:srgbClr val="000000"/>
              </a:solidFill>
              <a:latin typeface="Calibri"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txBox="1">
            <a:spLocks/>
          </p:cNvSpPr>
          <p:nvPr/>
        </p:nvSpPr>
        <p:spPr bwMode="auto">
          <a:xfrm>
            <a:off x="762000" y="3175"/>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4000">
                <a:latin typeface="Calibri" pitchFamily="34" charset="0"/>
              </a:rPr>
              <a:t>Trends in HIV Testing</a:t>
            </a:r>
          </a:p>
        </p:txBody>
      </p:sp>
      <p:sp>
        <p:nvSpPr>
          <p:cNvPr id="6" name="TextBox 5"/>
          <p:cNvSpPr txBox="1"/>
          <p:nvPr/>
        </p:nvSpPr>
        <p:spPr>
          <a:xfrm>
            <a:off x="0" y="1319213"/>
            <a:ext cx="9144000" cy="646112"/>
          </a:xfrm>
          <a:prstGeom prst="rect">
            <a:avLst/>
          </a:prstGeom>
          <a:noFill/>
        </p:spPr>
        <p:txBody>
          <a:bodyPr>
            <a:spAutoFit/>
          </a:bodyPr>
          <a:lstStyle/>
          <a:p>
            <a:pPr>
              <a:defRPr/>
            </a:pPr>
            <a:r>
              <a:rPr lang="en-US" i="1" dirty="0">
                <a:latin typeface="+mn-lt"/>
              </a:rPr>
              <a:t>Percent of women and men age 15-49 who have ever been tested for HIV in the last 12 months and received the results</a:t>
            </a:r>
          </a:p>
        </p:txBody>
      </p:sp>
      <p:graphicFrame>
        <p:nvGraphicFramePr>
          <p:cNvPr id="2" name="Content Placeholder 3"/>
          <p:cNvGraphicFramePr>
            <a:graphicFrameLocks noGrp="1"/>
          </p:cNvGraphicFramePr>
          <p:nvPr>
            <p:ph idx="1"/>
            <p:extLst>
              <p:ext uri="{D42A27DB-BD31-4B8C-83A1-F6EECF244321}">
                <p14:modId xmlns:p14="http://schemas.microsoft.com/office/powerpoint/2010/main" val="794305231"/>
              </p:ext>
            </p:extLst>
          </p:nvPr>
        </p:nvGraphicFramePr>
        <p:xfrm>
          <a:off x="457200" y="1905000"/>
          <a:ext cx="8229600" cy="48847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2845245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a:spLocks noGrp="1"/>
          </p:cNvSpPr>
          <p:nvPr>
            <p:ph idx="1"/>
          </p:nvPr>
        </p:nvSpPr>
        <p:spPr>
          <a:xfrm>
            <a:off x="457200" y="1981200"/>
            <a:ext cx="8229600" cy="3962400"/>
          </a:xfrm>
        </p:spPr>
        <p:txBody>
          <a:bodyPr>
            <a:normAutofit fontScale="92500" lnSpcReduction="20000"/>
          </a:bodyPr>
          <a:lstStyle/>
          <a:p>
            <a:pPr marL="0" indent="0" algn="ctr" eaLnBrk="1" hangingPunct="1">
              <a:buFont typeface="Arial" charset="0"/>
              <a:buNone/>
            </a:pPr>
            <a:r>
              <a:rPr lang="en-US" dirty="0" smtClean="0"/>
              <a:t>Among women who gave birth in the two years before the survey, </a:t>
            </a:r>
            <a:r>
              <a:rPr lang="en-US" b="1" dirty="0" smtClean="0">
                <a:solidFill>
                  <a:schemeClr val="bg2"/>
                </a:solidFill>
              </a:rPr>
              <a:t>23%</a:t>
            </a:r>
            <a:r>
              <a:rPr lang="en-US" dirty="0" smtClean="0"/>
              <a:t> were </a:t>
            </a:r>
            <a:r>
              <a:rPr lang="en-US" b="1" dirty="0" smtClean="0">
                <a:solidFill>
                  <a:schemeClr val="bg2"/>
                </a:solidFill>
              </a:rPr>
              <a:t>counselled and</a:t>
            </a:r>
            <a:r>
              <a:rPr lang="en-US" dirty="0" smtClean="0">
                <a:solidFill>
                  <a:schemeClr val="bg2"/>
                </a:solidFill>
              </a:rPr>
              <a:t> </a:t>
            </a:r>
            <a:r>
              <a:rPr lang="en-US" b="1" dirty="0" smtClean="0">
                <a:solidFill>
                  <a:schemeClr val="bg2"/>
                </a:solidFill>
              </a:rPr>
              <a:t>tested for HIV</a:t>
            </a:r>
            <a:r>
              <a:rPr lang="en-US" b="1" dirty="0" smtClean="0">
                <a:solidFill>
                  <a:schemeClr val="tx2"/>
                </a:solidFill>
              </a:rPr>
              <a:t> </a:t>
            </a:r>
            <a:r>
              <a:rPr lang="en-US" dirty="0" smtClean="0"/>
              <a:t>during antenatal care and </a:t>
            </a:r>
            <a:r>
              <a:rPr lang="en-US" b="1" dirty="0" smtClean="0">
                <a:solidFill>
                  <a:schemeClr val="bg2"/>
                </a:solidFill>
              </a:rPr>
              <a:t>received the results</a:t>
            </a:r>
            <a:r>
              <a:rPr lang="en-US" dirty="0" smtClean="0"/>
              <a:t>.</a:t>
            </a:r>
          </a:p>
          <a:p>
            <a:pPr marL="0" indent="0" algn="ctr" eaLnBrk="1" hangingPunct="1">
              <a:buFont typeface="Arial" charset="0"/>
              <a:buNone/>
            </a:pPr>
            <a:endParaRPr lang="en-US" dirty="0"/>
          </a:p>
          <a:p>
            <a:pPr marL="0" indent="0" algn="ctr">
              <a:buNone/>
            </a:pPr>
            <a:r>
              <a:rPr lang="en-US" dirty="0"/>
              <a:t>Among women who gave birth in the two years before the </a:t>
            </a:r>
            <a:r>
              <a:rPr lang="en-US" dirty="0" smtClean="0"/>
              <a:t>survey in </a:t>
            </a:r>
            <a:r>
              <a:rPr lang="en-US" b="1" dirty="0" smtClean="0">
                <a:solidFill>
                  <a:schemeClr val="accent4"/>
                </a:solidFill>
              </a:rPr>
              <a:t>North East Zone</a:t>
            </a:r>
            <a:r>
              <a:rPr lang="en-US" dirty="0" smtClean="0"/>
              <a:t>, </a:t>
            </a:r>
            <a:r>
              <a:rPr lang="en-US" b="1" dirty="0" smtClean="0">
                <a:solidFill>
                  <a:schemeClr val="accent4"/>
                </a:solidFill>
              </a:rPr>
              <a:t>17%</a:t>
            </a:r>
            <a:r>
              <a:rPr lang="en-US" dirty="0" smtClean="0">
                <a:solidFill>
                  <a:schemeClr val="accent4"/>
                </a:solidFill>
              </a:rPr>
              <a:t> </a:t>
            </a:r>
            <a:r>
              <a:rPr lang="en-US" dirty="0"/>
              <a:t>were </a:t>
            </a:r>
            <a:r>
              <a:rPr lang="en-US" b="1" dirty="0">
                <a:solidFill>
                  <a:schemeClr val="accent4"/>
                </a:solidFill>
              </a:rPr>
              <a:t>counselled and</a:t>
            </a:r>
            <a:r>
              <a:rPr lang="en-US" dirty="0">
                <a:solidFill>
                  <a:schemeClr val="accent4"/>
                </a:solidFill>
              </a:rPr>
              <a:t> </a:t>
            </a:r>
            <a:r>
              <a:rPr lang="en-US" b="1" dirty="0">
                <a:solidFill>
                  <a:schemeClr val="accent4"/>
                </a:solidFill>
              </a:rPr>
              <a:t>tested for HIV </a:t>
            </a:r>
            <a:r>
              <a:rPr lang="en-US" dirty="0"/>
              <a:t>during antenatal care and </a:t>
            </a:r>
            <a:r>
              <a:rPr lang="en-US" b="1" dirty="0">
                <a:solidFill>
                  <a:schemeClr val="accent4"/>
                </a:solidFill>
              </a:rPr>
              <a:t>received the results</a:t>
            </a:r>
            <a:r>
              <a:rPr lang="en-US" dirty="0"/>
              <a:t>.</a:t>
            </a:r>
          </a:p>
          <a:p>
            <a:pPr marL="0" indent="0" algn="ctr" eaLnBrk="1" hangingPunct="1">
              <a:buFont typeface="Arial" charset="0"/>
              <a:buNone/>
            </a:pPr>
            <a:endParaRPr lang="en-US" dirty="0" smtClean="0"/>
          </a:p>
        </p:txBody>
      </p:sp>
      <p:sp>
        <p:nvSpPr>
          <p:cNvPr id="21507" name="Title 1"/>
          <p:cNvSpPr>
            <a:spLocks noGrp="1"/>
          </p:cNvSpPr>
          <p:nvPr>
            <p:ph type="title"/>
          </p:nvPr>
        </p:nvSpPr>
        <p:spPr>
          <a:xfrm>
            <a:off x="457200" y="0"/>
            <a:ext cx="8229600" cy="1143000"/>
          </a:xfrm>
        </p:spPr>
        <p:txBody>
          <a:bodyPr/>
          <a:lstStyle/>
          <a:p>
            <a:pPr eaLnBrk="1" hangingPunct="1"/>
            <a:r>
              <a:rPr lang="en-US" smtClean="0"/>
              <a:t>HIV Testing During Pregnancy</a:t>
            </a:r>
          </a:p>
        </p:txBody>
      </p:sp>
    </p:spTree>
    <p:extLst>
      <p:ext uri="{BB962C8B-B14F-4D97-AF65-F5344CB8AC3E}">
        <p14:creationId xmlns:p14="http://schemas.microsoft.com/office/powerpoint/2010/main" val="35374732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a:spLocks noGrp="1"/>
          </p:cNvSpPr>
          <p:nvPr>
            <p:ph sz="half" idx="1"/>
          </p:nvPr>
        </p:nvSpPr>
        <p:spPr>
          <a:xfrm>
            <a:off x="228600" y="1219200"/>
            <a:ext cx="5943600" cy="1752600"/>
          </a:xfrm>
        </p:spPr>
        <p:txBody>
          <a:bodyPr>
            <a:noAutofit/>
          </a:bodyPr>
          <a:lstStyle/>
          <a:p>
            <a:r>
              <a:rPr lang="en-US" sz="3200" dirty="0" smtClean="0"/>
              <a:t>HIV Knowledge </a:t>
            </a:r>
            <a:endParaRPr lang="en-US" sz="3200" dirty="0"/>
          </a:p>
          <a:p>
            <a:r>
              <a:rPr lang="en-US" sz="3200" dirty="0" smtClean="0">
                <a:latin typeface="Calibri" pitchFamily="34" charset="0"/>
              </a:rPr>
              <a:t>HIV-related Attitudes &amp; </a:t>
            </a:r>
            <a:r>
              <a:rPr lang="en-US" sz="3200" dirty="0" err="1" smtClean="0">
                <a:latin typeface="Calibri" pitchFamily="34" charset="0"/>
              </a:rPr>
              <a:t>Behaviour</a:t>
            </a:r>
            <a:endParaRPr lang="en-US" sz="3200" dirty="0" smtClean="0">
              <a:latin typeface="Calibri" pitchFamily="34" charset="0"/>
            </a:endParaRPr>
          </a:p>
          <a:p>
            <a:r>
              <a:rPr lang="en-US" sz="3200" dirty="0" smtClean="0"/>
              <a:t>HIV Testing</a:t>
            </a:r>
          </a:p>
          <a:p>
            <a:r>
              <a:rPr lang="en-US" sz="3200" b="1" dirty="0">
                <a:solidFill>
                  <a:schemeClr val="bg2"/>
                </a:solidFill>
              </a:rPr>
              <a:t>HIV and Youth</a:t>
            </a:r>
          </a:p>
        </p:txBody>
      </p:sp>
    </p:spTree>
    <p:extLst>
      <p:ext uri="{BB962C8B-B14F-4D97-AF65-F5344CB8AC3E}">
        <p14:creationId xmlns:p14="http://schemas.microsoft.com/office/powerpoint/2010/main" val="24508687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0" y="3175"/>
            <a:ext cx="9144000" cy="1143000"/>
          </a:xfrm>
        </p:spPr>
        <p:txBody>
          <a:bodyPr>
            <a:normAutofit fontScale="90000"/>
          </a:bodyPr>
          <a:lstStyle/>
          <a:p>
            <a:pPr eaLnBrk="1" hangingPunct="1"/>
            <a:r>
              <a:rPr lang="en-US" dirty="0" smtClean="0"/>
              <a:t>Comprehensive Knowledge of HIV among Youth by Residence</a:t>
            </a:r>
          </a:p>
        </p:txBody>
      </p:sp>
      <p:graphicFrame>
        <p:nvGraphicFramePr>
          <p:cNvPr id="2" name="Content Placeholder 3"/>
          <p:cNvGraphicFramePr>
            <a:graphicFrameLocks noGrp="1"/>
          </p:cNvGraphicFramePr>
          <p:nvPr>
            <p:ph idx="1"/>
            <p:extLst>
              <p:ext uri="{D42A27DB-BD31-4B8C-83A1-F6EECF244321}">
                <p14:modId xmlns:p14="http://schemas.microsoft.com/office/powerpoint/2010/main" val="1988384694"/>
              </p:ext>
            </p:extLst>
          </p:nvPr>
        </p:nvGraphicFramePr>
        <p:xfrm>
          <a:off x="457200" y="1752600"/>
          <a:ext cx="8229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6119813"/>
            <a:ext cx="9144000" cy="738187"/>
          </a:xfrm>
          <a:prstGeom prst="rect">
            <a:avLst/>
          </a:prstGeom>
          <a:noFill/>
        </p:spPr>
        <p:txBody>
          <a:bodyPr>
            <a:spAutoFit/>
          </a:bodyPr>
          <a:lstStyle/>
          <a:p>
            <a:pPr>
              <a:defRPr/>
            </a:pPr>
            <a:r>
              <a:rPr lang="en-US" sz="1400" dirty="0">
                <a:latin typeface="+mn-lt"/>
              </a:rPr>
              <a:t>*Comprehensive knowledge means knowing that the risk of getting HIV can be reduced by using condoms and limiting sex to one uninfected partner, knowing that a healthy looking person can have HIV, and rejecting the two most common local misconceptions about HIV prevention and transmission.</a:t>
            </a:r>
          </a:p>
        </p:txBody>
      </p:sp>
      <p:sp>
        <p:nvSpPr>
          <p:cNvPr id="6" name="TextBox 5"/>
          <p:cNvSpPr txBox="1"/>
          <p:nvPr/>
        </p:nvSpPr>
        <p:spPr>
          <a:xfrm>
            <a:off x="0" y="1273175"/>
            <a:ext cx="9144000" cy="369888"/>
          </a:xfrm>
          <a:prstGeom prst="rect">
            <a:avLst/>
          </a:prstGeom>
          <a:noFill/>
        </p:spPr>
        <p:txBody>
          <a:bodyPr>
            <a:spAutoFit/>
          </a:bodyPr>
          <a:lstStyle/>
          <a:p>
            <a:pPr>
              <a:defRPr/>
            </a:pPr>
            <a:r>
              <a:rPr lang="en-US" i="1" dirty="0">
                <a:latin typeface="+mn-lt"/>
              </a:rPr>
              <a:t>Percent of women </a:t>
            </a:r>
            <a:r>
              <a:rPr lang="en-US" i="1" dirty="0" smtClean="0">
                <a:latin typeface="+mn-lt"/>
              </a:rPr>
              <a:t>and men age </a:t>
            </a:r>
            <a:r>
              <a:rPr lang="en-US" i="1" dirty="0">
                <a:latin typeface="+mn-lt"/>
              </a:rPr>
              <a:t>15-24 with comprehensive knowledge* of HIV</a:t>
            </a:r>
          </a:p>
        </p:txBody>
      </p:sp>
    </p:spTree>
    <p:extLst>
      <p:ext uri="{BB962C8B-B14F-4D97-AF65-F5344CB8AC3E}">
        <p14:creationId xmlns:p14="http://schemas.microsoft.com/office/powerpoint/2010/main" val="16385292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0" y="3175"/>
            <a:ext cx="9144000" cy="1143000"/>
          </a:xfrm>
        </p:spPr>
        <p:txBody>
          <a:bodyPr>
            <a:normAutofit fontScale="90000"/>
          </a:bodyPr>
          <a:lstStyle/>
          <a:p>
            <a:pPr eaLnBrk="1" hangingPunct="1"/>
            <a:r>
              <a:rPr lang="en-US" dirty="0" smtClean="0"/>
              <a:t>Knowledge of a Condom Source </a:t>
            </a:r>
            <a:br>
              <a:rPr lang="en-US" dirty="0" smtClean="0"/>
            </a:br>
            <a:r>
              <a:rPr lang="en-US" dirty="0" smtClean="0"/>
              <a:t>among Youth</a:t>
            </a:r>
          </a:p>
        </p:txBody>
      </p:sp>
      <p:graphicFrame>
        <p:nvGraphicFramePr>
          <p:cNvPr id="2" name="Content Placeholder 3"/>
          <p:cNvGraphicFramePr>
            <a:graphicFrameLocks noGrp="1"/>
          </p:cNvGraphicFramePr>
          <p:nvPr>
            <p:ph idx="1"/>
            <p:extLst>
              <p:ext uri="{D42A27DB-BD31-4B8C-83A1-F6EECF244321}">
                <p14:modId xmlns:p14="http://schemas.microsoft.com/office/powerpoint/2010/main" val="574198375"/>
              </p:ext>
            </p:extLst>
          </p:nvPr>
        </p:nvGraphicFramePr>
        <p:xfrm>
          <a:off x="457200" y="2057400"/>
          <a:ext cx="8229600"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1457325"/>
            <a:ext cx="9144000" cy="369888"/>
          </a:xfrm>
          <a:prstGeom prst="rect">
            <a:avLst/>
          </a:prstGeom>
          <a:noFill/>
        </p:spPr>
        <p:txBody>
          <a:bodyPr>
            <a:spAutoFit/>
          </a:bodyPr>
          <a:lstStyle/>
          <a:p>
            <a:pPr>
              <a:defRPr/>
            </a:pPr>
            <a:r>
              <a:rPr lang="en-US" i="1" dirty="0">
                <a:latin typeface="+mn-lt"/>
              </a:rPr>
              <a:t>Percent of women and men age 15-24 who know a condom source</a:t>
            </a:r>
          </a:p>
        </p:txBody>
      </p:sp>
    </p:spTree>
    <p:extLst>
      <p:ext uri="{BB962C8B-B14F-4D97-AF65-F5344CB8AC3E}">
        <p14:creationId xmlns:p14="http://schemas.microsoft.com/office/powerpoint/2010/main" val="35212364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Content Placeholder 2"/>
          <p:cNvSpPr>
            <a:spLocks noGrp="1"/>
          </p:cNvSpPr>
          <p:nvPr>
            <p:ph idx="1"/>
          </p:nvPr>
        </p:nvSpPr>
        <p:spPr>
          <a:xfrm>
            <a:off x="685800" y="1295400"/>
            <a:ext cx="7543800" cy="4830763"/>
          </a:xfrm>
        </p:spPr>
        <p:txBody>
          <a:bodyPr rtlCol="0">
            <a:normAutofit fontScale="85000" lnSpcReduction="10000"/>
          </a:bodyPr>
          <a:lstStyle/>
          <a:p>
            <a:pPr eaLnBrk="1" fontAlgn="auto" hangingPunct="1">
              <a:spcAft>
                <a:spcPts val="0"/>
              </a:spcAft>
              <a:buFont typeface="Arial" pitchFamily="34" charset="0"/>
              <a:buChar char="•"/>
              <a:defRPr/>
            </a:pPr>
            <a:r>
              <a:rPr lang="en-US" b="1" dirty="0" smtClean="0">
                <a:solidFill>
                  <a:schemeClr val="bg2"/>
                </a:solidFill>
              </a:rPr>
              <a:t>17%</a:t>
            </a:r>
            <a:r>
              <a:rPr lang="en-US" dirty="0" smtClean="0"/>
              <a:t> of young women and </a:t>
            </a:r>
            <a:r>
              <a:rPr lang="en-US" b="1" dirty="0" smtClean="0">
                <a:solidFill>
                  <a:schemeClr val="bg2"/>
                </a:solidFill>
              </a:rPr>
              <a:t>3%</a:t>
            </a:r>
            <a:r>
              <a:rPr lang="en-US" dirty="0" smtClean="0"/>
              <a:t> of young men age 15-24 had sexual intercourse </a:t>
            </a:r>
            <a:r>
              <a:rPr lang="en-US" b="1" dirty="0" smtClean="0">
                <a:solidFill>
                  <a:schemeClr val="bg2"/>
                </a:solidFill>
              </a:rPr>
              <a:t>before age 15</a:t>
            </a:r>
            <a:r>
              <a:rPr lang="en-US" dirty="0" smtClean="0"/>
              <a:t>.</a:t>
            </a:r>
          </a:p>
          <a:p>
            <a:pPr lvl="1">
              <a:defRPr/>
            </a:pPr>
            <a:r>
              <a:rPr lang="en-US" b="1" dirty="0" smtClean="0">
                <a:solidFill>
                  <a:schemeClr val="accent4"/>
                </a:solidFill>
              </a:rPr>
              <a:t>23%</a:t>
            </a:r>
            <a:r>
              <a:rPr lang="en-US" dirty="0" smtClean="0">
                <a:solidFill>
                  <a:schemeClr val="accent4"/>
                </a:solidFill>
              </a:rPr>
              <a:t> </a:t>
            </a:r>
            <a:r>
              <a:rPr lang="en-US" dirty="0"/>
              <a:t>of young women and </a:t>
            </a:r>
            <a:r>
              <a:rPr lang="en-US" b="1" dirty="0" smtClean="0">
                <a:solidFill>
                  <a:schemeClr val="accent4"/>
                </a:solidFill>
              </a:rPr>
              <a:t>2%</a:t>
            </a:r>
            <a:r>
              <a:rPr lang="en-US" dirty="0" smtClean="0">
                <a:solidFill>
                  <a:schemeClr val="accent4"/>
                </a:solidFill>
              </a:rPr>
              <a:t> </a:t>
            </a:r>
            <a:r>
              <a:rPr lang="en-US" dirty="0"/>
              <a:t>of young men age 15-24 </a:t>
            </a:r>
            <a:r>
              <a:rPr lang="en-US" dirty="0" smtClean="0"/>
              <a:t>in </a:t>
            </a:r>
            <a:r>
              <a:rPr lang="en-US" b="1" dirty="0" smtClean="0">
                <a:solidFill>
                  <a:schemeClr val="accent4"/>
                </a:solidFill>
              </a:rPr>
              <a:t>North East Zone </a:t>
            </a:r>
            <a:r>
              <a:rPr lang="en-US" dirty="0" smtClean="0"/>
              <a:t>had </a:t>
            </a:r>
            <a:r>
              <a:rPr lang="en-US" dirty="0"/>
              <a:t>sexual intercourse </a:t>
            </a:r>
            <a:r>
              <a:rPr lang="en-US" b="1" dirty="0">
                <a:solidFill>
                  <a:schemeClr val="accent4"/>
                </a:solidFill>
              </a:rPr>
              <a:t>before age 15</a:t>
            </a:r>
            <a:r>
              <a:rPr lang="en-US" dirty="0"/>
              <a:t>.</a:t>
            </a:r>
          </a:p>
          <a:p>
            <a:pPr marL="0" indent="0" eaLnBrk="1" fontAlgn="auto" hangingPunct="1">
              <a:spcAft>
                <a:spcPts val="0"/>
              </a:spcAft>
              <a:buFont typeface="Arial" pitchFamily="34" charset="0"/>
              <a:buNone/>
              <a:defRPr/>
            </a:pPr>
            <a:endParaRPr lang="en-US" b="1" dirty="0" smtClean="0"/>
          </a:p>
          <a:p>
            <a:pPr eaLnBrk="1" fontAlgn="auto" hangingPunct="1">
              <a:spcAft>
                <a:spcPts val="0"/>
              </a:spcAft>
              <a:buFont typeface="Arial" pitchFamily="34" charset="0"/>
              <a:buChar char="•"/>
              <a:defRPr/>
            </a:pPr>
            <a:r>
              <a:rPr lang="en-US" b="1" dirty="0" smtClean="0">
                <a:solidFill>
                  <a:schemeClr val="bg2"/>
                </a:solidFill>
              </a:rPr>
              <a:t>52%</a:t>
            </a:r>
            <a:r>
              <a:rPr lang="en-US" dirty="0" smtClean="0"/>
              <a:t> </a:t>
            </a:r>
            <a:r>
              <a:rPr lang="en-US" dirty="0"/>
              <a:t>of young women and </a:t>
            </a:r>
            <a:r>
              <a:rPr lang="en-US" b="1" dirty="0" smtClean="0">
                <a:solidFill>
                  <a:schemeClr val="bg2"/>
                </a:solidFill>
              </a:rPr>
              <a:t>19%</a:t>
            </a:r>
            <a:r>
              <a:rPr lang="en-US" dirty="0" smtClean="0"/>
              <a:t> </a:t>
            </a:r>
            <a:r>
              <a:rPr lang="en-US" dirty="0"/>
              <a:t>of young men age </a:t>
            </a:r>
            <a:r>
              <a:rPr lang="en-US" dirty="0" smtClean="0"/>
              <a:t>18-24 </a:t>
            </a:r>
            <a:r>
              <a:rPr lang="en-US" dirty="0"/>
              <a:t>had sexual intercourse </a:t>
            </a:r>
            <a:r>
              <a:rPr lang="en-US" b="1" dirty="0">
                <a:solidFill>
                  <a:schemeClr val="bg2"/>
                </a:solidFill>
              </a:rPr>
              <a:t>before age </a:t>
            </a:r>
            <a:r>
              <a:rPr lang="en-US" b="1" dirty="0" smtClean="0">
                <a:solidFill>
                  <a:schemeClr val="bg2"/>
                </a:solidFill>
              </a:rPr>
              <a:t>18</a:t>
            </a:r>
            <a:r>
              <a:rPr lang="en-US" dirty="0" smtClean="0"/>
              <a:t>.</a:t>
            </a:r>
          </a:p>
          <a:p>
            <a:pPr lvl="1">
              <a:defRPr/>
            </a:pPr>
            <a:r>
              <a:rPr lang="en-US" b="1" dirty="0" smtClean="0">
                <a:solidFill>
                  <a:schemeClr val="accent4"/>
                </a:solidFill>
              </a:rPr>
              <a:t>63%</a:t>
            </a:r>
            <a:r>
              <a:rPr lang="en-US" dirty="0" smtClean="0"/>
              <a:t> </a:t>
            </a:r>
            <a:r>
              <a:rPr lang="en-US" dirty="0"/>
              <a:t>of young women </a:t>
            </a:r>
            <a:r>
              <a:rPr lang="en-US" dirty="0" smtClean="0"/>
              <a:t>and </a:t>
            </a:r>
            <a:r>
              <a:rPr lang="en-US" b="1" dirty="0" smtClean="0">
                <a:solidFill>
                  <a:schemeClr val="accent4"/>
                </a:solidFill>
              </a:rPr>
              <a:t>14% </a:t>
            </a:r>
            <a:r>
              <a:rPr lang="en-US" dirty="0"/>
              <a:t>of young men age 18-24 in </a:t>
            </a:r>
            <a:r>
              <a:rPr lang="en-US" b="1" dirty="0">
                <a:solidFill>
                  <a:schemeClr val="accent4"/>
                </a:solidFill>
              </a:rPr>
              <a:t>North </a:t>
            </a:r>
            <a:r>
              <a:rPr lang="en-US" b="1" dirty="0" smtClean="0">
                <a:solidFill>
                  <a:schemeClr val="accent4"/>
                </a:solidFill>
              </a:rPr>
              <a:t>East </a:t>
            </a:r>
            <a:r>
              <a:rPr lang="en-US" b="1" dirty="0">
                <a:solidFill>
                  <a:schemeClr val="accent4"/>
                </a:solidFill>
              </a:rPr>
              <a:t>Zone </a:t>
            </a:r>
            <a:r>
              <a:rPr lang="en-US" dirty="0" smtClean="0"/>
              <a:t>had </a:t>
            </a:r>
            <a:r>
              <a:rPr lang="en-US" dirty="0"/>
              <a:t>sexual intercourse </a:t>
            </a:r>
            <a:r>
              <a:rPr lang="en-US" b="1" dirty="0">
                <a:solidFill>
                  <a:schemeClr val="accent4"/>
                </a:solidFill>
              </a:rPr>
              <a:t>before age 18</a:t>
            </a:r>
            <a:r>
              <a:rPr lang="en-US" dirty="0" smtClean="0">
                <a:solidFill>
                  <a:schemeClr val="accent4"/>
                </a:solidFill>
              </a:rPr>
              <a:t>.</a:t>
            </a:r>
            <a:endParaRPr lang="en-US" dirty="0">
              <a:solidFill>
                <a:schemeClr val="accent4"/>
              </a:solidFill>
            </a:endParaRPr>
          </a:p>
        </p:txBody>
      </p:sp>
      <p:sp>
        <p:nvSpPr>
          <p:cNvPr id="21507" name="Title 1"/>
          <p:cNvSpPr>
            <a:spLocks noGrp="1"/>
          </p:cNvSpPr>
          <p:nvPr>
            <p:ph type="title"/>
          </p:nvPr>
        </p:nvSpPr>
        <p:spPr>
          <a:xfrm>
            <a:off x="457200" y="0"/>
            <a:ext cx="8229600" cy="1143000"/>
          </a:xfrm>
        </p:spPr>
        <p:txBody>
          <a:bodyPr/>
          <a:lstStyle/>
          <a:p>
            <a:pPr eaLnBrk="1" hangingPunct="1"/>
            <a:r>
              <a:rPr lang="en-US" smtClean="0"/>
              <a:t>Age at First Sexual Intercourse</a:t>
            </a:r>
          </a:p>
        </p:txBody>
      </p:sp>
    </p:spTree>
    <p:extLst>
      <p:ext uri="{BB962C8B-B14F-4D97-AF65-F5344CB8AC3E}">
        <p14:creationId xmlns:p14="http://schemas.microsoft.com/office/powerpoint/2010/main" val="42272349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0" y="0"/>
            <a:ext cx="9144000" cy="914400"/>
          </a:xfrm>
        </p:spPr>
        <p:txBody>
          <a:bodyPr rtlCol="0">
            <a:normAutofit fontScale="90000"/>
          </a:bodyPr>
          <a:lstStyle/>
          <a:p>
            <a:pPr eaLnBrk="1" fontAlgn="auto" hangingPunct="1">
              <a:spcAft>
                <a:spcPts val="0"/>
              </a:spcAft>
              <a:defRPr/>
            </a:pPr>
            <a:r>
              <a:rPr lang="en-US" dirty="0" smtClean="0"/>
              <a:t>Premarital Sexual Intercourse </a:t>
            </a:r>
            <a:br>
              <a:rPr lang="en-US" dirty="0" smtClean="0"/>
            </a:br>
            <a:r>
              <a:rPr lang="en-US" dirty="0" smtClean="0"/>
              <a:t>and Condom Use</a:t>
            </a:r>
            <a:endParaRPr lang="en-US" dirty="0"/>
          </a:p>
        </p:txBody>
      </p:sp>
      <p:graphicFrame>
        <p:nvGraphicFramePr>
          <p:cNvPr id="2" name="Content Placeholder 2"/>
          <p:cNvGraphicFramePr>
            <a:graphicFrameLocks noGrp="1"/>
          </p:cNvGraphicFramePr>
          <p:nvPr>
            <p:ph idx="1"/>
            <p:extLst>
              <p:ext uri="{D42A27DB-BD31-4B8C-83A1-F6EECF244321}">
                <p14:modId xmlns:p14="http://schemas.microsoft.com/office/powerpoint/2010/main" val="4081013282"/>
              </p:ext>
            </p:extLst>
          </p:nvPr>
        </p:nvGraphicFramePr>
        <p:xfrm>
          <a:off x="0" y="1143000"/>
          <a:ext cx="9144000" cy="57150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0813" y="2133600"/>
            <a:ext cx="5259387" cy="646112"/>
          </a:xfrm>
          <a:prstGeom prst="rect">
            <a:avLst/>
          </a:prstGeom>
          <a:noFill/>
        </p:spPr>
        <p:txBody>
          <a:bodyPr>
            <a:spAutoFit/>
          </a:bodyPr>
          <a:lstStyle/>
          <a:p>
            <a:pPr algn="ctr">
              <a:defRPr/>
            </a:pPr>
            <a:r>
              <a:rPr lang="en-US" dirty="0">
                <a:latin typeface="+mn-lt"/>
              </a:rPr>
              <a:t>Percent of never-married women and men age 15-24 who:</a:t>
            </a:r>
          </a:p>
        </p:txBody>
      </p:sp>
      <p:sp>
        <p:nvSpPr>
          <p:cNvPr id="9" name="TextBox 8"/>
          <p:cNvSpPr txBox="1"/>
          <p:nvPr/>
        </p:nvSpPr>
        <p:spPr>
          <a:xfrm>
            <a:off x="6019800" y="1646238"/>
            <a:ext cx="2971800" cy="1477962"/>
          </a:xfrm>
          <a:prstGeom prst="rect">
            <a:avLst/>
          </a:prstGeom>
          <a:noFill/>
        </p:spPr>
        <p:txBody>
          <a:bodyPr>
            <a:spAutoFit/>
          </a:bodyPr>
          <a:lstStyle/>
          <a:p>
            <a:pPr algn="ctr">
              <a:defRPr/>
            </a:pPr>
            <a:r>
              <a:rPr lang="en-US" dirty="0">
                <a:latin typeface="+mn-lt"/>
              </a:rPr>
              <a:t>Among never-married women and men age 15-24 who had sexual intercourse in the past 12 months, percent who:</a:t>
            </a:r>
          </a:p>
        </p:txBody>
      </p:sp>
      <p:cxnSp>
        <p:nvCxnSpPr>
          <p:cNvPr id="10" name="Straight Connector 9"/>
          <p:cNvCxnSpPr/>
          <p:nvPr/>
        </p:nvCxnSpPr>
        <p:spPr>
          <a:xfrm>
            <a:off x="381000" y="2779712"/>
            <a:ext cx="5029200" cy="31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019800" y="3121025"/>
            <a:ext cx="28956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5715000" y="3505200"/>
            <a:ext cx="0" cy="1828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67963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81000" y="10510"/>
            <a:ext cx="8229600" cy="1143000"/>
          </a:xfrm>
        </p:spPr>
        <p:txBody>
          <a:bodyPr>
            <a:normAutofit/>
          </a:bodyPr>
          <a:lstStyle/>
          <a:p>
            <a:r>
              <a:rPr lang="en-US" sz="3600" dirty="0" smtClean="0"/>
              <a:t>Awareness of HIV/AIDS</a:t>
            </a:r>
            <a:endParaRPr lang="en-US" sz="3600" dirty="0"/>
          </a:p>
        </p:txBody>
      </p:sp>
      <p:graphicFrame>
        <p:nvGraphicFramePr>
          <p:cNvPr id="2" name="Chart 1"/>
          <p:cNvGraphicFramePr/>
          <p:nvPr>
            <p:extLst>
              <p:ext uri="{D42A27DB-BD31-4B8C-83A1-F6EECF244321}">
                <p14:modId xmlns:p14="http://schemas.microsoft.com/office/powerpoint/2010/main" val="2655883476"/>
              </p:ext>
            </p:extLst>
          </p:nvPr>
        </p:nvGraphicFramePr>
        <p:xfrm>
          <a:off x="152400" y="1600200"/>
          <a:ext cx="8839200" cy="51054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249621" y="914400"/>
            <a:ext cx="8534400" cy="369332"/>
          </a:xfrm>
          <a:prstGeom prst="rect">
            <a:avLst/>
          </a:prstGeom>
          <a:noFill/>
        </p:spPr>
        <p:txBody>
          <a:bodyPr wrap="square" rtlCol="0">
            <a:spAutoFit/>
          </a:bodyPr>
          <a:lstStyle/>
          <a:p>
            <a:r>
              <a:rPr lang="en-US" i="1" dirty="0" smtClean="0">
                <a:latin typeface="+mn-lt"/>
              </a:rPr>
              <a:t>Percent of  women and men age 15-49 who have heard of AIDS</a:t>
            </a:r>
            <a:endParaRPr lang="en-US" i="1" dirty="0">
              <a:latin typeface="+mn-lt"/>
            </a:endParaRPr>
          </a:p>
        </p:txBody>
      </p:sp>
    </p:spTree>
    <p:extLst>
      <p:ext uri="{BB962C8B-B14F-4D97-AF65-F5344CB8AC3E}">
        <p14:creationId xmlns:p14="http://schemas.microsoft.com/office/powerpoint/2010/main" val="79658657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1143000"/>
          </a:xfrm>
        </p:spPr>
        <p:txBody>
          <a:bodyPr>
            <a:normAutofit/>
          </a:bodyPr>
          <a:lstStyle/>
          <a:p>
            <a:r>
              <a:rPr lang="en-US" sz="3600" dirty="0" smtClean="0">
                <a:latin typeface="Calibri" pitchFamily="34" charset="0"/>
              </a:rPr>
              <a:t>Key Findings</a:t>
            </a:r>
            <a:endParaRPr lang="en-US" sz="3600" dirty="0">
              <a:latin typeface="Calibri" pitchFamily="34" charset="0"/>
            </a:endParaRPr>
          </a:p>
        </p:txBody>
      </p:sp>
      <p:sp>
        <p:nvSpPr>
          <p:cNvPr id="3" name="Content Placeholder 2"/>
          <p:cNvSpPr>
            <a:spLocks noGrp="1"/>
          </p:cNvSpPr>
          <p:nvPr>
            <p:ph idx="1"/>
          </p:nvPr>
        </p:nvSpPr>
        <p:spPr>
          <a:xfrm>
            <a:off x="457200" y="1417637"/>
            <a:ext cx="8229600" cy="4830763"/>
          </a:xfrm>
        </p:spPr>
        <p:txBody>
          <a:bodyPr>
            <a:normAutofit fontScale="92500" lnSpcReduction="10000"/>
          </a:bodyPr>
          <a:lstStyle/>
          <a:p>
            <a:r>
              <a:rPr lang="en-US" sz="2800" b="1" dirty="0" smtClean="0">
                <a:solidFill>
                  <a:schemeClr val="bg2"/>
                </a:solidFill>
                <a:latin typeface="Calibri" pitchFamily="34" charset="0"/>
              </a:rPr>
              <a:t>54%</a:t>
            </a:r>
            <a:r>
              <a:rPr lang="en-US" sz="2800" dirty="0" smtClean="0">
                <a:solidFill>
                  <a:schemeClr val="accent1"/>
                </a:solidFill>
                <a:latin typeface="Calibri" pitchFamily="34" charset="0"/>
              </a:rPr>
              <a:t> </a:t>
            </a:r>
            <a:r>
              <a:rPr lang="en-US" sz="2800" dirty="0" smtClean="0">
                <a:latin typeface="Calibri" pitchFamily="34" charset="0"/>
              </a:rPr>
              <a:t>of women and </a:t>
            </a:r>
            <a:r>
              <a:rPr lang="en-US" sz="2800" b="1" dirty="0" smtClean="0">
                <a:solidFill>
                  <a:schemeClr val="bg2"/>
                </a:solidFill>
                <a:latin typeface="Calibri" pitchFamily="34" charset="0"/>
              </a:rPr>
              <a:t>70%</a:t>
            </a:r>
            <a:r>
              <a:rPr lang="en-US" sz="2800" dirty="0" smtClean="0">
                <a:latin typeface="Calibri" pitchFamily="34" charset="0"/>
              </a:rPr>
              <a:t> of men know that the risk of getting HIV can be reduced by </a:t>
            </a:r>
            <a:r>
              <a:rPr lang="en-US" sz="2800" b="1" dirty="0" smtClean="0">
                <a:solidFill>
                  <a:schemeClr val="bg2"/>
                </a:solidFill>
                <a:latin typeface="Calibri" pitchFamily="34" charset="0"/>
              </a:rPr>
              <a:t>using condoms and limiting sex to one uninfected partner</a:t>
            </a:r>
            <a:r>
              <a:rPr lang="en-US" sz="2800" dirty="0" smtClean="0">
                <a:latin typeface="Calibri" pitchFamily="34" charset="0"/>
              </a:rPr>
              <a:t>.</a:t>
            </a:r>
          </a:p>
          <a:p>
            <a:pPr lvl="1"/>
            <a:r>
              <a:rPr lang="en-US" sz="2400" b="1" dirty="0" smtClean="0">
                <a:solidFill>
                  <a:schemeClr val="accent4"/>
                </a:solidFill>
                <a:latin typeface="Calibri" pitchFamily="34" charset="0"/>
              </a:rPr>
              <a:t>46%</a:t>
            </a:r>
            <a:r>
              <a:rPr lang="en-US" sz="2400" dirty="0" smtClean="0">
                <a:solidFill>
                  <a:schemeClr val="accent4"/>
                </a:solidFill>
                <a:latin typeface="Calibri" pitchFamily="34" charset="0"/>
              </a:rPr>
              <a:t> </a:t>
            </a:r>
            <a:r>
              <a:rPr lang="en-US" sz="2400" dirty="0">
                <a:latin typeface="Calibri" pitchFamily="34" charset="0"/>
              </a:rPr>
              <a:t>of women and </a:t>
            </a:r>
            <a:r>
              <a:rPr lang="en-US" sz="2400" b="1" dirty="0" smtClean="0">
                <a:solidFill>
                  <a:schemeClr val="accent4"/>
                </a:solidFill>
                <a:latin typeface="Calibri" pitchFamily="34" charset="0"/>
              </a:rPr>
              <a:t>69%</a:t>
            </a:r>
            <a:r>
              <a:rPr lang="en-US" sz="2400" dirty="0" smtClean="0">
                <a:latin typeface="Calibri" pitchFamily="34" charset="0"/>
              </a:rPr>
              <a:t> </a:t>
            </a:r>
            <a:r>
              <a:rPr lang="en-US" sz="2400" dirty="0">
                <a:latin typeface="Calibri" pitchFamily="34" charset="0"/>
              </a:rPr>
              <a:t>of men </a:t>
            </a:r>
            <a:r>
              <a:rPr lang="en-US" sz="2400" dirty="0" smtClean="0">
                <a:latin typeface="Calibri" pitchFamily="34" charset="0"/>
              </a:rPr>
              <a:t>in </a:t>
            </a:r>
            <a:r>
              <a:rPr lang="en-US" sz="2400" b="1" dirty="0" smtClean="0">
                <a:solidFill>
                  <a:schemeClr val="accent4"/>
                </a:solidFill>
                <a:latin typeface="Calibri" pitchFamily="34" charset="0"/>
              </a:rPr>
              <a:t>North East Zone </a:t>
            </a:r>
            <a:r>
              <a:rPr lang="en-US" sz="2400" dirty="0" smtClean="0">
                <a:latin typeface="Calibri" pitchFamily="34" charset="0"/>
              </a:rPr>
              <a:t>know </a:t>
            </a:r>
            <a:r>
              <a:rPr lang="en-US" sz="2400" dirty="0">
                <a:latin typeface="Calibri" pitchFamily="34" charset="0"/>
              </a:rPr>
              <a:t>that the risk of getting HIV can be reduced by </a:t>
            </a:r>
            <a:r>
              <a:rPr lang="en-US" sz="2400" b="1" dirty="0">
                <a:solidFill>
                  <a:schemeClr val="accent4"/>
                </a:solidFill>
                <a:latin typeface="Calibri" pitchFamily="34" charset="0"/>
              </a:rPr>
              <a:t>using condoms and limiting sex to one uninfected partner</a:t>
            </a:r>
            <a:r>
              <a:rPr lang="en-US" sz="2400" dirty="0">
                <a:latin typeface="Calibri" pitchFamily="34" charset="0"/>
              </a:rPr>
              <a:t>.</a:t>
            </a:r>
          </a:p>
          <a:p>
            <a:r>
              <a:rPr lang="en-US" sz="2800" b="1" dirty="0" smtClean="0">
                <a:solidFill>
                  <a:schemeClr val="bg2"/>
                </a:solidFill>
                <a:latin typeface="Calibri" pitchFamily="34" charset="0"/>
              </a:rPr>
              <a:t>10%</a:t>
            </a:r>
            <a:r>
              <a:rPr lang="en-US" sz="2800" b="1" dirty="0" smtClean="0">
                <a:solidFill>
                  <a:schemeClr val="accent1"/>
                </a:solidFill>
                <a:latin typeface="Calibri" pitchFamily="34" charset="0"/>
              </a:rPr>
              <a:t> </a:t>
            </a:r>
            <a:r>
              <a:rPr lang="en-US" sz="2800" dirty="0" smtClean="0">
                <a:latin typeface="Calibri" pitchFamily="34" charset="0"/>
              </a:rPr>
              <a:t>of women and men</a:t>
            </a:r>
            <a:r>
              <a:rPr lang="en-US" sz="2800" dirty="0" smtClean="0">
                <a:solidFill>
                  <a:schemeClr val="accent1"/>
                </a:solidFill>
                <a:latin typeface="Calibri" pitchFamily="34" charset="0"/>
              </a:rPr>
              <a:t> </a:t>
            </a:r>
            <a:r>
              <a:rPr lang="en-US" sz="2800" b="1" dirty="0" smtClean="0">
                <a:solidFill>
                  <a:schemeClr val="bg2"/>
                </a:solidFill>
                <a:latin typeface="Calibri" pitchFamily="34" charset="0"/>
              </a:rPr>
              <a:t>were tested for HIV in the last 12 months and received the results of the test</a:t>
            </a:r>
            <a:r>
              <a:rPr lang="en-US" sz="2800" i="1" dirty="0" smtClean="0">
                <a:latin typeface="Calibri" pitchFamily="34" charset="0"/>
              </a:rPr>
              <a:t>.</a:t>
            </a:r>
          </a:p>
          <a:p>
            <a:pPr lvl="1"/>
            <a:r>
              <a:rPr lang="en-US" sz="2400" b="1" dirty="0" smtClean="0">
                <a:solidFill>
                  <a:schemeClr val="accent4"/>
                </a:solidFill>
                <a:latin typeface="Calibri" pitchFamily="34" charset="0"/>
              </a:rPr>
              <a:t>8% </a:t>
            </a:r>
            <a:r>
              <a:rPr lang="en-US" sz="2400" dirty="0">
                <a:latin typeface="Calibri" pitchFamily="34" charset="0"/>
              </a:rPr>
              <a:t>of women and </a:t>
            </a:r>
            <a:r>
              <a:rPr lang="en-US" sz="2400" b="1" dirty="0" smtClean="0">
                <a:solidFill>
                  <a:schemeClr val="accent4"/>
                </a:solidFill>
                <a:latin typeface="Calibri" pitchFamily="34" charset="0"/>
              </a:rPr>
              <a:t>10%</a:t>
            </a:r>
            <a:r>
              <a:rPr lang="en-US" sz="2400" dirty="0" smtClean="0">
                <a:latin typeface="Calibri" pitchFamily="34" charset="0"/>
              </a:rPr>
              <a:t> of men in</a:t>
            </a:r>
            <a:r>
              <a:rPr lang="en-US" sz="2400" b="1" dirty="0">
                <a:solidFill>
                  <a:schemeClr val="accent4"/>
                </a:solidFill>
                <a:latin typeface="Calibri" pitchFamily="34" charset="0"/>
              </a:rPr>
              <a:t> </a:t>
            </a:r>
            <a:r>
              <a:rPr lang="en-US" sz="2400" b="1">
                <a:solidFill>
                  <a:schemeClr val="accent4"/>
                </a:solidFill>
                <a:latin typeface="Calibri" pitchFamily="34" charset="0"/>
              </a:rPr>
              <a:t>North </a:t>
            </a:r>
            <a:r>
              <a:rPr lang="en-US" sz="2400" b="1" smtClean="0">
                <a:solidFill>
                  <a:schemeClr val="accent4"/>
                </a:solidFill>
                <a:latin typeface="Calibri" pitchFamily="34" charset="0"/>
              </a:rPr>
              <a:t>East </a:t>
            </a:r>
            <a:r>
              <a:rPr lang="en-US" sz="2400" b="1" dirty="0">
                <a:solidFill>
                  <a:schemeClr val="accent4"/>
                </a:solidFill>
                <a:latin typeface="Calibri" pitchFamily="34" charset="0"/>
              </a:rPr>
              <a:t>Zone</a:t>
            </a:r>
            <a:r>
              <a:rPr lang="en-US" sz="2400" dirty="0" smtClean="0">
                <a:latin typeface="Calibri" pitchFamily="34" charset="0"/>
              </a:rPr>
              <a:t> </a:t>
            </a:r>
            <a:r>
              <a:rPr lang="en-US" sz="2400" dirty="0" smtClean="0">
                <a:solidFill>
                  <a:schemeClr val="accent1"/>
                </a:solidFill>
                <a:latin typeface="Calibri" pitchFamily="34" charset="0"/>
              </a:rPr>
              <a:t> </a:t>
            </a:r>
            <a:r>
              <a:rPr lang="en-US" sz="2400" b="1" dirty="0">
                <a:solidFill>
                  <a:schemeClr val="accent4"/>
                </a:solidFill>
                <a:latin typeface="Calibri" pitchFamily="34" charset="0"/>
              </a:rPr>
              <a:t>were tested for HIV in the last 12 months and received the results of the test</a:t>
            </a:r>
            <a:r>
              <a:rPr lang="en-US" sz="2400" i="1" dirty="0">
                <a:latin typeface="Calibri" pitchFamily="34" charset="0"/>
              </a:rPr>
              <a:t>.</a:t>
            </a:r>
          </a:p>
          <a:p>
            <a:r>
              <a:rPr lang="en-US" sz="2800" b="1" dirty="0" smtClean="0">
                <a:solidFill>
                  <a:schemeClr val="bg2"/>
                </a:solidFill>
              </a:rPr>
              <a:t>17</a:t>
            </a:r>
            <a:r>
              <a:rPr lang="en-US" sz="2800" b="1" dirty="0">
                <a:solidFill>
                  <a:schemeClr val="bg2"/>
                </a:solidFill>
              </a:rPr>
              <a:t>%</a:t>
            </a:r>
            <a:r>
              <a:rPr lang="en-US" sz="2800" dirty="0"/>
              <a:t> of young women and </a:t>
            </a:r>
            <a:r>
              <a:rPr lang="en-US" sz="2800" b="1" dirty="0">
                <a:solidFill>
                  <a:schemeClr val="bg2"/>
                </a:solidFill>
              </a:rPr>
              <a:t>3%</a:t>
            </a:r>
            <a:r>
              <a:rPr lang="en-US" sz="2800" dirty="0"/>
              <a:t> of young men age 15-24 had sexual intercourse </a:t>
            </a:r>
            <a:r>
              <a:rPr lang="en-US" sz="2800" b="1" dirty="0">
                <a:solidFill>
                  <a:schemeClr val="bg2"/>
                </a:solidFill>
              </a:rPr>
              <a:t>before age 15</a:t>
            </a:r>
            <a:r>
              <a:rPr lang="en-US" sz="2800" dirty="0" smtClean="0"/>
              <a:t>.</a:t>
            </a:r>
            <a:endParaRPr lang="en-US" sz="2800" dirty="0"/>
          </a:p>
        </p:txBody>
      </p:sp>
    </p:spTree>
    <p:extLst>
      <p:ext uri="{BB962C8B-B14F-4D97-AF65-F5344CB8AC3E}">
        <p14:creationId xmlns:p14="http://schemas.microsoft.com/office/powerpoint/2010/main" val="33693942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sz="3600" dirty="0" smtClean="0">
                <a:latin typeface="Calibri" pitchFamily="34" charset="0"/>
              </a:rPr>
              <a:t>Knowledge of HIV Prevention Methods: Women</a:t>
            </a:r>
            <a:endParaRPr lang="en-US" sz="3600" dirty="0">
              <a:latin typeface="Calibri"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6751801"/>
              </p:ext>
            </p:extLst>
          </p:nvPr>
        </p:nvGraphicFramePr>
        <p:xfrm>
          <a:off x="457200" y="1371600"/>
          <a:ext cx="8229600" cy="49831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76200" y="986135"/>
            <a:ext cx="8915400" cy="369332"/>
          </a:xfrm>
          <a:prstGeom prst="rect">
            <a:avLst/>
          </a:prstGeom>
          <a:noFill/>
        </p:spPr>
        <p:txBody>
          <a:bodyPr wrap="square" rtlCol="0">
            <a:spAutoFit/>
          </a:bodyPr>
          <a:lstStyle/>
          <a:p>
            <a:r>
              <a:rPr lang="en-US" i="1" dirty="0" smtClean="0">
                <a:latin typeface="Calibri" pitchFamily="34" charset="0"/>
              </a:rPr>
              <a:t>Percent of women age 15-49 who know HIV can be prevented by:</a:t>
            </a:r>
            <a:endParaRPr lang="en-US" i="1" dirty="0">
              <a:latin typeface="Calibri" pitchFamily="34" charset="0"/>
            </a:endParaRPr>
          </a:p>
        </p:txBody>
      </p:sp>
    </p:spTree>
    <p:extLst>
      <p:ext uri="{BB962C8B-B14F-4D97-AF65-F5344CB8AC3E}">
        <p14:creationId xmlns:p14="http://schemas.microsoft.com/office/powerpoint/2010/main" val="10038592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sz="3600" dirty="0" smtClean="0">
                <a:latin typeface="Calibri" pitchFamily="34" charset="0"/>
              </a:rPr>
              <a:t>Knowledge of HIV Prevention Methods: Men</a:t>
            </a:r>
            <a:endParaRPr lang="en-US" sz="3600" dirty="0">
              <a:latin typeface="Calibri"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526230384"/>
              </p:ext>
            </p:extLst>
          </p:nvPr>
        </p:nvGraphicFramePr>
        <p:xfrm>
          <a:off x="457200" y="1371600"/>
          <a:ext cx="8229600" cy="49831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76200" y="986135"/>
            <a:ext cx="8915400" cy="369332"/>
          </a:xfrm>
          <a:prstGeom prst="rect">
            <a:avLst/>
          </a:prstGeom>
          <a:noFill/>
        </p:spPr>
        <p:txBody>
          <a:bodyPr wrap="square" rtlCol="0">
            <a:spAutoFit/>
          </a:bodyPr>
          <a:lstStyle/>
          <a:p>
            <a:r>
              <a:rPr lang="en-US" i="1" dirty="0" smtClean="0">
                <a:latin typeface="Calibri" pitchFamily="34" charset="0"/>
              </a:rPr>
              <a:t>Percent of d men age 15-49 who know HIV can be prevented by:</a:t>
            </a:r>
            <a:endParaRPr lang="en-US" i="1" dirty="0">
              <a:latin typeface="Calibri" pitchFamily="34" charset="0"/>
            </a:endParaRPr>
          </a:p>
        </p:txBody>
      </p:sp>
    </p:spTree>
    <p:extLst>
      <p:ext uri="{BB962C8B-B14F-4D97-AF65-F5344CB8AC3E}">
        <p14:creationId xmlns:p14="http://schemas.microsoft.com/office/powerpoint/2010/main" val="16209600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3600" dirty="0" smtClean="0">
                <a:latin typeface="Calibri" pitchFamily="34" charset="0"/>
              </a:rPr>
              <a:t>Knowledge of HIV Prevention by Education</a:t>
            </a:r>
            <a:endParaRPr lang="en-US" sz="3600" dirty="0">
              <a:latin typeface="Calibri" pitchFamily="34" charset="0"/>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171555933"/>
              </p:ext>
            </p:extLst>
          </p:nvPr>
        </p:nvGraphicFramePr>
        <p:xfrm>
          <a:off x="533400" y="1905000"/>
          <a:ext cx="8229600" cy="4891389"/>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914400"/>
            <a:ext cx="9144000" cy="646331"/>
          </a:xfrm>
          <a:prstGeom prst="rect">
            <a:avLst/>
          </a:prstGeom>
          <a:noFill/>
        </p:spPr>
        <p:txBody>
          <a:bodyPr wrap="square" rtlCol="0">
            <a:spAutoFit/>
          </a:bodyPr>
          <a:lstStyle/>
          <a:p>
            <a:r>
              <a:rPr lang="en-US" i="1" dirty="0" smtClean="0">
                <a:latin typeface="Calibri" pitchFamily="34" charset="0"/>
              </a:rPr>
              <a:t>Percent of women and men age 15-49 who know that HIV can be prevented by using condoms AND limiting sex to one HIV-negative partner</a:t>
            </a:r>
            <a:endParaRPr lang="en-US" i="1" dirty="0">
              <a:latin typeface="Calibri" pitchFamily="34" charset="0"/>
            </a:endParaRPr>
          </a:p>
        </p:txBody>
      </p:sp>
    </p:spTree>
    <p:extLst>
      <p:ext uri="{BB962C8B-B14F-4D97-AF65-F5344CB8AC3E}">
        <p14:creationId xmlns:p14="http://schemas.microsoft.com/office/powerpoint/2010/main" val="11943528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762000"/>
          </a:xfrm>
        </p:spPr>
        <p:txBody>
          <a:bodyPr>
            <a:noAutofit/>
          </a:bodyPr>
          <a:lstStyle/>
          <a:p>
            <a:r>
              <a:rPr lang="en-US" sz="3600" dirty="0" smtClean="0">
                <a:latin typeface="Calibri" pitchFamily="34" charset="0"/>
              </a:rPr>
              <a:t>Women’s HIV Prevention Knowledge by State</a:t>
            </a:r>
            <a:endParaRPr lang="en-US" sz="3600" dirty="0"/>
          </a:p>
        </p:txBody>
      </p:sp>
      <p:grpSp>
        <p:nvGrpSpPr>
          <p:cNvPr id="3" name="Group 4"/>
          <p:cNvGrpSpPr>
            <a:grpSpLocks noChangeAspect="1"/>
          </p:cNvGrpSpPr>
          <p:nvPr/>
        </p:nvGrpSpPr>
        <p:grpSpPr bwMode="auto">
          <a:xfrm>
            <a:off x="2133600" y="685800"/>
            <a:ext cx="5105400" cy="5702300"/>
            <a:chOff x="1152" y="480"/>
            <a:chExt cx="3168" cy="3832"/>
          </a:xfrm>
        </p:grpSpPr>
        <p:sp>
          <p:nvSpPr>
            <p:cNvPr id="5" name="AutoShape 3"/>
            <p:cNvSpPr>
              <a:spLocks noChangeAspect="1" noChangeArrowheads="1" noTextEdit="1"/>
            </p:cNvSpPr>
            <p:nvPr/>
          </p:nvSpPr>
          <p:spPr bwMode="auto">
            <a:xfrm>
              <a:off x="1152" y="480"/>
              <a:ext cx="3168" cy="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5"/>
            <p:cNvSpPr>
              <a:spLocks/>
            </p:cNvSpPr>
            <p:nvPr/>
          </p:nvSpPr>
          <p:spPr bwMode="auto">
            <a:xfrm>
              <a:off x="1639" y="654"/>
              <a:ext cx="1515" cy="1496"/>
            </a:xfrm>
            <a:custGeom>
              <a:avLst/>
              <a:gdLst>
                <a:gd name="T0" fmla="*/ 582 w 1515"/>
                <a:gd name="T1" fmla="*/ 0 h 1496"/>
                <a:gd name="T2" fmla="*/ 673 w 1515"/>
                <a:gd name="T3" fmla="*/ 8 h 1496"/>
                <a:gd name="T4" fmla="*/ 768 w 1515"/>
                <a:gd name="T5" fmla="*/ 14 h 1496"/>
                <a:gd name="T6" fmla="*/ 859 w 1515"/>
                <a:gd name="T7" fmla="*/ 6 h 1496"/>
                <a:gd name="T8" fmla="*/ 954 w 1515"/>
                <a:gd name="T9" fmla="*/ 6 h 1496"/>
                <a:gd name="T10" fmla="*/ 1033 w 1515"/>
                <a:gd name="T11" fmla="*/ 27 h 1496"/>
                <a:gd name="T12" fmla="*/ 1113 w 1515"/>
                <a:gd name="T13" fmla="*/ 50 h 1496"/>
                <a:gd name="T14" fmla="*/ 1195 w 1515"/>
                <a:gd name="T15" fmla="*/ 80 h 1496"/>
                <a:gd name="T16" fmla="*/ 1267 w 1515"/>
                <a:gd name="T17" fmla="*/ 118 h 1496"/>
                <a:gd name="T18" fmla="*/ 1352 w 1515"/>
                <a:gd name="T19" fmla="*/ 139 h 1496"/>
                <a:gd name="T20" fmla="*/ 1420 w 1515"/>
                <a:gd name="T21" fmla="*/ 158 h 1496"/>
                <a:gd name="T22" fmla="*/ 1471 w 1515"/>
                <a:gd name="T23" fmla="*/ 199 h 1496"/>
                <a:gd name="T24" fmla="*/ 1451 w 1515"/>
                <a:gd name="T25" fmla="*/ 287 h 1496"/>
                <a:gd name="T26" fmla="*/ 1500 w 1515"/>
                <a:gd name="T27" fmla="*/ 349 h 1496"/>
                <a:gd name="T28" fmla="*/ 1488 w 1515"/>
                <a:gd name="T29" fmla="*/ 423 h 1496"/>
                <a:gd name="T30" fmla="*/ 1441 w 1515"/>
                <a:gd name="T31" fmla="*/ 480 h 1496"/>
                <a:gd name="T32" fmla="*/ 1401 w 1515"/>
                <a:gd name="T33" fmla="*/ 533 h 1496"/>
                <a:gd name="T34" fmla="*/ 1401 w 1515"/>
                <a:gd name="T35" fmla="*/ 683 h 1496"/>
                <a:gd name="T36" fmla="*/ 1386 w 1515"/>
                <a:gd name="T37" fmla="*/ 810 h 1496"/>
                <a:gd name="T38" fmla="*/ 1352 w 1515"/>
                <a:gd name="T39" fmla="*/ 914 h 1496"/>
                <a:gd name="T40" fmla="*/ 1416 w 1515"/>
                <a:gd name="T41" fmla="*/ 963 h 1496"/>
                <a:gd name="T42" fmla="*/ 1390 w 1515"/>
                <a:gd name="T43" fmla="*/ 1039 h 1496"/>
                <a:gd name="T44" fmla="*/ 1352 w 1515"/>
                <a:gd name="T45" fmla="*/ 1107 h 1496"/>
                <a:gd name="T46" fmla="*/ 1316 w 1515"/>
                <a:gd name="T47" fmla="*/ 1173 h 1496"/>
                <a:gd name="T48" fmla="*/ 1299 w 1515"/>
                <a:gd name="T49" fmla="*/ 1238 h 1496"/>
                <a:gd name="T50" fmla="*/ 1217 w 1515"/>
                <a:gd name="T51" fmla="*/ 1285 h 1496"/>
                <a:gd name="T52" fmla="*/ 1126 w 1515"/>
                <a:gd name="T53" fmla="*/ 1312 h 1496"/>
                <a:gd name="T54" fmla="*/ 1075 w 1515"/>
                <a:gd name="T55" fmla="*/ 1355 h 1496"/>
                <a:gd name="T56" fmla="*/ 1111 w 1515"/>
                <a:gd name="T57" fmla="*/ 1403 h 1496"/>
                <a:gd name="T58" fmla="*/ 1088 w 1515"/>
                <a:gd name="T59" fmla="*/ 1467 h 1496"/>
                <a:gd name="T60" fmla="*/ 997 w 1515"/>
                <a:gd name="T61" fmla="*/ 1484 h 1496"/>
                <a:gd name="T62" fmla="*/ 1007 w 1515"/>
                <a:gd name="T63" fmla="*/ 1371 h 1496"/>
                <a:gd name="T64" fmla="*/ 994 w 1515"/>
                <a:gd name="T65" fmla="*/ 1278 h 1496"/>
                <a:gd name="T66" fmla="*/ 927 w 1515"/>
                <a:gd name="T67" fmla="*/ 1209 h 1496"/>
                <a:gd name="T68" fmla="*/ 886 w 1515"/>
                <a:gd name="T69" fmla="*/ 1136 h 1496"/>
                <a:gd name="T70" fmla="*/ 815 w 1515"/>
                <a:gd name="T71" fmla="*/ 1124 h 1496"/>
                <a:gd name="T72" fmla="*/ 743 w 1515"/>
                <a:gd name="T73" fmla="*/ 1101 h 1496"/>
                <a:gd name="T74" fmla="*/ 668 w 1515"/>
                <a:gd name="T75" fmla="*/ 1088 h 1496"/>
                <a:gd name="T76" fmla="*/ 686 w 1515"/>
                <a:gd name="T77" fmla="*/ 1033 h 1496"/>
                <a:gd name="T78" fmla="*/ 688 w 1515"/>
                <a:gd name="T79" fmla="*/ 965 h 1496"/>
                <a:gd name="T80" fmla="*/ 675 w 1515"/>
                <a:gd name="T81" fmla="*/ 895 h 1496"/>
                <a:gd name="T82" fmla="*/ 643 w 1515"/>
                <a:gd name="T83" fmla="*/ 829 h 1496"/>
                <a:gd name="T84" fmla="*/ 614 w 1515"/>
                <a:gd name="T85" fmla="*/ 764 h 1496"/>
                <a:gd name="T86" fmla="*/ 609 w 1515"/>
                <a:gd name="T87" fmla="*/ 690 h 1496"/>
                <a:gd name="T88" fmla="*/ 588 w 1515"/>
                <a:gd name="T89" fmla="*/ 616 h 1496"/>
                <a:gd name="T90" fmla="*/ 558 w 1515"/>
                <a:gd name="T91" fmla="*/ 486 h 1496"/>
                <a:gd name="T92" fmla="*/ 506 w 1515"/>
                <a:gd name="T93" fmla="*/ 444 h 1496"/>
                <a:gd name="T94" fmla="*/ 510 w 1515"/>
                <a:gd name="T95" fmla="*/ 374 h 1496"/>
                <a:gd name="T96" fmla="*/ 495 w 1515"/>
                <a:gd name="T97" fmla="*/ 300 h 1496"/>
                <a:gd name="T98" fmla="*/ 413 w 1515"/>
                <a:gd name="T99" fmla="*/ 288 h 1496"/>
                <a:gd name="T100" fmla="*/ 324 w 1515"/>
                <a:gd name="T101" fmla="*/ 287 h 1496"/>
                <a:gd name="T102" fmla="*/ 328 w 1515"/>
                <a:gd name="T103" fmla="*/ 199 h 1496"/>
                <a:gd name="T104" fmla="*/ 262 w 1515"/>
                <a:gd name="T105" fmla="*/ 201 h 1496"/>
                <a:gd name="T106" fmla="*/ 195 w 1515"/>
                <a:gd name="T107" fmla="*/ 218 h 1496"/>
                <a:gd name="T108" fmla="*/ 148 w 1515"/>
                <a:gd name="T109" fmla="*/ 268 h 1496"/>
                <a:gd name="T110" fmla="*/ 70 w 1515"/>
                <a:gd name="T111" fmla="*/ 305 h 1496"/>
                <a:gd name="T112" fmla="*/ 57 w 1515"/>
                <a:gd name="T113" fmla="*/ 245 h 1496"/>
                <a:gd name="T114" fmla="*/ 169 w 1515"/>
                <a:gd name="T115" fmla="*/ 125 h 1496"/>
                <a:gd name="T116" fmla="*/ 237 w 1515"/>
                <a:gd name="T117" fmla="*/ 89 h 1496"/>
                <a:gd name="T118" fmla="*/ 309 w 1515"/>
                <a:gd name="T119" fmla="*/ 57 h 1496"/>
                <a:gd name="T120" fmla="*/ 396 w 1515"/>
                <a:gd name="T121" fmla="*/ 44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15" h="1496">
                  <a:moveTo>
                    <a:pt x="453" y="33"/>
                  </a:moveTo>
                  <a:lnTo>
                    <a:pt x="459" y="31"/>
                  </a:lnTo>
                  <a:lnTo>
                    <a:pt x="463" y="31"/>
                  </a:lnTo>
                  <a:lnTo>
                    <a:pt x="470" y="27"/>
                  </a:lnTo>
                  <a:lnTo>
                    <a:pt x="478" y="25"/>
                  </a:lnTo>
                  <a:lnTo>
                    <a:pt x="485" y="21"/>
                  </a:lnTo>
                  <a:lnTo>
                    <a:pt x="491" y="19"/>
                  </a:lnTo>
                  <a:lnTo>
                    <a:pt x="501" y="19"/>
                  </a:lnTo>
                  <a:lnTo>
                    <a:pt x="508" y="16"/>
                  </a:lnTo>
                  <a:lnTo>
                    <a:pt x="516" y="14"/>
                  </a:lnTo>
                  <a:lnTo>
                    <a:pt x="522" y="12"/>
                  </a:lnTo>
                  <a:lnTo>
                    <a:pt x="531" y="8"/>
                  </a:lnTo>
                  <a:lnTo>
                    <a:pt x="535" y="8"/>
                  </a:lnTo>
                  <a:lnTo>
                    <a:pt x="539" y="6"/>
                  </a:lnTo>
                  <a:lnTo>
                    <a:pt x="544" y="6"/>
                  </a:lnTo>
                  <a:lnTo>
                    <a:pt x="546" y="6"/>
                  </a:lnTo>
                  <a:lnTo>
                    <a:pt x="550" y="6"/>
                  </a:lnTo>
                  <a:lnTo>
                    <a:pt x="552" y="6"/>
                  </a:lnTo>
                  <a:lnTo>
                    <a:pt x="556" y="6"/>
                  </a:lnTo>
                  <a:lnTo>
                    <a:pt x="558" y="2"/>
                  </a:lnTo>
                  <a:lnTo>
                    <a:pt x="563" y="2"/>
                  </a:lnTo>
                  <a:lnTo>
                    <a:pt x="565" y="2"/>
                  </a:lnTo>
                  <a:lnTo>
                    <a:pt x="569" y="2"/>
                  </a:lnTo>
                  <a:lnTo>
                    <a:pt x="571" y="2"/>
                  </a:lnTo>
                  <a:lnTo>
                    <a:pt x="575" y="0"/>
                  </a:lnTo>
                  <a:lnTo>
                    <a:pt x="576" y="0"/>
                  </a:lnTo>
                  <a:lnTo>
                    <a:pt x="582" y="0"/>
                  </a:lnTo>
                  <a:lnTo>
                    <a:pt x="584" y="0"/>
                  </a:lnTo>
                  <a:lnTo>
                    <a:pt x="588" y="0"/>
                  </a:lnTo>
                  <a:lnTo>
                    <a:pt x="590" y="0"/>
                  </a:lnTo>
                  <a:lnTo>
                    <a:pt x="595" y="0"/>
                  </a:lnTo>
                  <a:lnTo>
                    <a:pt x="599" y="0"/>
                  </a:lnTo>
                  <a:lnTo>
                    <a:pt x="601" y="0"/>
                  </a:lnTo>
                  <a:lnTo>
                    <a:pt x="607" y="0"/>
                  </a:lnTo>
                  <a:lnTo>
                    <a:pt x="609" y="0"/>
                  </a:lnTo>
                  <a:lnTo>
                    <a:pt x="613" y="0"/>
                  </a:lnTo>
                  <a:lnTo>
                    <a:pt x="614" y="0"/>
                  </a:lnTo>
                  <a:lnTo>
                    <a:pt x="618" y="0"/>
                  </a:lnTo>
                  <a:lnTo>
                    <a:pt x="624" y="0"/>
                  </a:lnTo>
                  <a:lnTo>
                    <a:pt x="626" y="0"/>
                  </a:lnTo>
                  <a:lnTo>
                    <a:pt x="630" y="0"/>
                  </a:lnTo>
                  <a:lnTo>
                    <a:pt x="633" y="0"/>
                  </a:lnTo>
                  <a:lnTo>
                    <a:pt x="637" y="0"/>
                  </a:lnTo>
                  <a:lnTo>
                    <a:pt x="639" y="0"/>
                  </a:lnTo>
                  <a:lnTo>
                    <a:pt x="643" y="0"/>
                  </a:lnTo>
                  <a:lnTo>
                    <a:pt x="649" y="2"/>
                  </a:lnTo>
                  <a:lnTo>
                    <a:pt x="650" y="2"/>
                  </a:lnTo>
                  <a:lnTo>
                    <a:pt x="654" y="2"/>
                  </a:lnTo>
                  <a:lnTo>
                    <a:pt x="656" y="2"/>
                  </a:lnTo>
                  <a:lnTo>
                    <a:pt x="658" y="2"/>
                  </a:lnTo>
                  <a:lnTo>
                    <a:pt x="662" y="6"/>
                  </a:lnTo>
                  <a:lnTo>
                    <a:pt x="668" y="6"/>
                  </a:lnTo>
                  <a:lnTo>
                    <a:pt x="669" y="6"/>
                  </a:lnTo>
                  <a:lnTo>
                    <a:pt x="673" y="8"/>
                  </a:lnTo>
                  <a:lnTo>
                    <a:pt x="675" y="8"/>
                  </a:lnTo>
                  <a:lnTo>
                    <a:pt x="679" y="8"/>
                  </a:lnTo>
                  <a:lnTo>
                    <a:pt x="681" y="8"/>
                  </a:lnTo>
                  <a:lnTo>
                    <a:pt x="686" y="8"/>
                  </a:lnTo>
                  <a:lnTo>
                    <a:pt x="688" y="12"/>
                  </a:lnTo>
                  <a:lnTo>
                    <a:pt x="692" y="12"/>
                  </a:lnTo>
                  <a:lnTo>
                    <a:pt x="694" y="12"/>
                  </a:lnTo>
                  <a:lnTo>
                    <a:pt x="700" y="12"/>
                  </a:lnTo>
                  <a:lnTo>
                    <a:pt x="704" y="12"/>
                  </a:lnTo>
                  <a:lnTo>
                    <a:pt x="705" y="12"/>
                  </a:lnTo>
                  <a:lnTo>
                    <a:pt x="707" y="12"/>
                  </a:lnTo>
                  <a:lnTo>
                    <a:pt x="713" y="14"/>
                  </a:lnTo>
                  <a:lnTo>
                    <a:pt x="717" y="14"/>
                  </a:lnTo>
                  <a:lnTo>
                    <a:pt x="719" y="14"/>
                  </a:lnTo>
                  <a:lnTo>
                    <a:pt x="724" y="14"/>
                  </a:lnTo>
                  <a:lnTo>
                    <a:pt x="728" y="14"/>
                  </a:lnTo>
                  <a:lnTo>
                    <a:pt x="730" y="14"/>
                  </a:lnTo>
                  <a:lnTo>
                    <a:pt x="736" y="14"/>
                  </a:lnTo>
                  <a:lnTo>
                    <a:pt x="738" y="14"/>
                  </a:lnTo>
                  <a:lnTo>
                    <a:pt x="741" y="14"/>
                  </a:lnTo>
                  <a:lnTo>
                    <a:pt x="743" y="14"/>
                  </a:lnTo>
                  <a:lnTo>
                    <a:pt x="749" y="14"/>
                  </a:lnTo>
                  <a:lnTo>
                    <a:pt x="753" y="14"/>
                  </a:lnTo>
                  <a:lnTo>
                    <a:pt x="757" y="14"/>
                  </a:lnTo>
                  <a:lnTo>
                    <a:pt x="760" y="14"/>
                  </a:lnTo>
                  <a:lnTo>
                    <a:pt x="762" y="14"/>
                  </a:lnTo>
                  <a:lnTo>
                    <a:pt x="768" y="14"/>
                  </a:lnTo>
                  <a:lnTo>
                    <a:pt x="772" y="14"/>
                  </a:lnTo>
                  <a:lnTo>
                    <a:pt x="774" y="14"/>
                  </a:lnTo>
                  <a:lnTo>
                    <a:pt x="779" y="14"/>
                  </a:lnTo>
                  <a:lnTo>
                    <a:pt x="781" y="14"/>
                  </a:lnTo>
                  <a:lnTo>
                    <a:pt x="785" y="14"/>
                  </a:lnTo>
                  <a:lnTo>
                    <a:pt x="787" y="14"/>
                  </a:lnTo>
                  <a:lnTo>
                    <a:pt x="793" y="14"/>
                  </a:lnTo>
                  <a:lnTo>
                    <a:pt x="796" y="14"/>
                  </a:lnTo>
                  <a:lnTo>
                    <a:pt x="798" y="14"/>
                  </a:lnTo>
                  <a:lnTo>
                    <a:pt x="800" y="14"/>
                  </a:lnTo>
                  <a:lnTo>
                    <a:pt x="806" y="14"/>
                  </a:lnTo>
                  <a:lnTo>
                    <a:pt x="810" y="12"/>
                  </a:lnTo>
                  <a:lnTo>
                    <a:pt x="812" y="12"/>
                  </a:lnTo>
                  <a:lnTo>
                    <a:pt x="815" y="12"/>
                  </a:lnTo>
                  <a:lnTo>
                    <a:pt x="817" y="12"/>
                  </a:lnTo>
                  <a:lnTo>
                    <a:pt x="823" y="12"/>
                  </a:lnTo>
                  <a:lnTo>
                    <a:pt x="825" y="12"/>
                  </a:lnTo>
                  <a:lnTo>
                    <a:pt x="829" y="8"/>
                  </a:lnTo>
                  <a:lnTo>
                    <a:pt x="831" y="8"/>
                  </a:lnTo>
                  <a:lnTo>
                    <a:pt x="834" y="8"/>
                  </a:lnTo>
                  <a:lnTo>
                    <a:pt x="836" y="8"/>
                  </a:lnTo>
                  <a:lnTo>
                    <a:pt x="842" y="8"/>
                  </a:lnTo>
                  <a:lnTo>
                    <a:pt x="846" y="8"/>
                  </a:lnTo>
                  <a:lnTo>
                    <a:pt x="848" y="8"/>
                  </a:lnTo>
                  <a:lnTo>
                    <a:pt x="850" y="6"/>
                  </a:lnTo>
                  <a:lnTo>
                    <a:pt x="855" y="6"/>
                  </a:lnTo>
                  <a:lnTo>
                    <a:pt x="859" y="6"/>
                  </a:lnTo>
                  <a:lnTo>
                    <a:pt x="861" y="6"/>
                  </a:lnTo>
                  <a:lnTo>
                    <a:pt x="867" y="6"/>
                  </a:lnTo>
                  <a:lnTo>
                    <a:pt x="870" y="6"/>
                  </a:lnTo>
                  <a:lnTo>
                    <a:pt x="872" y="6"/>
                  </a:lnTo>
                  <a:lnTo>
                    <a:pt x="878" y="6"/>
                  </a:lnTo>
                  <a:lnTo>
                    <a:pt x="880" y="6"/>
                  </a:lnTo>
                  <a:lnTo>
                    <a:pt x="884" y="6"/>
                  </a:lnTo>
                  <a:lnTo>
                    <a:pt x="886" y="6"/>
                  </a:lnTo>
                  <a:lnTo>
                    <a:pt x="891" y="6"/>
                  </a:lnTo>
                  <a:lnTo>
                    <a:pt x="895" y="6"/>
                  </a:lnTo>
                  <a:lnTo>
                    <a:pt x="897" y="6"/>
                  </a:lnTo>
                  <a:lnTo>
                    <a:pt x="903" y="6"/>
                  </a:lnTo>
                  <a:lnTo>
                    <a:pt x="904" y="6"/>
                  </a:lnTo>
                  <a:lnTo>
                    <a:pt x="908" y="6"/>
                  </a:lnTo>
                  <a:lnTo>
                    <a:pt x="914" y="6"/>
                  </a:lnTo>
                  <a:lnTo>
                    <a:pt x="916" y="6"/>
                  </a:lnTo>
                  <a:lnTo>
                    <a:pt x="920" y="6"/>
                  </a:lnTo>
                  <a:lnTo>
                    <a:pt x="922" y="2"/>
                  </a:lnTo>
                  <a:lnTo>
                    <a:pt x="927" y="2"/>
                  </a:lnTo>
                  <a:lnTo>
                    <a:pt x="929" y="2"/>
                  </a:lnTo>
                  <a:lnTo>
                    <a:pt x="933" y="2"/>
                  </a:lnTo>
                  <a:lnTo>
                    <a:pt x="939" y="2"/>
                  </a:lnTo>
                  <a:lnTo>
                    <a:pt x="941" y="6"/>
                  </a:lnTo>
                  <a:lnTo>
                    <a:pt x="944" y="6"/>
                  </a:lnTo>
                  <a:lnTo>
                    <a:pt x="948" y="6"/>
                  </a:lnTo>
                  <a:lnTo>
                    <a:pt x="952" y="6"/>
                  </a:lnTo>
                  <a:lnTo>
                    <a:pt x="954" y="6"/>
                  </a:lnTo>
                  <a:lnTo>
                    <a:pt x="958" y="6"/>
                  </a:lnTo>
                  <a:lnTo>
                    <a:pt x="965" y="6"/>
                  </a:lnTo>
                  <a:lnTo>
                    <a:pt x="969" y="8"/>
                  </a:lnTo>
                  <a:lnTo>
                    <a:pt x="971" y="8"/>
                  </a:lnTo>
                  <a:lnTo>
                    <a:pt x="973" y="8"/>
                  </a:lnTo>
                  <a:lnTo>
                    <a:pt x="977" y="8"/>
                  </a:lnTo>
                  <a:lnTo>
                    <a:pt x="978" y="12"/>
                  </a:lnTo>
                  <a:lnTo>
                    <a:pt x="982" y="12"/>
                  </a:lnTo>
                  <a:lnTo>
                    <a:pt x="988" y="12"/>
                  </a:lnTo>
                  <a:lnTo>
                    <a:pt x="990" y="12"/>
                  </a:lnTo>
                  <a:lnTo>
                    <a:pt x="990" y="14"/>
                  </a:lnTo>
                  <a:lnTo>
                    <a:pt x="994" y="14"/>
                  </a:lnTo>
                  <a:lnTo>
                    <a:pt x="995" y="14"/>
                  </a:lnTo>
                  <a:lnTo>
                    <a:pt x="997" y="14"/>
                  </a:lnTo>
                  <a:lnTo>
                    <a:pt x="1001" y="16"/>
                  </a:lnTo>
                  <a:lnTo>
                    <a:pt x="1003" y="16"/>
                  </a:lnTo>
                  <a:lnTo>
                    <a:pt x="1007" y="16"/>
                  </a:lnTo>
                  <a:lnTo>
                    <a:pt x="1009" y="19"/>
                  </a:lnTo>
                  <a:lnTo>
                    <a:pt x="1013" y="19"/>
                  </a:lnTo>
                  <a:lnTo>
                    <a:pt x="1014" y="19"/>
                  </a:lnTo>
                  <a:lnTo>
                    <a:pt x="1018" y="21"/>
                  </a:lnTo>
                  <a:lnTo>
                    <a:pt x="1020" y="21"/>
                  </a:lnTo>
                  <a:lnTo>
                    <a:pt x="1022" y="25"/>
                  </a:lnTo>
                  <a:lnTo>
                    <a:pt x="1026" y="25"/>
                  </a:lnTo>
                  <a:lnTo>
                    <a:pt x="1028" y="27"/>
                  </a:lnTo>
                  <a:lnTo>
                    <a:pt x="1032" y="27"/>
                  </a:lnTo>
                  <a:lnTo>
                    <a:pt x="1033" y="27"/>
                  </a:lnTo>
                  <a:lnTo>
                    <a:pt x="1037" y="27"/>
                  </a:lnTo>
                  <a:lnTo>
                    <a:pt x="1039" y="31"/>
                  </a:lnTo>
                  <a:lnTo>
                    <a:pt x="1045" y="31"/>
                  </a:lnTo>
                  <a:lnTo>
                    <a:pt x="1047" y="31"/>
                  </a:lnTo>
                  <a:lnTo>
                    <a:pt x="1050" y="31"/>
                  </a:lnTo>
                  <a:lnTo>
                    <a:pt x="1052" y="33"/>
                  </a:lnTo>
                  <a:lnTo>
                    <a:pt x="1056" y="33"/>
                  </a:lnTo>
                  <a:lnTo>
                    <a:pt x="1058" y="33"/>
                  </a:lnTo>
                  <a:lnTo>
                    <a:pt x="1062" y="36"/>
                  </a:lnTo>
                  <a:lnTo>
                    <a:pt x="1064" y="36"/>
                  </a:lnTo>
                  <a:lnTo>
                    <a:pt x="1066" y="36"/>
                  </a:lnTo>
                  <a:lnTo>
                    <a:pt x="1069" y="38"/>
                  </a:lnTo>
                  <a:lnTo>
                    <a:pt x="1071" y="38"/>
                  </a:lnTo>
                  <a:lnTo>
                    <a:pt x="1075" y="38"/>
                  </a:lnTo>
                  <a:lnTo>
                    <a:pt x="1077" y="40"/>
                  </a:lnTo>
                  <a:lnTo>
                    <a:pt x="1081" y="40"/>
                  </a:lnTo>
                  <a:lnTo>
                    <a:pt x="1083" y="40"/>
                  </a:lnTo>
                  <a:lnTo>
                    <a:pt x="1088" y="44"/>
                  </a:lnTo>
                  <a:lnTo>
                    <a:pt x="1090" y="44"/>
                  </a:lnTo>
                  <a:lnTo>
                    <a:pt x="1094" y="44"/>
                  </a:lnTo>
                  <a:lnTo>
                    <a:pt x="1096" y="46"/>
                  </a:lnTo>
                  <a:lnTo>
                    <a:pt x="1100" y="46"/>
                  </a:lnTo>
                  <a:lnTo>
                    <a:pt x="1102" y="46"/>
                  </a:lnTo>
                  <a:lnTo>
                    <a:pt x="1105" y="46"/>
                  </a:lnTo>
                  <a:lnTo>
                    <a:pt x="1107" y="50"/>
                  </a:lnTo>
                  <a:lnTo>
                    <a:pt x="1111" y="50"/>
                  </a:lnTo>
                  <a:lnTo>
                    <a:pt x="1113" y="50"/>
                  </a:lnTo>
                  <a:lnTo>
                    <a:pt x="1115" y="52"/>
                  </a:lnTo>
                  <a:lnTo>
                    <a:pt x="1121" y="52"/>
                  </a:lnTo>
                  <a:lnTo>
                    <a:pt x="1124" y="52"/>
                  </a:lnTo>
                  <a:lnTo>
                    <a:pt x="1126" y="52"/>
                  </a:lnTo>
                  <a:lnTo>
                    <a:pt x="1130" y="55"/>
                  </a:lnTo>
                  <a:lnTo>
                    <a:pt x="1132" y="55"/>
                  </a:lnTo>
                  <a:lnTo>
                    <a:pt x="1136" y="55"/>
                  </a:lnTo>
                  <a:lnTo>
                    <a:pt x="1138" y="55"/>
                  </a:lnTo>
                  <a:lnTo>
                    <a:pt x="1140" y="57"/>
                  </a:lnTo>
                  <a:lnTo>
                    <a:pt x="1149" y="57"/>
                  </a:lnTo>
                  <a:lnTo>
                    <a:pt x="1151" y="59"/>
                  </a:lnTo>
                  <a:lnTo>
                    <a:pt x="1155" y="59"/>
                  </a:lnTo>
                  <a:lnTo>
                    <a:pt x="1157" y="59"/>
                  </a:lnTo>
                  <a:lnTo>
                    <a:pt x="1160" y="59"/>
                  </a:lnTo>
                  <a:lnTo>
                    <a:pt x="1162" y="63"/>
                  </a:lnTo>
                  <a:lnTo>
                    <a:pt x="1164" y="63"/>
                  </a:lnTo>
                  <a:lnTo>
                    <a:pt x="1168" y="65"/>
                  </a:lnTo>
                  <a:lnTo>
                    <a:pt x="1170" y="65"/>
                  </a:lnTo>
                  <a:lnTo>
                    <a:pt x="1174" y="69"/>
                  </a:lnTo>
                  <a:lnTo>
                    <a:pt x="1176" y="69"/>
                  </a:lnTo>
                  <a:lnTo>
                    <a:pt x="1179" y="70"/>
                  </a:lnTo>
                  <a:lnTo>
                    <a:pt x="1181" y="70"/>
                  </a:lnTo>
                  <a:lnTo>
                    <a:pt x="1185" y="74"/>
                  </a:lnTo>
                  <a:lnTo>
                    <a:pt x="1187" y="74"/>
                  </a:lnTo>
                  <a:lnTo>
                    <a:pt x="1189" y="76"/>
                  </a:lnTo>
                  <a:lnTo>
                    <a:pt x="1193" y="76"/>
                  </a:lnTo>
                  <a:lnTo>
                    <a:pt x="1195" y="80"/>
                  </a:lnTo>
                  <a:lnTo>
                    <a:pt x="1198" y="80"/>
                  </a:lnTo>
                  <a:lnTo>
                    <a:pt x="1200" y="82"/>
                  </a:lnTo>
                  <a:lnTo>
                    <a:pt x="1204" y="84"/>
                  </a:lnTo>
                  <a:lnTo>
                    <a:pt x="1206" y="88"/>
                  </a:lnTo>
                  <a:lnTo>
                    <a:pt x="1210" y="88"/>
                  </a:lnTo>
                  <a:lnTo>
                    <a:pt x="1212" y="89"/>
                  </a:lnTo>
                  <a:lnTo>
                    <a:pt x="1214" y="89"/>
                  </a:lnTo>
                  <a:lnTo>
                    <a:pt x="1214" y="93"/>
                  </a:lnTo>
                  <a:lnTo>
                    <a:pt x="1217" y="93"/>
                  </a:lnTo>
                  <a:lnTo>
                    <a:pt x="1219" y="95"/>
                  </a:lnTo>
                  <a:lnTo>
                    <a:pt x="1223" y="95"/>
                  </a:lnTo>
                  <a:lnTo>
                    <a:pt x="1225" y="99"/>
                  </a:lnTo>
                  <a:lnTo>
                    <a:pt x="1229" y="99"/>
                  </a:lnTo>
                  <a:lnTo>
                    <a:pt x="1231" y="101"/>
                  </a:lnTo>
                  <a:lnTo>
                    <a:pt x="1234" y="105"/>
                  </a:lnTo>
                  <a:lnTo>
                    <a:pt x="1236" y="105"/>
                  </a:lnTo>
                  <a:lnTo>
                    <a:pt x="1238" y="106"/>
                  </a:lnTo>
                  <a:lnTo>
                    <a:pt x="1242" y="106"/>
                  </a:lnTo>
                  <a:lnTo>
                    <a:pt x="1244" y="106"/>
                  </a:lnTo>
                  <a:lnTo>
                    <a:pt x="1248" y="108"/>
                  </a:lnTo>
                  <a:lnTo>
                    <a:pt x="1250" y="108"/>
                  </a:lnTo>
                  <a:lnTo>
                    <a:pt x="1253" y="112"/>
                  </a:lnTo>
                  <a:lnTo>
                    <a:pt x="1255" y="112"/>
                  </a:lnTo>
                  <a:lnTo>
                    <a:pt x="1259" y="114"/>
                  </a:lnTo>
                  <a:lnTo>
                    <a:pt x="1261" y="114"/>
                  </a:lnTo>
                  <a:lnTo>
                    <a:pt x="1263" y="118"/>
                  </a:lnTo>
                  <a:lnTo>
                    <a:pt x="1267" y="118"/>
                  </a:lnTo>
                  <a:lnTo>
                    <a:pt x="1267" y="120"/>
                  </a:lnTo>
                  <a:lnTo>
                    <a:pt x="1269" y="120"/>
                  </a:lnTo>
                  <a:lnTo>
                    <a:pt x="1272" y="124"/>
                  </a:lnTo>
                  <a:lnTo>
                    <a:pt x="1274" y="124"/>
                  </a:lnTo>
                  <a:lnTo>
                    <a:pt x="1278" y="125"/>
                  </a:lnTo>
                  <a:lnTo>
                    <a:pt x="1280" y="125"/>
                  </a:lnTo>
                  <a:lnTo>
                    <a:pt x="1280" y="127"/>
                  </a:lnTo>
                  <a:lnTo>
                    <a:pt x="1284" y="127"/>
                  </a:lnTo>
                  <a:lnTo>
                    <a:pt x="1286" y="131"/>
                  </a:lnTo>
                  <a:lnTo>
                    <a:pt x="1286" y="133"/>
                  </a:lnTo>
                  <a:lnTo>
                    <a:pt x="1287" y="137"/>
                  </a:lnTo>
                  <a:lnTo>
                    <a:pt x="1291" y="137"/>
                  </a:lnTo>
                  <a:lnTo>
                    <a:pt x="1291" y="139"/>
                  </a:lnTo>
                  <a:lnTo>
                    <a:pt x="1293" y="142"/>
                  </a:lnTo>
                  <a:lnTo>
                    <a:pt x="1299" y="142"/>
                  </a:lnTo>
                  <a:lnTo>
                    <a:pt x="1308" y="144"/>
                  </a:lnTo>
                  <a:lnTo>
                    <a:pt x="1316" y="148"/>
                  </a:lnTo>
                  <a:lnTo>
                    <a:pt x="1322" y="148"/>
                  </a:lnTo>
                  <a:lnTo>
                    <a:pt x="1329" y="150"/>
                  </a:lnTo>
                  <a:lnTo>
                    <a:pt x="1335" y="150"/>
                  </a:lnTo>
                  <a:lnTo>
                    <a:pt x="1337" y="152"/>
                  </a:lnTo>
                  <a:lnTo>
                    <a:pt x="1341" y="152"/>
                  </a:lnTo>
                  <a:lnTo>
                    <a:pt x="1342" y="150"/>
                  </a:lnTo>
                  <a:lnTo>
                    <a:pt x="1346" y="148"/>
                  </a:lnTo>
                  <a:lnTo>
                    <a:pt x="1348" y="148"/>
                  </a:lnTo>
                  <a:lnTo>
                    <a:pt x="1348" y="142"/>
                  </a:lnTo>
                  <a:lnTo>
                    <a:pt x="1352" y="139"/>
                  </a:lnTo>
                  <a:lnTo>
                    <a:pt x="1354" y="139"/>
                  </a:lnTo>
                  <a:lnTo>
                    <a:pt x="1360" y="142"/>
                  </a:lnTo>
                  <a:lnTo>
                    <a:pt x="1361" y="142"/>
                  </a:lnTo>
                  <a:lnTo>
                    <a:pt x="1365" y="142"/>
                  </a:lnTo>
                  <a:lnTo>
                    <a:pt x="1367" y="142"/>
                  </a:lnTo>
                  <a:lnTo>
                    <a:pt x="1371" y="144"/>
                  </a:lnTo>
                  <a:lnTo>
                    <a:pt x="1373" y="148"/>
                  </a:lnTo>
                  <a:lnTo>
                    <a:pt x="1377" y="148"/>
                  </a:lnTo>
                  <a:lnTo>
                    <a:pt x="1380" y="150"/>
                  </a:lnTo>
                  <a:lnTo>
                    <a:pt x="1384" y="148"/>
                  </a:lnTo>
                  <a:lnTo>
                    <a:pt x="1386" y="148"/>
                  </a:lnTo>
                  <a:lnTo>
                    <a:pt x="1390" y="148"/>
                  </a:lnTo>
                  <a:lnTo>
                    <a:pt x="1392" y="150"/>
                  </a:lnTo>
                  <a:lnTo>
                    <a:pt x="1396" y="150"/>
                  </a:lnTo>
                  <a:lnTo>
                    <a:pt x="1396" y="152"/>
                  </a:lnTo>
                  <a:lnTo>
                    <a:pt x="1397" y="156"/>
                  </a:lnTo>
                  <a:lnTo>
                    <a:pt x="1397" y="158"/>
                  </a:lnTo>
                  <a:lnTo>
                    <a:pt x="1397" y="161"/>
                  </a:lnTo>
                  <a:lnTo>
                    <a:pt x="1401" y="163"/>
                  </a:lnTo>
                  <a:lnTo>
                    <a:pt x="1403" y="161"/>
                  </a:lnTo>
                  <a:lnTo>
                    <a:pt x="1403" y="158"/>
                  </a:lnTo>
                  <a:lnTo>
                    <a:pt x="1405" y="158"/>
                  </a:lnTo>
                  <a:lnTo>
                    <a:pt x="1409" y="156"/>
                  </a:lnTo>
                  <a:lnTo>
                    <a:pt x="1411" y="156"/>
                  </a:lnTo>
                  <a:lnTo>
                    <a:pt x="1414" y="156"/>
                  </a:lnTo>
                  <a:lnTo>
                    <a:pt x="1416" y="156"/>
                  </a:lnTo>
                  <a:lnTo>
                    <a:pt x="1420" y="158"/>
                  </a:lnTo>
                  <a:lnTo>
                    <a:pt x="1422" y="158"/>
                  </a:lnTo>
                  <a:lnTo>
                    <a:pt x="1426" y="161"/>
                  </a:lnTo>
                  <a:lnTo>
                    <a:pt x="1426" y="163"/>
                  </a:lnTo>
                  <a:lnTo>
                    <a:pt x="1428" y="163"/>
                  </a:lnTo>
                  <a:lnTo>
                    <a:pt x="1430" y="167"/>
                  </a:lnTo>
                  <a:lnTo>
                    <a:pt x="1433" y="163"/>
                  </a:lnTo>
                  <a:lnTo>
                    <a:pt x="1435" y="163"/>
                  </a:lnTo>
                  <a:lnTo>
                    <a:pt x="1439" y="163"/>
                  </a:lnTo>
                  <a:lnTo>
                    <a:pt x="1441" y="167"/>
                  </a:lnTo>
                  <a:lnTo>
                    <a:pt x="1445" y="163"/>
                  </a:lnTo>
                  <a:lnTo>
                    <a:pt x="1447" y="161"/>
                  </a:lnTo>
                  <a:lnTo>
                    <a:pt x="1451" y="163"/>
                  </a:lnTo>
                  <a:lnTo>
                    <a:pt x="1452" y="167"/>
                  </a:lnTo>
                  <a:lnTo>
                    <a:pt x="1454" y="167"/>
                  </a:lnTo>
                  <a:lnTo>
                    <a:pt x="1458" y="167"/>
                  </a:lnTo>
                  <a:lnTo>
                    <a:pt x="1460" y="167"/>
                  </a:lnTo>
                  <a:lnTo>
                    <a:pt x="1464" y="167"/>
                  </a:lnTo>
                  <a:lnTo>
                    <a:pt x="1466" y="167"/>
                  </a:lnTo>
                  <a:lnTo>
                    <a:pt x="1466" y="177"/>
                  </a:lnTo>
                  <a:lnTo>
                    <a:pt x="1466" y="180"/>
                  </a:lnTo>
                  <a:lnTo>
                    <a:pt x="1466" y="182"/>
                  </a:lnTo>
                  <a:lnTo>
                    <a:pt x="1469" y="186"/>
                  </a:lnTo>
                  <a:lnTo>
                    <a:pt x="1469" y="188"/>
                  </a:lnTo>
                  <a:lnTo>
                    <a:pt x="1469" y="192"/>
                  </a:lnTo>
                  <a:lnTo>
                    <a:pt x="1469" y="194"/>
                  </a:lnTo>
                  <a:lnTo>
                    <a:pt x="1469" y="196"/>
                  </a:lnTo>
                  <a:lnTo>
                    <a:pt x="1471" y="199"/>
                  </a:lnTo>
                  <a:lnTo>
                    <a:pt x="1471" y="201"/>
                  </a:lnTo>
                  <a:lnTo>
                    <a:pt x="1469" y="205"/>
                  </a:lnTo>
                  <a:lnTo>
                    <a:pt x="1469" y="207"/>
                  </a:lnTo>
                  <a:lnTo>
                    <a:pt x="1469" y="211"/>
                  </a:lnTo>
                  <a:lnTo>
                    <a:pt x="1469" y="213"/>
                  </a:lnTo>
                  <a:lnTo>
                    <a:pt x="1469" y="216"/>
                  </a:lnTo>
                  <a:lnTo>
                    <a:pt x="1466" y="218"/>
                  </a:lnTo>
                  <a:lnTo>
                    <a:pt x="1466" y="220"/>
                  </a:lnTo>
                  <a:lnTo>
                    <a:pt x="1466" y="224"/>
                  </a:lnTo>
                  <a:lnTo>
                    <a:pt x="1464" y="226"/>
                  </a:lnTo>
                  <a:lnTo>
                    <a:pt x="1464" y="230"/>
                  </a:lnTo>
                  <a:lnTo>
                    <a:pt x="1464" y="232"/>
                  </a:lnTo>
                  <a:lnTo>
                    <a:pt x="1460" y="235"/>
                  </a:lnTo>
                  <a:lnTo>
                    <a:pt x="1458" y="243"/>
                  </a:lnTo>
                  <a:lnTo>
                    <a:pt x="1458" y="245"/>
                  </a:lnTo>
                  <a:lnTo>
                    <a:pt x="1454" y="249"/>
                  </a:lnTo>
                  <a:lnTo>
                    <a:pt x="1452" y="251"/>
                  </a:lnTo>
                  <a:lnTo>
                    <a:pt x="1452" y="254"/>
                  </a:lnTo>
                  <a:lnTo>
                    <a:pt x="1451" y="256"/>
                  </a:lnTo>
                  <a:lnTo>
                    <a:pt x="1447" y="260"/>
                  </a:lnTo>
                  <a:lnTo>
                    <a:pt x="1447" y="264"/>
                  </a:lnTo>
                  <a:lnTo>
                    <a:pt x="1447" y="269"/>
                  </a:lnTo>
                  <a:lnTo>
                    <a:pt x="1447" y="273"/>
                  </a:lnTo>
                  <a:lnTo>
                    <a:pt x="1447" y="275"/>
                  </a:lnTo>
                  <a:lnTo>
                    <a:pt x="1447" y="279"/>
                  </a:lnTo>
                  <a:lnTo>
                    <a:pt x="1451" y="281"/>
                  </a:lnTo>
                  <a:lnTo>
                    <a:pt x="1451" y="287"/>
                  </a:lnTo>
                  <a:lnTo>
                    <a:pt x="1452" y="288"/>
                  </a:lnTo>
                  <a:lnTo>
                    <a:pt x="1452" y="292"/>
                  </a:lnTo>
                  <a:lnTo>
                    <a:pt x="1452" y="294"/>
                  </a:lnTo>
                  <a:lnTo>
                    <a:pt x="1454" y="294"/>
                  </a:lnTo>
                  <a:lnTo>
                    <a:pt x="1454" y="298"/>
                  </a:lnTo>
                  <a:lnTo>
                    <a:pt x="1458" y="300"/>
                  </a:lnTo>
                  <a:lnTo>
                    <a:pt x="1460" y="304"/>
                  </a:lnTo>
                  <a:lnTo>
                    <a:pt x="1460" y="305"/>
                  </a:lnTo>
                  <a:lnTo>
                    <a:pt x="1464" y="307"/>
                  </a:lnTo>
                  <a:lnTo>
                    <a:pt x="1466" y="311"/>
                  </a:lnTo>
                  <a:lnTo>
                    <a:pt x="1469" y="313"/>
                  </a:lnTo>
                  <a:lnTo>
                    <a:pt x="1471" y="319"/>
                  </a:lnTo>
                  <a:lnTo>
                    <a:pt x="1475" y="323"/>
                  </a:lnTo>
                  <a:lnTo>
                    <a:pt x="1477" y="323"/>
                  </a:lnTo>
                  <a:lnTo>
                    <a:pt x="1479" y="324"/>
                  </a:lnTo>
                  <a:lnTo>
                    <a:pt x="1479" y="328"/>
                  </a:lnTo>
                  <a:lnTo>
                    <a:pt x="1483" y="330"/>
                  </a:lnTo>
                  <a:lnTo>
                    <a:pt x="1485" y="332"/>
                  </a:lnTo>
                  <a:lnTo>
                    <a:pt x="1488" y="336"/>
                  </a:lnTo>
                  <a:lnTo>
                    <a:pt x="1488" y="338"/>
                  </a:lnTo>
                  <a:lnTo>
                    <a:pt x="1490" y="338"/>
                  </a:lnTo>
                  <a:lnTo>
                    <a:pt x="1494" y="341"/>
                  </a:lnTo>
                  <a:lnTo>
                    <a:pt x="1494" y="343"/>
                  </a:lnTo>
                  <a:lnTo>
                    <a:pt x="1496" y="343"/>
                  </a:lnTo>
                  <a:lnTo>
                    <a:pt x="1496" y="347"/>
                  </a:lnTo>
                  <a:lnTo>
                    <a:pt x="1500" y="347"/>
                  </a:lnTo>
                  <a:lnTo>
                    <a:pt x="1500" y="349"/>
                  </a:lnTo>
                  <a:lnTo>
                    <a:pt x="1502" y="349"/>
                  </a:lnTo>
                  <a:lnTo>
                    <a:pt x="1504" y="353"/>
                  </a:lnTo>
                  <a:lnTo>
                    <a:pt x="1507" y="355"/>
                  </a:lnTo>
                  <a:lnTo>
                    <a:pt x="1509" y="360"/>
                  </a:lnTo>
                  <a:lnTo>
                    <a:pt x="1513" y="366"/>
                  </a:lnTo>
                  <a:lnTo>
                    <a:pt x="1515" y="368"/>
                  </a:lnTo>
                  <a:lnTo>
                    <a:pt x="1515" y="372"/>
                  </a:lnTo>
                  <a:lnTo>
                    <a:pt x="1515" y="374"/>
                  </a:lnTo>
                  <a:lnTo>
                    <a:pt x="1515" y="376"/>
                  </a:lnTo>
                  <a:lnTo>
                    <a:pt x="1515" y="379"/>
                  </a:lnTo>
                  <a:lnTo>
                    <a:pt x="1515" y="381"/>
                  </a:lnTo>
                  <a:lnTo>
                    <a:pt x="1515" y="385"/>
                  </a:lnTo>
                  <a:lnTo>
                    <a:pt x="1513" y="387"/>
                  </a:lnTo>
                  <a:lnTo>
                    <a:pt x="1513" y="391"/>
                  </a:lnTo>
                  <a:lnTo>
                    <a:pt x="1513" y="393"/>
                  </a:lnTo>
                  <a:lnTo>
                    <a:pt x="1509" y="396"/>
                  </a:lnTo>
                  <a:lnTo>
                    <a:pt x="1507" y="398"/>
                  </a:lnTo>
                  <a:lnTo>
                    <a:pt x="1504" y="398"/>
                  </a:lnTo>
                  <a:lnTo>
                    <a:pt x="1504" y="400"/>
                  </a:lnTo>
                  <a:lnTo>
                    <a:pt x="1502" y="404"/>
                  </a:lnTo>
                  <a:lnTo>
                    <a:pt x="1500" y="404"/>
                  </a:lnTo>
                  <a:lnTo>
                    <a:pt x="1496" y="406"/>
                  </a:lnTo>
                  <a:lnTo>
                    <a:pt x="1494" y="412"/>
                  </a:lnTo>
                  <a:lnTo>
                    <a:pt x="1490" y="412"/>
                  </a:lnTo>
                  <a:lnTo>
                    <a:pt x="1490" y="415"/>
                  </a:lnTo>
                  <a:lnTo>
                    <a:pt x="1490" y="417"/>
                  </a:lnTo>
                  <a:lnTo>
                    <a:pt x="1488" y="423"/>
                  </a:lnTo>
                  <a:lnTo>
                    <a:pt x="1488" y="425"/>
                  </a:lnTo>
                  <a:lnTo>
                    <a:pt x="1488" y="429"/>
                  </a:lnTo>
                  <a:lnTo>
                    <a:pt x="1485" y="429"/>
                  </a:lnTo>
                  <a:lnTo>
                    <a:pt x="1485" y="431"/>
                  </a:lnTo>
                  <a:lnTo>
                    <a:pt x="1485" y="434"/>
                  </a:lnTo>
                  <a:lnTo>
                    <a:pt x="1483" y="434"/>
                  </a:lnTo>
                  <a:lnTo>
                    <a:pt x="1483" y="436"/>
                  </a:lnTo>
                  <a:lnTo>
                    <a:pt x="1479" y="440"/>
                  </a:lnTo>
                  <a:lnTo>
                    <a:pt x="1479" y="442"/>
                  </a:lnTo>
                  <a:lnTo>
                    <a:pt x="1477" y="442"/>
                  </a:lnTo>
                  <a:lnTo>
                    <a:pt x="1475" y="444"/>
                  </a:lnTo>
                  <a:lnTo>
                    <a:pt x="1475" y="448"/>
                  </a:lnTo>
                  <a:lnTo>
                    <a:pt x="1471" y="450"/>
                  </a:lnTo>
                  <a:lnTo>
                    <a:pt x="1469" y="453"/>
                  </a:lnTo>
                  <a:lnTo>
                    <a:pt x="1469" y="455"/>
                  </a:lnTo>
                  <a:lnTo>
                    <a:pt x="1469" y="459"/>
                  </a:lnTo>
                  <a:lnTo>
                    <a:pt x="1469" y="461"/>
                  </a:lnTo>
                  <a:lnTo>
                    <a:pt x="1466" y="461"/>
                  </a:lnTo>
                  <a:lnTo>
                    <a:pt x="1464" y="467"/>
                  </a:lnTo>
                  <a:lnTo>
                    <a:pt x="1460" y="467"/>
                  </a:lnTo>
                  <a:lnTo>
                    <a:pt x="1454" y="472"/>
                  </a:lnTo>
                  <a:lnTo>
                    <a:pt x="1452" y="474"/>
                  </a:lnTo>
                  <a:lnTo>
                    <a:pt x="1451" y="478"/>
                  </a:lnTo>
                  <a:lnTo>
                    <a:pt x="1447" y="478"/>
                  </a:lnTo>
                  <a:lnTo>
                    <a:pt x="1447" y="480"/>
                  </a:lnTo>
                  <a:lnTo>
                    <a:pt x="1445" y="480"/>
                  </a:lnTo>
                  <a:lnTo>
                    <a:pt x="1441" y="480"/>
                  </a:lnTo>
                  <a:lnTo>
                    <a:pt x="1439" y="480"/>
                  </a:lnTo>
                  <a:lnTo>
                    <a:pt x="1439" y="484"/>
                  </a:lnTo>
                  <a:lnTo>
                    <a:pt x="1435" y="486"/>
                  </a:lnTo>
                  <a:lnTo>
                    <a:pt x="1433" y="486"/>
                  </a:lnTo>
                  <a:lnTo>
                    <a:pt x="1433" y="489"/>
                  </a:lnTo>
                  <a:lnTo>
                    <a:pt x="1430" y="489"/>
                  </a:lnTo>
                  <a:lnTo>
                    <a:pt x="1428" y="491"/>
                  </a:lnTo>
                  <a:lnTo>
                    <a:pt x="1426" y="491"/>
                  </a:lnTo>
                  <a:lnTo>
                    <a:pt x="1422" y="491"/>
                  </a:lnTo>
                  <a:lnTo>
                    <a:pt x="1420" y="493"/>
                  </a:lnTo>
                  <a:lnTo>
                    <a:pt x="1416" y="493"/>
                  </a:lnTo>
                  <a:lnTo>
                    <a:pt x="1414" y="493"/>
                  </a:lnTo>
                  <a:lnTo>
                    <a:pt x="1411" y="497"/>
                  </a:lnTo>
                  <a:lnTo>
                    <a:pt x="1409" y="499"/>
                  </a:lnTo>
                  <a:lnTo>
                    <a:pt x="1405" y="503"/>
                  </a:lnTo>
                  <a:lnTo>
                    <a:pt x="1403" y="503"/>
                  </a:lnTo>
                  <a:lnTo>
                    <a:pt x="1401" y="504"/>
                  </a:lnTo>
                  <a:lnTo>
                    <a:pt x="1397" y="508"/>
                  </a:lnTo>
                  <a:lnTo>
                    <a:pt x="1397" y="510"/>
                  </a:lnTo>
                  <a:lnTo>
                    <a:pt x="1396" y="510"/>
                  </a:lnTo>
                  <a:lnTo>
                    <a:pt x="1396" y="512"/>
                  </a:lnTo>
                  <a:lnTo>
                    <a:pt x="1396" y="516"/>
                  </a:lnTo>
                  <a:lnTo>
                    <a:pt x="1397" y="518"/>
                  </a:lnTo>
                  <a:lnTo>
                    <a:pt x="1397" y="523"/>
                  </a:lnTo>
                  <a:lnTo>
                    <a:pt x="1401" y="527"/>
                  </a:lnTo>
                  <a:lnTo>
                    <a:pt x="1401" y="529"/>
                  </a:lnTo>
                  <a:lnTo>
                    <a:pt x="1401" y="533"/>
                  </a:lnTo>
                  <a:lnTo>
                    <a:pt x="1403" y="535"/>
                  </a:lnTo>
                  <a:lnTo>
                    <a:pt x="1403" y="540"/>
                  </a:lnTo>
                  <a:lnTo>
                    <a:pt x="1405" y="542"/>
                  </a:lnTo>
                  <a:lnTo>
                    <a:pt x="1409" y="548"/>
                  </a:lnTo>
                  <a:lnTo>
                    <a:pt x="1411" y="554"/>
                  </a:lnTo>
                  <a:lnTo>
                    <a:pt x="1414" y="561"/>
                  </a:lnTo>
                  <a:lnTo>
                    <a:pt x="1416" y="565"/>
                  </a:lnTo>
                  <a:lnTo>
                    <a:pt x="1416" y="571"/>
                  </a:lnTo>
                  <a:lnTo>
                    <a:pt x="1416" y="573"/>
                  </a:lnTo>
                  <a:lnTo>
                    <a:pt x="1420" y="580"/>
                  </a:lnTo>
                  <a:lnTo>
                    <a:pt x="1420" y="584"/>
                  </a:lnTo>
                  <a:lnTo>
                    <a:pt x="1420" y="590"/>
                  </a:lnTo>
                  <a:lnTo>
                    <a:pt x="1416" y="597"/>
                  </a:lnTo>
                  <a:lnTo>
                    <a:pt x="1416" y="603"/>
                  </a:lnTo>
                  <a:lnTo>
                    <a:pt x="1416" y="609"/>
                  </a:lnTo>
                  <a:lnTo>
                    <a:pt x="1416" y="611"/>
                  </a:lnTo>
                  <a:lnTo>
                    <a:pt x="1416" y="614"/>
                  </a:lnTo>
                  <a:lnTo>
                    <a:pt x="1416" y="616"/>
                  </a:lnTo>
                  <a:lnTo>
                    <a:pt x="1416" y="620"/>
                  </a:lnTo>
                  <a:lnTo>
                    <a:pt x="1416" y="624"/>
                  </a:lnTo>
                  <a:lnTo>
                    <a:pt x="1414" y="628"/>
                  </a:lnTo>
                  <a:lnTo>
                    <a:pt x="1414" y="635"/>
                  </a:lnTo>
                  <a:lnTo>
                    <a:pt x="1411" y="645"/>
                  </a:lnTo>
                  <a:lnTo>
                    <a:pt x="1409" y="648"/>
                  </a:lnTo>
                  <a:lnTo>
                    <a:pt x="1405" y="660"/>
                  </a:lnTo>
                  <a:lnTo>
                    <a:pt x="1403" y="677"/>
                  </a:lnTo>
                  <a:lnTo>
                    <a:pt x="1401" y="683"/>
                  </a:lnTo>
                  <a:lnTo>
                    <a:pt x="1401" y="688"/>
                  </a:lnTo>
                  <a:lnTo>
                    <a:pt x="1397" y="690"/>
                  </a:lnTo>
                  <a:lnTo>
                    <a:pt x="1397" y="696"/>
                  </a:lnTo>
                  <a:lnTo>
                    <a:pt x="1396" y="702"/>
                  </a:lnTo>
                  <a:lnTo>
                    <a:pt x="1392" y="713"/>
                  </a:lnTo>
                  <a:lnTo>
                    <a:pt x="1392" y="722"/>
                  </a:lnTo>
                  <a:lnTo>
                    <a:pt x="1390" y="726"/>
                  </a:lnTo>
                  <a:lnTo>
                    <a:pt x="1390" y="728"/>
                  </a:lnTo>
                  <a:lnTo>
                    <a:pt x="1390" y="732"/>
                  </a:lnTo>
                  <a:lnTo>
                    <a:pt x="1390" y="734"/>
                  </a:lnTo>
                  <a:lnTo>
                    <a:pt x="1390" y="738"/>
                  </a:lnTo>
                  <a:lnTo>
                    <a:pt x="1390" y="741"/>
                  </a:lnTo>
                  <a:lnTo>
                    <a:pt x="1386" y="747"/>
                  </a:lnTo>
                  <a:lnTo>
                    <a:pt x="1390" y="751"/>
                  </a:lnTo>
                  <a:lnTo>
                    <a:pt x="1386" y="757"/>
                  </a:lnTo>
                  <a:lnTo>
                    <a:pt x="1386" y="766"/>
                  </a:lnTo>
                  <a:lnTo>
                    <a:pt x="1386" y="770"/>
                  </a:lnTo>
                  <a:lnTo>
                    <a:pt x="1386" y="775"/>
                  </a:lnTo>
                  <a:lnTo>
                    <a:pt x="1386" y="781"/>
                  </a:lnTo>
                  <a:lnTo>
                    <a:pt x="1386" y="783"/>
                  </a:lnTo>
                  <a:lnTo>
                    <a:pt x="1386" y="789"/>
                  </a:lnTo>
                  <a:lnTo>
                    <a:pt x="1386" y="791"/>
                  </a:lnTo>
                  <a:lnTo>
                    <a:pt x="1386" y="794"/>
                  </a:lnTo>
                  <a:lnTo>
                    <a:pt x="1386" y="800"/>
                  </a:lnTo>
                  <a:lnTo>
                    <a:pt x="1386" y="802"/>
                  </a:lnTo>
                  <a:lnTo>
                    <a:pt x="1386" y="808"/>
                  </a:lnTo>
                  <a:lnTo>
                    <a:pt x="1386" y="810"/>
                  </a:lnTo>
                  <a:lnTo>
                    <a:pt x="1390" y="815"/>
                  </a:lnTo>
                  <a:lnTo>
                    <a:pt x="1390" y="819"/>
                  </a:lnTo>
                  <a:lnTo>
                    <a:pt x="1390" y="825"/>
                  </a:lnTo>
                  <a:lnTo>
                    <a:pt x="1390" y="827"/>
                  </a:lnTo>
                  <a:lnTo>
                    <a:pt x="1390" y="832"/>
                  </a:lnTo>
                  <a:lnTo>
                    <a:pt x="1390" y="844"/>
                  </a:lnTo>
                  <a:lnTo>
                    <a:pt x="1386" y="849"/>
                  </a:lnTo>
                  <a:lnTo>
                    <a:pt x="1384" y="849"/>
                  </a:lnTo>
                  <a:lnTo>
                    <a:pt x="1384" y="851"/>
                  </a:lnTo>
                  <a:lnTo>
                    <a:pt x="1380" y="851"/>
                  </a:lnTo>
                  <a:lnTo>
                    <a:pt x="1380" y="853"/>
                  </a:lnTo>
                  <a:lnTo>
                    <a:pt x="1378" y="857"/>
                  </a:lnTo>
                  <a:lnTo>
                    <a:pt x="1377" y="859"/>
                  </a:lnTo>
                  <a:lnTo>
                    <a:pt x="1373" y="863"/>
                  </a:lnTo>
                  <a:lnTo>
                    <a:pt x="1373" y="865"/>
                  </a:lnTo>
                  <a:lnTo>
                    <a:pt x="1371" y="870"/>
                  </a:lnTo>
                  <a:lnTo>
                    <a:pt x="1367" y="874"/>
                  </a:lnTo>
                  <a:lnTo>
                    <a:pt x="1367" y="876"/>
                  </a:lnTo>
                  <a:lnTo>
                    <a:pt x="1365" y="878"/>
                  </a:lnTo>
                  <a:lnTo>
                    <a:pt x="1361" y="883"/>
                  </a:lnTo>
                  <a:lnTo>
                    <a:pt x="1360" y="889"/>
                  </a:lnTo>
                  <a:lnTo>
                    <a:pt x="1360" y="895"/>
                  </a:lnTo>
                  <a:lnTo>
                    <a:pt x="1356" y="897"/>
                  </a:lnTo>
                  <a:lnTo>
                    <a:pt x="1356" y="902"/>
                  </a:lnTo>
                  <a:lnTo>
                    <a:pt x="1356" y="906"/>
                  </a:lnTo>
                  <a:lnTo>
                    <a:pt x="1352" y="912"/>
                  </a:lnTo>
                  <a:lnTo>
                    <a:pt x="1352" y="914"/>
                  </a:lnTo>
                  <a:lnTo>
                    <a:pt x="1352" y="919"/>
                  </a:lnTo>
                  <a:lnTo>
                    <a:pt x="1348" y="921"/>
                  </a:lnTo>
                  <a:lnTo>
                    <a:pt x="1348" y="925"/>
                  </a:lnTo>
                  <a:lnTo>
                    <a:pt x="1346" y="927"/>
                  </a:lnTo>
                  <a:lnTo>
                    <a:pt x="1346" y="931"/>
                  </a:lnTo>
                  <a:lnTo>
                    <a:pt x="1354" y="931"/>
                  </a:lnTo>
                  <a:lnTo>
                    <a:pt x="1356" y="931"/>
                  </a:lnTo>
                  <a:lnTo>
                    <a:pt x="1360" y="931"/>
                  </a:lnTo>
                  <a:lnTo>
                    <a:pt x="1361" y="933"/>
                  </a:lnTo>
                  <a:lnTo>
                    <a:pt x="1365" y="931"/>
                  </a:lnTo>
                  <a:lnTo>
                    <a:pt x="1367" y="931"/>
                  </a:lnTo>
                  <a:lnTo>
                    <a:pt x="1373" y="931"/>
                  </a:lnTo>
                  <a:lnTo>
                    <a:pt x="1377" y="931"/>
                  </a:lnTo>
                  <a:lnTo>
                    <a:pt x="1378" y="931"/>
                  </a:lnTo>
                  <a:lnTo>
                    <a:pt x="1380" y="931"/>
                  </a:lnTo>
                  <a:lnTo>
                    <a:pt x="1384" y="931"/>
                  </a:lnTo>
                  <a:lnTo>
                    <a:pt x="1390" y="931"/>
                  </a:lnTo>
                  <a:lnTo>
                    <a:pt x="1396" y="933"/>
                  </a:lnTo>
                  <a:lnTo>
                    <a:pt x="1401" y="937"/>
                  </a:lnTo>
                  <a:lnTo>
                    <a:pt x="1403" y="940"/>
                  </a:lnTo>
                  <a:lnTo>
                    <a:pt x="1405" y="940"/>
                  </a:lnTo>
                  <a:lnTo>
                    <a:pt x="1409" y="946"/>
                  </a:lnTo>
                  <a:lnTo>
                    <a:pt x="1411" y="950"/>
                  </a:lnTo>
                  <a:lnTo>
                    <a:pt x="1411" y="952"/>
                  </a:lnTo>
                  <a:lnTo>
                    <a:pt x="1414" y="956"/>
                  </a:lnTo>
                  <a:lnTo>
                    <a:pt x="1416" y="957"/>
                  </a:lnTo>
                  <a:lnTo>
                    <a:pt x="1416" y="963"/>
                  </a:lnTo>
                  <a:lnTo>
                    <a:pt x="1420" y="969"/>
                  </a:lnTo>
                  <a:lnTo>
                    <a:pt x="1420" y="971"/>
                  </a:lnTo>
                  <a:lnTo>
                    <a:pt x="1420" y="974"/>
                  </a:lnTo>
                  <a:lnTo>
                    <a:pt x="1422" y="980"/>
                  </a:lnTo>
                  <a:lnTo>
                    <a:pt x="1426" y="982"/>
                  </a:lnTo>
                  <a:lnTo>
                    <a:pt x="1426" y="986"/>
                  </a:lnTo>
                  <a:lnTo>
                    <a:pt x="1426" y="988"/>
                  </a:lnTo>
                  <a:lnTo>
                    <a:pt x="1428" y="990"/>
                  </a:lnTo>
                  <a:lnTo>
                    <a:pt x="1428" y="993"/>
                  </a:lnTo>
                  <a:lnTo>
                    <a:pt x="1428" y="995"/>
                  </a:lnTo>
                  <a:lnTo>
                    <a:pt x="1428" y="999"/>
                  </a:lnTo>
                  <a:lnTo>
                    <a:pt x="1428" y="1001"/>
                  </a:lnTo>
                  <a:lnTo>
                    <a:pt x="1428" y="1007"/>
                  </a:lnTo>
                  <a:lnTo>
                    <a:pt x="1426" y="1007"/>
                  </a:lnTo>
                  <a:lnTo>
                    <a:pt x="1426" y="1009"/>
                  </a:lnTo>
                  <a:lnTo>
                    <a:pt x="1422" y="1012"/>
                  </a:lnTo>
                  <a:lnTo>
                    <a:pt x="1420" y="1014"/>
                  </a:lnTo>
                  <a:lnTo>
                    <a:pt x="1416" y="1018"/>
                  </a:lnTo>
                  <a:lnTo>
                    <a:pt x="1411" y="1024"/>
                  </a:lnTo>
                  <a:lnTo>
                    <a:pt x="1409" y="1024"/>
                  </a:lnTo>
                  <a:lnTo>
                    <a:pt x="1405" y="1026"/>
                  </a:lnTo>
                  <a:lnTo>
                    <a:pt x="1403" y="1029"/>
                  </a:lnTo>
                  <a:lnTo>
                    <a:pt x="1401" y="1031"/>
                  </a:lnTo>
                  <a:lnTo>
                    <a:pt x="1397" y="1031"/>
                  </a:lnTo>
                  <a:lnTo>
                    <a:pt x="1396" y="1033"/>
                  </a:lnTo>
                  <a:lnTo>
                    <a:pt x="1392" y="1037"/>
                  </a:lnTo>
                  <a:lnTo>
                    <a:pt x="1390" y="1039"/>
                  </a:lnTo>
                  <a:lnTo>
                    <a:pt x="1386" y="1039"/>
                  </a:lnTo>
                  <a:lnTo>
                    <a:pt x="1386" y="1043"/>
                  </a:lnTo>
                  <a:lnTo>
                    <a:pt x="1380" y="1045"/>
                  </a:lnTo>
                  <a:lnTo>
                    <a:pt x="1380" y="1048"/>
                  </a:lnTo>
                  <a:lnTo>
                    <a:pt x="1378" y="1048"/>
                  </a:lnTo>
                  <a:lnTo>
                    <a:pt x="1377" y="1050"/>
                  </a:lnTo>
                  <a:lnTo>
                    <a:pt x="1373" y="1054"/>
                  </a:lnTo>
                  <a:lnTo>
                    <a:pt x="1373" y="1056"/>
                  </a:lnTo>
                  <a:lnTo>
                    <a:pt x="1371" y="1056"/>
                  </a:lnTo>
                  <a:lnTo>
                    <a:pt x="1371" y="1058"/>
                  </a:lnTo>
                  <a:lnTo>
                    <a:pt x="1367" y="1062"/>
                  </a:lnTo>
                  <a:lnTo>
                    <a:pt x="1367" y="1064"/>
                  </a:lnTo>
                  <a:lnTo>
                    <a:pt x="1365" y="1067"/>
                  </a:lnTo>
                  <a:lnTo>
                    <a:pt x="1365" y="1073"/>
                  </a:lnTo>
                  <a:lnTo>
                    <a:pt x="1361" y="1077"/>
                  </a:lnTo>
                  <a:lnTo>
                    <a:pt x="1361" y="1081"/>
                  </a:lnTo>
                  <a:lnTo>
                    <a:pt x="1361" y="1082"/>
                  </a:lnTo>
                  <a:lnTo>
                    <a:pt x="1361" y="1088"/>
                  </a:lnTo>
                  <a:lnTo>
                    <a:pt x="1361" y="1092"/>
                  </a:lnTo>
                  <a:lnTo>
                    <a:pt x="1361" y="1094"/>
                  </a:lnTo>
                  <a:lnTo>
                    <a:pt x="1360" y="1098"/>
                  </a:lnTo>
                  <a:lnTo>
                    <a:pt x="1360" y="1100"/>
                  </a:lnTo>
                  <a:lnTo>
                    <a:pt x="1356" y="1101"/>
                  </a:lnTo>
                  <a:lnTo>
                    <a:pt x="1356" y="1105"/>
                  </a:lnTo>
                  <a:lnTo>
                    <a:pt x="1354" y="1105"/>
                  </a:lnTo>
                  <a:lnTo>
                    <a:pt x="1354" y="1107"/>
                  </a:lnTo>
                  <a:lnTo>
                    <a:pt x="1352" y="1107"/>
                  </a:lnTo>
                  <a:lnTo>
                    <a:pt x="1348" y="1111"/>
                  </a:lnTo>
                  <a:lnTo>
                    <a:pt x="1346" y="1113"/>
                  </a:lnTo>
                  <a:lnTo>
                    <a:pt x="1342" y="1113"/>
                  </a:lnTo>
                  <a:lnTo>
                    <a:pt x="1341" y="1113"/>
                  </a:lnTo>
                  <a:lnTo>
                    <a:pt x="1337" y="1117"/>
                  </a:lnTo>
                  <a:lnTo>
                    <a:pt x="1335" y="1118"/>
                  </a:lnTo>
                  <a:lnTo>
                    <a:pt x="1333" y="1118"/>
                  </a:lnTo>
                  <a:lnTo>
                    <a:pt x="1329" y="1122"/>
                  </a:lnTo>
                  <a:lnTo>
                    <a:pt x="1327" y="1122"/>
                  </a:lnTo>
                  <a:lnTo>
                    <a:pt x="1323" y="1124"/>
                  </a:lnTo>
                  <a:lnTo>
                    <a:pt x="1322" y="1124"/>
                  </a:lnTo>
                  <a:lnTo>
                    <a:pt x="1318" y="1126"/>
                  </a:lnTo>
                  <a:lnTo>
                    <a:pt x="1316" y="1130"/>
                  </a:lnTo>
                  <a:lnTo>
                    <a:pt x="1312" y="1130"/>
                  </a:lnTo>
                  <a:lnTo>
                    <a:pt x="1312" y="1132"/>
                  </a:lnTo>
                  <a:lnTo>
                    <a:pt x="1310" y="1136"/>
                  </a:lnTo>
                  <a:lnTo>
                    <a:pt x="1310" y="1141"/>
                  </a:lnTo>
                  <a:lnTo>
                    <a:pt x="1310" y="1143"/>
                  </a:lnTo>
                  <a:lnTo>
                    <a:pt x="1312" y="1149"/>
                  </a:lnTo>
                  <a:lnTo>
                    <a:pt x="1312" y="1151"/>
                  </a:lnTo>
                  <a:lnTo>
                    <a:pt x="1312" y="1154"/>
                  </a:lnTo>
                  <a:lnTo>
                    <a:pt x="1316" y="1156"/>
                  </a:lnTo>
                  <a:lnTo>
                    <a:pt x="1316" y="1160"/>
                  </a:lnTo>
                  <a:lnTo>
                    <a:pt x="1316" y="1162"/>
                  </a:lnTo>
                  <a:lnTo>
                    <a:pt x="1316" y="1168"/>
                  </a:lnTo>
                  <a:lnTo>
                    <a:pt x="1316" y="1170"/>
                  </a:lnTo>
                  <a:lnTo>
                    <a:pt x="1316" y="1173"/>
                  </a:lnTo>
                  <a:lnTo>
                    <a:pt x="1318" y="1175"/>
                  </a:lnTo>
                  <a:lnTo>
                    <a:pt x="1318" y="1179"/>
                  </a:lnTo>
                  <a:lnTo>
                    <a:pt x="1318" y="1181"/>
                  </a:lnTo>
                  <a:lnTo>
                    <a:pt x="1318" y="1187"/>
                  </a:lnTo>
                  <a:lnTo>
                    <a:pt x="1322" y="1192"/>
                  </a:lnTo>
                  <a:lnTo>
                    <a:pt x="1323" y="1192"/>
                  </a:lnTo>
                  <a:lnTo>
                    <a:pt x="1327" y="1198"/>
                  </a:lnTo>
                  <a:lnTo>
                    <a:pt x="1327" y="1200"/>
                  </a:lnTo>
                  <a:lnTo>
                    <a:pt x="1329" y="1204"/>
                  </a:lnTo>
                  <a:lnTo>
                    <a:pt x="1327" y="1204"/>
                  </a:lnTo>
                  <a:lnTo>
                    <a:pt x="1329" y="1209"/>
                  </a:lnTo>
                  <a:lnTo>
                    <a:pt x="1329" y="1211"/>
                  </a:lnTo>
                  <a:lnTo>
                    <a:pt x="1329" y="1213"/>
                  </a:lnTo>
                  <a:lnTo>
                    <a:pt x="1333" y="1217"/>
                  </a:lnTo>
                  <a:lnTo>
                    <a:pt x="1335" y="1223"/>
                  </a:lnTo>
                  <a:lnTo>
                    <a:pt x="1335" y="1225"/>
                  </a:lnTo>
                  <a:lnTo>
                    <a:pt x="1335" y="1228"/>
                  </a:lnTo>
                  <a:lnTo>
                    <a:pt x="1333" y="1230"/>
                  </a:lnTo>
                  <a:lnTo>
                    <a:pt x="1329" y="1234"/>
                  </a:lnTo>
                  <a:lnTo>
                    <a:pt x="1323" y="1236"/>
                  </a:lnTo>
                  <a:lnTo>
                    <a:pt x="1322" y="1236"/>
                  </a:lnTo>
                  <a:lnTo>
                    <a:pt x="1318" y="1236"/>
                  </a:lnTo>
                  <a:lnTo>
                    <a:pt x="1316" y="1236"/>
                  </a:lnTo>
                  <a:lnTo>
                    <a:pt x="1312" y="1238"/>
                  </a:lnTo>
                  <a:lnTo>
                    <a:pt x="1308" y="1238"/>
                  </a:lnTo>
                  <a:lnTo>
                    <a:pt x="1305" y="1238"/>
                  </a:lnTo>
                  <a:lnTo>
                    <a:pt x="1299" y="1238"/>
                  </a:lnTo>
                  <a:lnTo>
                    <a:pt x="1297" y="1236"/>
                  </a:lnTo>
                  <a:lnTo>
                    <a:pt x="1293" y="1236"/>
                  </a:lnTo>
                  <a:lnTo>
                    <a:pt x="1291" y="1234"/>
                  </a:lnTo>
                  <a:lnTo>
                    <a:pt x="1286" y="1234"/>
                  </a:lnTo>
                  <a:lnTo>
                    <a:pt x="1280" y="1230"/>
                  </a:lnTo>
                  <a:lnTo>
                    <a:pt x="1278" y="1230"/>
                  </a:lnTo>
                  <a:lnTo>
                    <a:pt x="1274" y="1230"/>
                  </a:lnTo>
                  <a:lnTo>
                    <a:pt x="1272" y="1234"/>
                  </a:lnTo>
                  <a:lnTo>
                    <a:pt x="1269" y="1236"/>
                  </a:lnTo>
                  <a:lnTo>
                    <a:pt x="1267" y="1236"/>
                  </a:lnTo>
                  <a:lnTo>
                    <a:pt x="1263" y="1242"/>
                  </a:lnTo>
                  <a:lnTo>
                    <a:pt x="1263" y="1244"/>
                  </a:lnTo>
                  <a:lnTo>
                    <a:pt x="1261" y="1247"/>
                  </a:lnTo>
                  <a:lnTo>
                    <a:pt x="1259" y="1249"/>
                  </a:lnTo>
                  <a:lnTo>
                    <a:pt x="1259" y="1253"/>
                  </a:lnTo>
                  <a:lnTo>
                    <a:pt x="1253" y="1257"/>
                  </a:lnTo>
                  <a:lnTo>
                    <a:pt x="1250" y="1261"/>
                  </a:lnTo>
                  <a:lnTo>
                    <a:pt x="1244" y="1263"/>
                  </a:lnTo>
                  <a:lnTo>
                    <a:pt x="1242" y="1266"/>
                  </a:lnTo>
                  <a:lnTo>
                    <a:pt x="1238" y="1268"/>
                  </a:lnTo>
                  <a:lnTo>
                    <a:pt x="1236" y="1272"/>
                  </a:lnTo>
                  <a:lnTo>
                    <a:pt x="1234" y="1274"/>
                  </a:lnTo>
                  <a:lnTo>
                    <a:pt x="1229" y="1278"/>
                  </a:lnTo>
                  <a:lnTo>
                    <a:pt x="1223" y="1281"/>
                  </a:lnTo>
                  <a:lnTo>
                    <a:pt x="1219" y="1281"/>
                  </a:lnTo>
                  <a:lnTo>
                    <a:pt x="1219" y="1285"/>
                  </a:lnTo>
                  <a:lnTo>
                    <a:pt x="1217" y="1285"/>
                  </a:lnTo>
                  <a:lnTo>
                    <a:pt x="1214" y="1285"/>
                  </a:lnTo>
                  <a:lnTo>
                    <a:pt x="1212" y="1287"/>
                  </a:lnTo>
                  <a:lnTo>
                    <a:pt x="1210" y="1287"/>
                  </a:lnTo>
                  <a:lnTo>
                    <a:pt x="1206" y="1287"/>
                  </a:lnTo>
                  <a:lnTo>
                    <a:pt x="1204" y="1287"/>
                  </a:lnTo>
                  <a:lnTo>
                    <a:pt x="1200" y="1287"/>
                  </a:lnTo>
                  <a:lnTo>
                    <a:pt x="1198" y="1291"/>
                  </a:lnTo>
                  <a:lnTo>
                    <a:pt x="1195" y="1291"/>
                  </a:lnTo>
                  <a:lnTo>
                    <a:pt x="1193" y="1291"/>
                  </a:lnTo>
                  <a:lnTo>
                    <a:pt x="1187" y="1293"/>
                  </a:lnTo>
                  <a:lnTo>
                    <a:pt x="1185" y="1293"/>
                  </a:lnTo>
                  <a:lnTo>
                    <a:pt x="1181" y="1297"/>
                  </a:lnTo>
                  <a:lnTo>
                    <a:pt x="1179" y="1297"/>
                  </a:lnTo>
                  <a:lnTo>
                    <a:pt x="1176" y="1297"/>
                  </a:lnTo>
                  <a:lnTo>
                    <a:pt x="1170" y="1297"/>
                  </a:lnTo>
                  <a:lnTo>
                    <a:pt x="1168" y="1299"/>
                  </a:lnTo>
                  <a:lnTo>
                    <a:pt x="1164" y="1299"/>
                  </a:lnTo>
                  <a:lnTo>
                    <a:pt x="1162" y="1299"/>
                  </a:lnTo>
                  <a:lnTo>
                    <a:pt x="1160" y="1302"/>
                  </a:lnTo>
                  <a:lnTo>
                    <a:pt x="1155" y="1302"/>
                  </a:lnTo>
                  <a:lnTo>
                    <a:pt x="1151" y="1304"/>
                  </a:lnTo>
                  <a:lnTo>
                    <a:pt x="1149" y="1304"/>
                  </a:lnTo>
                  <a:lnTo>
                    <a:pt x="1143" y="1306"/>
                  </a:lnTo>
                  <a:lnTo>
                    <a:pt x="1140" y="1306"/>
                  </a:lnTo>
                  <a:lnTo>
                    <a:pt x="1136" y="1310"/>
                  </a:lnTo>
                  <a:lnTo>
                    <a:pt x="1130" y="1312"/>
                  </a:lnTo>
                  <a:lnTo>
                    <a:pt x="1126" y="1312"/>
                  </a:lnTo>
                  <a:lnTo>
                    <a:pt x="1124" y="1312"/>
                  </a:lnTo>
                  <a:lnTo>
                    <a:pt x="1121" y="1312"/>
                  </a:lnTo>
                  <a:lnTo>
                    <a:pt x="1119" y="1316"/>
                  </a:lnTo>
                  <a:lnTo>
                    <a:pt x="1115" y="1316"/>
                  </a:lnTo>
                  <a:lnTo>
                    <a:pt x="1111" y="1317"/>
                  </a:lnTo>
                  <a:lnTo>
                    <a:pt x="1105" y="1321"/>
                  </a:lnTo>
                  <a:lnTo>
                    <a:pt x="1100" y="1321"/>
                  </a:lnTo>
                  <a:lnTo>
                    <a:pt x="1096" y="1323"/>
                  </a:lnTo>
                  <a:lnTo>
                    <a:pt x="1094" y="1323"/>
                  </a:lnTo>
                  <a:lnTo>
                    <a:pt x="1090" y="1323"/>
                  </a:lnTo>
                  <a:lnTo>
                    <a:pt x="1088" y="1325"/>
                  </a:lnTo>
                  <a:lnTo>
                    <a:pt x="1086" y="1325"/>
                  </a:lnTo>
                  <a:lnTo>
                    <a:pt x="1081" y="1325"/>
                  </a:lnTo>
                  <a:lnTo>
                    <a:pt x="1069" y="1329"/>
                  </a:lnTo>
                  <a:lnTo>
                    <a:pt x="1066" y="1331"/>
                  </a:lnTo>
                  <a:lnTo>
                    <a:pt x="1064" y="1331"/>
                  </a:lnTo>
                  <a:lnTo>
                    <a:pt x="1062" y="1335"/>
                  </a:lnTo>
                  <a:lnTo>
                    <a:pt x="1058" y="1336"/>
                  </a:lnTo>
                  <a:lnTo>
                    <a:pt x="1056" y="1340"/>
                  </a:lnTo>
                  <a:lnTo>
                    <a:pt x="1056" y="1342"/>
                  </a:lnTo>
                  <a:lnTo>
                    <a:pt x="1062" y="1346"/>
                  </a:lnTo>
                  <a:lnTo>
                    <a:pt x="1064" y="1346"/>
                  </a:lnTo>
                  <a:lnTo>
                    <a:pt x="1066" y="1348"/>
                  </a:lnTo>
                  <a:lnTo>
                    <a:pt x="1066" y="1350"/>
                  </a:lnTo>
                  <a:lnTo>
                    <a:pt x="1066" y="1353"/>
                  </a:lnTo>
                  <a:lnTo>
                    <a:pt x="1071" y="1355"/>
                  </a:lnTo>
                  <a:lnTo>
                    <a:pt x="1075" y="1355"/>
                  </a:lnTo>
                  <a:lnTo>
                    <a:pt x="1077" y="1355"/>
                  </a:lnTo>
                  <a:lnTo>
                    <a:pt x="1081" y="1355"/>
                  </a:lnTo>
                  <a:lnTo>
                    <a:pt x="1083" y="1353"/>
                  </a:lnTo>
                  <a:lnTo>
                    <a:pt x="1086" y="1353"/>
                  </a:lnTo>
                  <a:lnTo>
                    <a:pt x="1088" y="1353"/>
                  </a:lnTo>
                  <a:lnTo>
                    <a:pt x="1090" y="1355"/>
                  </a:lnTo>
                  <a:lnTo>
                    <a:pt x="1094" y="1355"/>
                  </a:lnTo>
                  <a:lnTo>
                    <a:pt x="1096" y="1359"/>
                  </a:lnTo>
                  <a:lnTo>
                    <a:pt x="1100" y="1361"/>
                  </a:lnTo>
                  <a:lnTo>
                    <a:pt x="1102" y="1365"/>
                  </a:lnTo>
                  <a:lnTo>
                    <a:pt x="1105" y="1367"/>
                  </a:lnTo>
                  <a:lnTo>
                    <a:pt x="1107" y="1371"/>
                  </a:lnTo>
                  <a:lnTo>
                    <a:pt x="1111" y="1367"/>
                  </a:lnTo>
                  <a:lnTo>
                    <a:pt x="1113" y="1367"/>
                  </a:lnTo>
                  <a:lnTo>
                    <a:pt x="1115" y="1371"/>
                  </a:lnTo>
                  <a:lnTo>
                    <a:pt x="1115" y="1372"/>
                  </a:lnTo>
                  <a:lnTo>
                    <a:pt x="1119" y="1374"/>
                  </a:lnTo>
                  <a:lnTo>
                    <a:pt x="1115" y="1378"/>
                  </a:lnTo>
                  <a:lnTo>
                    <a:pt x="1115" y="1380"/>
                  </a:lnTo>
                  <a:lnTo>
                    <a:pt x="1115" y="1384"/>
                  </a:lnTo>
                  <a:lnTo>
                    <a:pt x="1113" y="1386"/>
                  </a:lnTo>
                  <a:lnTo>
                    <a:pt x="1113" y="1389"/>
                  </a:lnTo>
                  <a:lnTo>
                    <a:pt x="1111" y="1391"/>
                  </a:lnTo>
                  <a:lnTo>
                    <a:pt x="1107" y="1393"/>
                  </a:lnTo>
                  <a:lnTo>
                    <a:pt x="1107" y="1397"/>
                  </a:lnTo>
                  <a:lnTo>
                    <a:pt x="1107" y="1399"/>
                  </a:lnTo>
                  <a:lnTo>
                    <a:pt x="1111" y="1403"/>
                  </a:lnTo>
                  <a:lnTo>
                    <a:pt x="1113" y="1405"/>
                  </a:lnTo>
                  <a:lnTo>
                    <a:pt x="1115" y="1408"/>
                  </a:lnTo>
                  <a:lnTo>
                    <a:pt x="1119" y="1410"/>
                  </a:lnTo>
                  <a:lnTo>
                    <a:pt x="1121" y="1410"/>
                  </a:lnTo>
                  <a:lnTo>
                    <a:pt x="1124" y="1414"/>
                  </a:lnTo>
                  <a:lnTo>
                    <a:pt x="1124" y="1416"/>
                  </a:lnTo>
                  <a:lnTo>
                    <a:pt x="1126" y="1416"/>
                  </a:lnTo>
                  <a:lnTo>
                    <a:pt x="1126" y="1418"/>
                  </a:lnTo>
                  <a:lnTo>
                    <a:pt x="1130" y="1422"/>
                  </a:lnTo>
                  <a:lnTo>
                    <a:pt x="1132" y="1427"/>
                  </a:lnTo>
                  <a:lnTo>
                    <a:pt x="1132" y="1429"/>
                  </a:lnTo>
                  <a:lnTo>
                    <a:pt x="1132" y="1435"/>
                  </a:lnTo>
                  <a:lnTo>
                    <a:pt x="1132" y="1439"/>
                  </a:lnTo>
                  <a:lnTo>
                    <a:pt x="1130" y="1441"/>
                  </a:lnTo>
                  <a:lnTo>
                    <a:pt x="1124" y="1441"/>
                  </a:lnTo>
                  <a:lnTo>
                    <a:pt x="1121" y="1441"/>
                  </a:lnTo>
                  <a:lnTo>
                    <a:pt x="1119" y="1446"/>
                  </a:lnTo>
                  <a:lnTo>
                    <a:pt x="1113" y="1448"/>
                  </a:lnTo>
                  <a:lnTo>
                    <a:pt x="1111" y="1452"/>
                  </a:lnTo>
                  <a:lnTo>
                    <a:pt x="1107" y="1454"/>
                  </a:lnTo>
                  <a:lnTo>
                    <a:pt x="1105" y="1458"/>
                  </a:lnTo>
                  <a:lnTo>
                    <a:pt x="1105" y="1460"/>
                  </a:lnTo>
                  <a:lnTo>
                    <a:pt x="1102" y="1460"/>
                  </a:lnTo>
                  <a:lnTo>
                    <a:pt x="1100" y="1461"/>
                  </a:lnTo>
                  <a:lnTo>
                    <a:pt x="1096" y="1461"/>
                  </a:lnTo>
                  <a:lnTo>
                    <a:pt x="1090" y="1465"/>
                  </a:lnTo>
                  <a:lnTo>
                    <a:pt x="1088" y="1467"/>
                  </a:lnTo>
                  <a:lnTo>
                    <a:pt x="1086" y="1467"/>
                  </a:lnTo>
                  <a:lnTo>
                    <a:pt x="1083" y="1467"/>
                  </a:lnTo>
                  <a:lnTo>
                    <a:pt x="1081" y="1467"/>
                  </a:lnTo>
                  <a:lnTo>
                    <a:pt x="1077" y="1467"/>
                  </a:lnTo>
                  <a:lnTo>
                    <a:pt x="1075" y="1467"/>
                  </a:lnTo>
                  <a:lnTo>
                    <a:pt x="1071" y="1471"/>
                  </a:lnTo>
                  <a:lnTo>
                    <a:pt x="1069" y="1471"/>
                  </a:lnTo>
                  <a:lnTo>
                    <a:pt x="1066" y="1471"/>
                  </a:lnTo>
                  <a:lnTo>
                    <a:pt x="1064" y="1473"/>
                  </a:lnTo>
                  <a:lnTo>
                    <a:pt x="1062" y="1473"/>
                  </a:lnTo>
                  <a:lnTo>
                    <a:pt x="1058" y="1473"/>
                  </a:lnTo>
                  <a:lnTo>
                    <a:pt x="1056" y="1473"/>
                  </a:lnTo>
                  <a:lnTo>
                    <a:pt x="1050" y="1477"/>
                  </a:lnTo>
                  <a:lnTo>
                    <a:pt x="1045" y="1477"/>
                  </a:lnTo>
                  <a:lnTo>
                    <a:pt x="1039" y="1479"/>
                  </a:lnTo>
                  <a:lnTo>
                    <a:pt x="1033" y="1482"/>
                  </a:lnTo>
                  <a:lnTo>
                    <a:pt x="1028" y="1482"/>
                  </a:lnTo>
                  <a:lnTo>
                    <a:pt x="1022" y="1482"/>
                  </a:lnTo>
                  <a:lnTo>
                    <a:pt x="1018" y="1484"/>
                  </a:lnTo>
                  <a:lnTo>
                    <a:pt x="1014" y="1486"/>
                  </a:lnTo>
                  <a:lnTo>
                    <a:pt x="1009" y="1490"/>
                  </a:lnTo>
                  <a:lnTo>
                    <a:pt x="1009" y="1492"/>
                  </a:lnTo>
                  <a:lnTo>
                    <a:pt x="1007" y="1496"/>
                  </a:lnTo>
                  <a:lnTo>
                    <a:pt x="1001" y="1492"/>
                  </a:lnTo>
                  <a:lnTo>
                    <a:pt x="997" y="1492"/>
                  </a:lnTo>
                  <a:lnTo>
                    <a:pt x="997" y="1490"/>
                  </a:lnTo>
                  <a:lnTo>
                    <a:pt x="997" y="1484"/>
                  </a:lnTo>
                  <a:lnTo>
                    <a:pt x="997" y="1479"/>
                  </a:lnTo>
                  <a:lnTo>
                    <a:pt x="997" y="1477"/>
                  </a:lnTo>
                  <a:lnTo>
                    <a:pt x="997" y="1473"/>
                  </a:lnTo>
                  <a:lnTo>
                    <a:pt x="997" y="1471"/>
                  </a:lnTo>
                  <a:lnTo>
                    <a:pt x="997" y="1467"/>
                  </a:lnTo>
                  <a:lnTo>
                    <a:pt x="1001" y="1465"/>
                  </a:lnTo>
                  <a:lnTo>
                    <a:pt x="1001" y="1461"/>
                  </a:lnTo>
                  <a:lnTo>
                    <a:pt x="1001" y="1460"/>
                  </a:lnTo>
                  <a:lnTo>
                    <a:pt x="1001" y="1458"/>
                  </a:lnTo>
                  <a:lnTo>
                    <a:pt x="1003" y="1446"/>
                  </a:lnTo>
                  <a:lnTo>
                    <a:pt x="1001" y="1441"/>
                  </a:lnTo>
                  <a:lnTo>
                    <a:pt x="997" y="1433"/>
                  </a:lnTo>
                  <a:lnTo>
                    <a:pt x="997" y="1427"/>
                  </a:lnTo>
                  <a:lnTo>
                    <a:pt x="997" y="1422"/>
                  </a:lnTo>
                  <a:lnTo>
                    <a:pt x="997" y="1414"/>
                  </a:lnTo>
                  <a:lnTo>
                    <a:pt x="997" y="1408"/>
                  </a:lnTo>
                  <a:lnTo>
                    <a:pt x="1001" y="1403"/>
                  </a:lnTo>
                  <a:lnTo>
                    <a:pt x="1001" y="1399"/>
                  </a:lnTo>
                  <a:lnTo>
                    <a:pt x="1001" y="1397"/>
                  </a:lnTo>
                  <a:lnTo>
                    <a:pt x="1003" y="1393"/>
                  </a:lnTo>
                  <a:lnTo>
                    <a:pt x="1003" y="1386"/>
                  </a:lnTo>
                  <a:lnTo>
                    <a:pt x="1007" y="1384"/>
                  </a:lnTo>
                  <a:lnTo>
                    <a:pt x="1007" y="1380"/>
                  </a:lnTo>
                  <a:lnTo>
                    <a:pt x="1007" y="1378"/>
                  </a:lnTo>
                  <a:lnTo>
                    <a:pt x="1007" y="1374"/>
                  </a:lnTo>
                  <a:lnTo>
                    <a:pt x="1007" y="1372"/>
                  </a:lnTo>
                  <a:lnTo>
                    <a:pt x="1007" y="1371"/>
                  </a:lnTo>
                  <a:lnTo>
                    <a:pt x="1007" y="1367"/>
                  </a:lnTo>
                  <a:lnTo>
                    <a:pt x="1009" y="1365"/>
                  </a:lnTo>
                  <a:lnTo>
                    <a:pt x="1009" y="1361"/>
                  </a:lnTo>
                  <a:lnTo>
                    <a:pt x="1009" y="1359"/>
                  </a:lnTo>
                  <a:lnTo>
                    <a:pt x="1009" y="1355"/>
                  </a:lnTo>
                  <a:lnTo>
                    <a:pt x="1009" y="1353"/>
                  </a:lnTo>
                  <a:lnTo>
                    <a:pt x="1013" y="1350"/>
                  </a:lnTo>
                  <a:lnTo>
                    <a:pt x="1013" y="1346"/>
                  </a:lnTo>
                  <a:lnTo>
                    <a:pt x="1009" y="1336"/>
                  </a:lnTo>
                  <a:lnTo>
                    <a:pt x="1007" y="1335"/>
                  </a:lnTo>
                  <a:lnTo>
                    <a:pt x="1007" y="1331"/>
                  </a:lnTo>
                  <a:lnTo>
                    <a:pt x="1007" y="1329"/>
                  </a:lnTo>
                  <a:lnTo>
                    <a:pt x="1007" y="1325"/>
                  </a:lnTo>
                  <a:lnTo>
                    <a:pt x="1003" y="1323"/>
                  </a:lnTo>
                  <a:lnTo>
                    <a:pt x="1007" y="1321"/>
                  </a:lnTo>
                  <a:lnTo>
                    <a:pt x="1007" y="1316"/>
                  </a:lnTo>
                  <a:lnTo>
                    <a:pt x="1007" y="1310"/>
                  </a:lnTo>
                  <a:lnTo>
                    <a:pt x="1007" y="1306"/>
                  </a:lnTo>
                  <a:lnTo>
                    <a:pt x="1007" y="1302"/>
                  </a:lnTo>
                  <a:lnTo>
                    <a:pt x="1007" y="1299"/>
                  </a:lnTo>
                  <a:lnTo>
                    <a:pt x="1003" y="1297"/>
                  </a:lnTo>
                  <a:lnTo>
                    <a:pt x="1001" y="1291"/>
                  </a:lnTo>
                  <a:lnTo>
                    <a:pt x="1001" y="1287"/>
                  </a:lnTo>
                  <a:lnTo>
                    <a:pt x="997" y="1285"/>
                  </a:lnTo>
                  <a:lnTo>
                    <a:pt x="997" y="1281"/>
                  </a:lnTo>
                  <a:lnTo>
                    <a:pt x="995" y="1280"/>
                  </a:lnTo>
                  <a:lnTo>
                    <a:pt x="994" y="1278"/>
                  </a:lnTo>
                  <a:lnTo>
                    <a:pt x="988" y="1272"/>
                  </a:lnTo>
                  <a:lnTo>
                    <a:pt x="984" y="1268"/>
                  </a:lnTo>
                  <a:lnTo>
                    <a:pt x="982" y="1263"/>
                  </a:lnTo>
                  <a:lnTo>
                    <a:pt x="977" y="1257"/>
                  </a:lnTo>
                  <a:lnTo>
                    <a:pt x="973" y="1255"/>
                  </a:lnTo>
                  <a:lnTo>
                    <a:pt x="969" y="1247"/>
                  </a:lnTo>
                  <a:lnTo>
                    <a:pt x="965" y="1244"/>
                  </a:lnTo>
                  <a:lnTo>
                    <a:pt x="963" y="1242"/>
                  </a:lnTo>
                  <a:lnTo>
                    <a:pt x="959" y="1238"/>
                  </a:lnTo>
                  <a:lnTo>
                    <a:pt x="958" y="1236"/>
                  </a:lnTo>
                  <a:lnTo>
                    <a:pt x="954" y="1236"/>
                  </a:lnTo>
                  <a:lnTo>
                    <a:pt x="952" y="1234"/>
                  </a:lnTo>
                  <a:lnTo>
                    <a:pt x="952" y="1230"/>
                  </a:lnTo>
                  <a:lnTo>
                    <a:pt x="948" y="1230"/>
                  </a:lnTo>
                  <a:lnTo>
                    <a:pt x="948" y="1228"/>
                  </a:lnTo>
                  <a:lnTo>
                    <a:pt x="946" y="1225"/>
                  </a:lnTo>
                  <a:lnTo>
                    <a:pt x="944" y="1223"/>
                  </a:lnTo>
                  <a:lnTo>
                    <a:pt x="941" y="1223"/>
                  </a:lnTo>
                  <a:lnTo>
                    <a:pt x="939" y="1219"/>
                  </a:lnTo>
                  <a:lnTo>
                    <a:pt x="939" y="1217"/>
                  </a:lnTo>
                  <a:lnTo>
                    <a:pt x="935" y="1217"/>
                  </a:lnTo>
                  <a:lnTo>
                    <a:pt x="935" y="1213"/>
                  </a:lnTo>
                  <a:lnTo>
                    <a:pt x="933" y="1213"/>
                  </a:lnTo>
                  <a:lnTo>
                    <a:pt x="933" y="1211"/>
                  </a:lnTo>
                  <a:lnTo>
                    <a:pt x="929" y="1211"/>
                  </a:lnTo>
                  <a:lnTo>
                    <a:pt x="929" y="1209"/>
                  </a:lnTo>
                  <a:lnTo>
                    <a:pt x="927" y="1209"/>
                  </a:lnTo>
                  <a:lnTo>
                    <a:pt x="927" y="1206"/>
                  </a:lnTo>
                  <a:lnTo>
                    <a:pt x="923" y="1204"/>
                  </a:lnTo>
                  <a:lnTo>
                    <a:pt x="922" y="1200"/>
                  </a:lnTo>
                  <a:lnTo>
                    <a:pt x="920" y="1198"/>
                  </a:lnTo>
                  <a:lnTo>
                    <a:pt x="920" y="1194"/>
                  </a:lnTo>
                  <a:lnTo>
                    <a:pt x="916" y="1192"/>
                  </a:lnTo>
                  <a:lnTo>
                    <a:pt x="916" y="1190"/>
                  </a:lnTo>
                  <a:lnTo>
                    <a:pt x="914" y="1187"/>
                  </a:lnTo>
                  <a:lnTo>
                    <a:pt x="910" y="1181"/>
                  </a:lnTo>
                  <a:lnTo>
                    <a:pt x="910" y="1179"/>
                  </a:lnTo>
                  <a:lnTo>
                    <a:pt x="908" y="1175"/>
                  </a:lnTo>
                  <a:lnTo>
                    <a:pt x="908" y="1173"/>
                  </a:lnTo>
                  <a:lnTo>
                    <a:pt x="904" y="1170"/>
                  </a:lnTo>
                  <a:lnTo>
                    <a:pt x="904" y="1168"/>
                  </a:lnTo>
                  <a:lnTo>
                    <a:pt x="903" y="1166"/>
                  </a:lnTo>
                  <a:lnTo>
                    <a:pt x="903" y="1162"/>
                  </a:lnTo>
                  <a:lnTo>
                    <a:pt x="899" y="1160"/>
                  </a:lnTo>
                  <a:lnTo>
                    <a:pt x="899" y="1156"/>
                  </a:lnTo>
                  <a:lnTo>
                    <a:pt x="897" y="1154"/>
                  </a:lnTo>
                  <a:lnTo>
                    <a:pt x="897" y="1151"/>
                  </a:lnTo>
                  <a:lnTo>
                    <a:pt x="895" y="1149"/>
                  </a:lnTo>
                  <a:lnTo>
                    <a:pt x="895" y="1145"/>
                  </a:lnTo>
                  <a:lnTo>
                    <a:pt x="895" y="1143"/>
                  </a:lnTo>
                  <a:lnTo>
                    <a:pt x="891" y="1141"/>
                  </a:lnTo>
                  <a:lnTo>
                    <a:pt x="889" y="1137"/>
                  </a:lnTo>
                  <a:lnTo>
                    <a:pt x="889" y="1136"/>
                  </a:lnTo>
                  <a:lnTo>
                    <a:pt x="886" y="1136"/>
                  </a:lnTo>
                  <a:lnTo>
                    <a:pt x="886" y="1132"/>
                  </a:lnTo>
                  <a:lnTo>
                    <a:pt x="884" y="1132"/>
                  </a:lnTo>
                  <a:lnTo>
                    <a:pt x="880" y="1132"/>
                  </a:lnTo>
                  <a:lnTo>
                    <a:pt x="878" y="1132"/>
                  </a:lnTo>
                  <a:lnTo>
                    <a:pt x="874" y="1132"/>
                  </a:lnTo>
                  <a:lnTo>
                    <a:pt x="872" y="1132"/>
                  </a:lnTo>
                  <a:lnTo>
                    <a:pt x="872" y="1136"/>
                  </a:lnTo>
                  <a:lnTo>
                    <a:pt x="870" y="1136"/>
                  </a:lnTo>
                  <a:lnTo>
                    <a:pt x="870" y="1137"/>
                  </a:lnTo>
                  <a:lnTo>
                    <a:pt x="865" y="1137"/>
                  </a:lnTo>
                  <a:lnTo>
                    <a:pt x="861" y="1137"/>
                  </a:lnTo>
                  <a:lnTo>
                    <a:pt x="859" y="1137"/>
                  </a:lnTo>
                  <a:lnTo>
                    <a:pt x="855" y="1137"/>
                  </a:lnTo>
                  <a:lnTo>
                    <a:pt x="853" y="1137"/>
                  </a:lnTo>
                  <a:lnTo>
                    <a:pt x="850" y="1137"/>
                  </a:lnTo>
                  <a:lnTo>
                    <a:pt x="848" y="1136"/>
                  </a:lnTo>
                  <a:lnTo>
                    <a:pt x="846" y="1136"/>
                  </a:lnTo>
                  <a:lnTo>
                    <a:pt x="842" y="1132"/>
                  </a:lnTo>
                  <a:lnTo>
                    <a:pt x="840" y="1132"/>
                  </a:lnTo>
                  <a:lnTo>
                    <a:pt x="836" y="1130"/>
                  </a:lnTo>
                  <a:lnTo>
                    <a:pt x="834" y="1126"/>
                  </a:lnTo>
                  <a:lnTo>
                    <a:pt x="831" y="1126"/>
                  </a:lnTo>
                  <a:lnTo>
                    <a:pt x="829" y="1126"/>
                  </a:lnTo>
                  <a:lnTo>
                    <a:pt x="823" y="1126"/>
                  </a:lnTo>
                  <a:lnTo>
                    <a:pt x="821" y="1124"/>
                  </a:lnTo>
                  <a:lnTo>
                    <a:pt x="817" y="1124"/>
                  </a:lnTo>
                  <a:lnTo>
                    <a:pt x="815" y="1124"/>
                  </a:lnTo>
                  <a:lnTo>
                    <a:pt x="812" y="1124"/>
                  </a:lnTo>
                  <a:lnTo>
                    <a:pt x="810" y="1124"/>
                  </a:lnTo>
                  <a:lnTo>
                    <a:pt x="806" y="1124"/>
                  </a:lnTo>
                  <a:lnTo>
                    <a:pt x="804" y="1122"/>
                  </a:lnTo>
                  <a:lnTo>
                    <a:pt x="800" y="1118"/>
                  </a:lnTo>
                  <a:lnTo>
                    <a:pt x="798" y="1118"/>
                  </a:lnTo>
                  <a:lnTo>
                    <a:pt x="798" y="1117"/>
                  </a:lnTo>
                  <a:lnTo>
                    <a:pt x="796" y="1117"/>
                  </a:lnTo>
                  <a:lnTo>
                    <a:pt x="793" y="1118"/>
                  </a:lnTo>
                  <a:lnTo>
                    <a:pt x="791" y="1117"/>
                  </a:lnTo>
                  <a:lnTo>
                    <a:pt x="787" y="1113"/>
                  </a:lnTo>
                  <a:lnTo>
                    <a:pt x="785" y="1113"/>
                  </a:lnTo>
                  <a:lnTo>
                    <a:pt x="781" y="1111"/>
                  </a:lnTo>
                  <a:lnTo>
                    <a:pt x="779" y="1111"/>
                  </a:lnTo>
                  <a:lnTo>
                    <a:pt x="776" y="1107"/>
                  </a:lnTo>
                  <a:lnTo>
                    <a:pt x="774" y="1107"/>
                  </a:lnTo>
                  <a:lnTo>
                    <a:pt x="772" y="1105"/>
                  </a:lnTo>
                  <a:lnTo>
                    <a:pt x="772" y="1101"/>
                  </a:lnTo>
                  <a:lnTo>
                    <a:pt x="768" y="1101"/>
                  </a:lnTo>
                  <a:lnTo>
                    <a:pt x="766" y="1100"/>
                  </a:lnTo>
                  <a:lnTo>
                    <a:pt x="762" y="1100"/>
                  </a:lnTo>
                  <a:lnTo>
                    <a:pt x="760" y="1100"/>
                  </a:lnTo>
                  <a:lnTo>
                    <a:pt x="757" y="1100"/>
                  </a:lnTo>
                  <a:lnTo>
                    <a:pt x="755" y="1101"/>
                  </a:lnTo>
                  <a:lnTo>
                    <a:pt x="753" y="1101"/>
                  </a:lnTo>
                  <a:lnTo>
                    <a:pt x="747" y="1101"/>
                  </a:lnTo>
                  <a:lnTo>
                    <a:pt x="743" y="1101"/>
                  </a:lnTo>
                  <a:lnTo>
                    <a:pt x="741" y="1105"/>
                  </a:lnTo>
                  <a:lnTo>
                    <a:pt x="741" y="1107"/>
                  </a:lnTo>
                  <a:lnTo>
                    <a:pt x="736" y="1107"/>
                  </a:lnTo>
                  <a:lnTo>
                    <a:pt x="732" y="1107"/>
                  </a:lnTo>
                  <a:lnTo>
                    <a:pt x="728" y="1107"/>
                  </a:lnTo>
                  <a:lnTo>
                    <a:pt x="724" y="1107"/>
                  </a:lnTo>
                  <a:lnTo>
                    <a:pt x="722" y="1107"/>
                  </a:lnTo>
                  <a:lnTo>
                    <a:pt x="719" y="1107"/>
                  </a:lnTo>
                  <a:lnTo>
                    <a:pt x="717" y="1107"/>
                  </a:lnTo>
                  <a:lnTo>
                    <a:pt x="713" y="1111"/>
                  </a:lnTo>
                  <a:lnTo>
                    <a:pt x="711" y="1111"/>
                  </a:lnTo>
                  <a:lnTo>
                    <a:pt x="705" y="1107"/>
                  </a:lnTo>
                  <a:lnTo>
                    <a:pt x="704" y="1105"/>
                  </a:lnTo>
                  <a:lnTo>
                    <a:pt x="700" y="1105"/>
                  </a:lnTo>
                  <a:lnTo>
                    <a:pt x="698" y="1105"/>
                  </a:lnTo>
                  <a:lnTo>
                    <a:pt x="694" y="1101"/>
                  </a:lnTo>
                  <a:lnTo>
                    <a:pt x="694" y="1100"/>
                  </a:lnTo>
                  <a:lnTo>
                    <a:pt x="692" y="1100"/>
                  </a:lnTo>
                  <a:lnTo>
                    <a:pt x="688" y="1100"/>
                  </a:lnTo>
                  <a:lnTo>
                    <a:pt x="686" y="1100"/>
                  </a:lnTo>
                  <a:lnTo>
                    <a:pt x="683" y="1098"/>
                  </a:lnTo>
                  <a:lnTo>
                    <a:pt x="679" y="1098"/>
                  </a:lnTo>
                  <a:lnTo>
                    <a:pt x="679" y="1094"/>
                  </a:lnTo>
                  <a:lnTo>
                    <a:pt x="675" y="1094"/>
                  </a:lnTo>
                  <a:lnTo>
                    <a:pt x="673" y="1092"/>
                  </a:lnTo>
                  <a:lnTo>
                    <a:pt x="669" y="1092"/>
                  </a:lnTo>
                  <a:lnTo>
                    <a:pt x="668" y="1088"/>
                  </a:lnTo>
                  <a:lnTo>
                    <a:pt x="664" y="1088"/>
                  </a:lnTo>
                  <a:lnTo>
                    <a:pt x="662" y="1086"/>
                  </a:lnTo>
                  <a:lnTo>
                    <a:pt x="658" y="1086"/>
                  </a:lnTo>
                  <a:lnTo>
                    <a:pt x="656" y="1082"/>
                  </a:lnTo>
                  <a:lnTo>
                    <a:pt x="654" y="1082"/>
                  </a:lnTo>
                  <a:lnTo>
                    <a:pt x="650" y="1081"/>
                  </a:lnTo>
                  <a:lnTo>
                    <a:pt x="649" y="1077"/>
                  </a:lnTo>
                  <a:lnTo>
                    <a:pt x="645" y="1075"/>
                  </a:lnTo>
                  <a:lnTo>
                    <a:pt x="645" y="1073"/>
                  </a:lnTo>
                  <a:lnTo>
                    <a:pt x="649" y="1069"/>
                  </a:lnTo>
                  <a:lnTo>
                    <a:pt x="650" y="1069"/>
                  </a:lnTo>
                  <a:lnTo>
                    <a:pt x="654" y="1067"/>
                  </a:lnTo>
                  <a:lnTo>
                    <a:pt x="656" y="1064"/>
                  </a:lnTo>
                  <a:lnTo>
                    <a:pt x="658" y="1064"/>
                  </a:lnTo>
                  <a:lnTo>
                    <a:pt x="658" y="1062"/>
                  </a:lnTo>
                  <a:lnTo>
                    <a:pt x="662" y="1062"/>
                  </a:lnTo>
                  <a:lnTo>
                    <a:pt x="664" y="1062"/>
                  </a:lnTo>
                  <a:lnTo>
                    <a:pt x="664" y="1058"/>
                  </a:lnTo>
                  <a:lnTo>
                    <a:pt x="668" y="1056"/>
                  </a:lnTo>
                  <a:lnTo>
                    <a:pt x="669" y="1054"/>
                  </a:lnTo>
                  <a:lnTo>
                    <a:pt x="675" y="1050"/>
                  </a:lnTo>
                  <a:lnTo>
                    <a:pt x="679" y="1048"/>
                  </a:lnTo>
                  <a:lnTo>
                    <a:pt x="679" y="1045"/>
                  </a:lnTo>
                  <a:lnTo>
                    <a:pt x="681" y="1043"/>
                  </a:lnTo>
                  <a:lnTo>
                    <a:pt x="683" y="1039"/>
                  </a:lnTo>
                  <a:lnTo>
                    <a:pt x="683" y="1037"/>
                  </a:lnTo>
                  <a:lnTo>
                    <a:pt x="686" y="1033"/>
                  </a:lnTo>
                  <a:lnTo>
                    <a:pt x="686" y="1031"/>
                  </a:lnTo>
                  <a:lnTo>
                    <a:pt x="686" y="1029"/>
                  </a:lnTo>
                  <a:lnTo>
                    <a:pt x="688" y="1024"/>
                  </a:lnTo>
                  <a:lnTo>
                    <a:pt x="688" y="1020"/>
                  </a:lnTo>
                  <a:lnTo>
                    <a:pt x="688" y="1018"/>
                  </a:lnTo>
                  <a:lnTo>
                    <a:pt x="688" y="1014"/>
                  </a:lnTo>
                  <a:lnTo>
                    <a:pt x="692" y="1014"/>
                  </a:lnTo>
                  <a:lnTo>
                    <a:pt x="688" y="1012"/>
                  </a:lnTo>
                  <a:lnTo>
                    <a:pt x="692" y="1009"/>
                  </a:lnTo>
                  <a:lnTo>
                    <a:pt x="688" y="1007"/>
                  </a:lnTo>
                  <a:lnTo>
                    <a:pt x="688" y="1005"/>
                  </a:lnTo>
                  <a:lnTo>
                    <a:pt x="688" y="1001"/>
                  </a:lnTo>
                  <a:lnTo>
                    <a:pt x="688" y="999"/>
                  </a:lnTo>
                  <a:lnTo>
                    <a:pt x="686" y="999"/>
                  </a:lnTo>
                  <a:lnTo>
                    <a:pt x="686" y="995"/>
                  </a:lnTo>
                  <a:lnTo>
                    <a:pt x="686" y="993"/>
                  </a:lnTo>
                  <a:lnTo>
                    <a:pt x="686" y="990"/>
                  </a:lnTo>
                  <a:lnTo>
                    <a:pt x="686" y="988"/>
                  </a:lnTo>
                  <a:lnTo>
                    <a:pt x="686" y="986"/>
                  </a:lnTo>
                  <a:lnTo>
                    <a:pt x="686" y="982"/>
                  </a:lnTo>
                  <a:lnTo>
                    <a:pt x="686" y="980"/>
                  </a:lnTo>
                  <a:lnTo>
                    <a:pt x="688" y="980"/>
                  </a:lnTo>
                  <a:lnTo>
                    <a:pt x="688" y="976"/>
                  </a:lnTo>
                  <a:lnTo>
                    <a:pt x="688" y="974"/>
                  </a:lnTo>
                  <a:lnTo>
                    <a:pt x="688" y="971"/>
                  </a:lnTo>
                  <a:lnTo>
                    <a:pt x="688" y="969"/>
                  </a:lnTo>
                  <a:lnTo>
                    <a:pt x="688" y="965"/>
                  </a:lnTo>
                  <a:lnTo>
                    <a:pt x="688" y="963"/>
                  </a:lnTo>
                  <a:lnTo>
                    <a:pt x="688" y="961"/>
                  </a:lnTo>
                  <a:lnTo>
                    <a:pt x="686" y="957"/>
                  </a:lnTo>
                  <a:lnTo>
                    <a:pt x="686" y="956"/>
                  </a:lnTo>
                  <a:lnTo>
                    <a:pt x="686" y="952"/>
                  </a:lnTo>
                  <a:lnTo>
                    <a:pt x="686" y="950"/>
                  </a:lnTo>
                  <a:lnTo>
                    <a:pt x="686" y="946"/>
                  </a:lnTo>
                  <a:lnTo>
                    <a:pt x="686" y="944"/>
                  </a:lnTo>
                  <a:lnTo>
                    <a:pt x="686" y="940"/>
                  </a:lnTo>
                  <a:lnTo>
                    <a:pt x="686" y="937"/>
                  </a:lnTo>
                  <a:lnTo>
                    <a:pt x="686" y="933"/>
                  </a:lnTo>
                  <a:lnTo>
                    <a:pt x="686" y="931"/>
                  </a:lnTo>
                  <a:lnTo>
                    <a:pt x="686" y="927"/>
                  </a:lnTo>
                  <a:lnTo>
                    <a:pt x="683" y="925"/>
                  </a:lnTo>
                  <a:lnTo>
                    <a:pt x="683" y="921"/>
                  </a:lnTo>
                  <a:lnTo>
                    <a:pt x="683" y="919"/>
                  </a:lnTo>
                  <a:lnTo>
                    <a:pt x="683" y="918"/>
                  </a:lnTo>
                  <a:lnTo>
                    <a:pt x="683" y="914"/>
                  </a:lnTo>
                  <a:lnTo>
                    <a:pt x="681" y="914"/>
                  </a:lnTo>
                  <a:lnTo>
                    <a:pt x="681" y="912"/>
                  </a:lnTo>
                  <a:lnTo>
                    <a:pt x="679" y="912"/>
                  </a:lnTo>
                  <a:lnTo>
                    <a:pt x="679" y="908"/>
                  </a:lnTo>
                  <a:lnTo>
                    <a:pt x="679" y="906"/>
                  </a:lnTo>
                  <a:lnTo>
                    <a:pt x="675" y="902"/>
                  </a:lnTo>
                  <a:lnTo>
                    <a:pt x="675" y="901"/>
                  </a:lnTo>
                  <a:lnTo>
                    <a:pt x="675" y="897"/>
                  </a:lnTo>
                  <a:lnTo>
                    <a:pt x="675" y="895"/>
                  </a:lnTo>
                  <a:lnTo>
                    <a:pt x="675" y="893"/>
                  </a:lnTo>
                  <a:lnTo>
                    <a:pt x="673" y="889"/>
                  </a:lnTo>
                  <a:lnTo>
                    <a:pt x="673" y="887"/>
                  </a:lnTo>
                  <a:lnTo>
                    <a:pt x="669" y="883"/>
                  </a:lnTo>
                  <a:lnTo>
                    <a:pt x="669" y="882"/>
                  </a:lnTo>
                  <a:lnTo>
                    <a:pt x="669" y="878"/>
                  </a:lnTo>
                  <a:lnTo>
                    <a:pt x="668" y="876"/>
                  </a:lnTo>
                  <a:lnTo>
                    <a:pt x="668" y="874"/>
                  </a:lnTo>
                  <a:lnTo>
                    <a:pt x="664" y="874"/>
                  </a:lnTo>
                  <a:lnTo>
                    <a:pt x="664" y="870"/>
                  </a:lnTo>
                  <a:lnTo>
                    <a:pt x="664" y="868"/>
                  </a:lnTo>
                  <a:lnTo>
                    <a:pt x="662" y="865"/>
                  </a:lnTo>
                  <a:lnTo>
                    <a:pt x="658" y="865"/>
                  </a:lnTo>
                  <a:lnTo>
                    <a:pt x="658" y="863"/>
                  </a:lnTo>
                  <a:lnTo>
                    <a:pt x="656" y="859"/>
                  </a:lnTo>
                  <a:lnTo>
                    <a:pt x="654" y="857"/>
                  </a:lnTo>
                  <a:lnTo>
                    <a:pt x="654" y="853"/>
                  </a:lnTo>
                  <a:lnTo>
                    <a:pt x="654" y="851"/>
                  </a:lnTo>
                  <a:lnTo>
                    <a:pt x="654" y="849"/>
                  </a:lnTo>
                  <a:lnTo>
                    <a:pt x="654" y="844"/>
                  </a:lnTo>
                  <a:lnTo>
                    <a:pt x="650" y="844"/>
                  </a:lnTo>
                  <a:lnTo>
                    <a:pt x="650" y="840"/>
                  </a:lnTo>
                  <a:lnTo>
                    <a:pt x="650" y="838"/>
                  </a:lnTo>
                  <a:lnTo>
                    <a:pt x="649" y="834"/>
                  </a:lnTo>
                  <a:lnTo>
                    <a:pt x="649" y="832"/>
                  </a:lnTo>
                  <a:lnTo>
                    <a:pt x="645" y="832"/>
                  </a:lnTo>
                  <a:lnTo>
                    <a:pt x="643" y="829"/>
                  </a:lnTo>
                  <a:lnTo>
                    <a:pt x="639" y="829"/>
                  </a:lnTo>
                  <a:lnTo>
                    <a:pt x="637" y="829"/>
                  </a:lnTo>
                  <a:lnTo>
                    <a:pt x="633" y="829"/>
                  </a:lnTo>
                  <a:lnTo>
                    <a:pt x="631" y="827"/>
                  </a:lnTo>
                  <a:lnTo>
                    <a:pt x="631" y="825"/>
                  </a:lnTo>
                  <a:lnTo>
                    <a:pt x="630" y="821"/>
                  </a:lnTo>
                  <a:lnTo>
                    <a:pt x="626" y="819"/>
                  </a:lnTo>
                  <a:lnTo>
                    <a:pt x="624" y="815"/>
                  </a:lnTo>
                  <a:lnTo>
                    <a:pt x="624" y="813"/>
                  </a:lnTo>
                  <a:lnTo>
                    <a:pt x="624" y="810"/>
                  </a:lnTo>
                  <a:lnTo>
                    <a:pt x="620" y="808"/>
                  </a:lnTo>
                  <a:lnTo>
                    <a:pt x="624" y="806"/>
                  </a:lnTo>
                  <a:lnTo>
                    <a:pt x="624" y="802"/>
                  </a:lnTo>
                  <a:lnTo>
                    <a:pt x="626" y="800"/>
                  </a:lnTo>
                  <a:lnTo>
                    <a:pt x="626" y="796"/>
                  </a:lnTo>
                  <a:lnTo>
                    <a:pt x="626" y="794"/>
                  </a:lnTo>
                  <a:lnTo>
                    <a:pt x="626" y="791"/>
                  </a:lnTo>
                  <a:lnTo>
                    <a:pt x="626" y="789"/>
                  </a:lnTo>
                  <a:lnTo>
                    <a:pt x="626" y="785"/>
                  </a:lnTo>
                  <a:lnTo>
                    <a:pt x="626" y="783"/>
                  </a:lnTo>
                  <a:lnTo>
                    <a:pt x="626" y="781"/>
                  </a:lnTo>
                  <a:lnTo>
                    <a:pt x="624" y="777"/>
                  </a:lnTo>
                  <a:lnTo>
                    <a:pt x="624" y="775"/>
                  </a:lnTo>
                  <a:lnTo>
                    <a:pt x="620" y="772"/>
                  </a:lnTo>
                  <a:lnTo>
                    <a:pt x="620" y="770"/>
                  </a:lnTo>
                  <a:lnTo>
                    <a:pt x="618" y="766"/>
                  </a:lnTo>
                  <a:lnTo>
                    <a:pt x="614" y="764"/>
                  </a:lnTo>
                  <a:lnTo>
                    <a:pt x="614" y="760"/>
                  </a:lnTo>
                  <a:lnTo>
                    <a:pt x="613" y="758"/>
                  </a:lnTo>
                  <a:lnTo>
                    <a:pt x="613" y="757"/>
                  </a:lnTo>
                  <a:lnTo>
                    <a:pt x="609" y="753"/>
                  </a:lnTo>
                  <a:lnTo>
                    <a:pt x="609" y="751"/>
                  </a:lnTo>
                  <a:lnTo>
                    <a:pt x="609" y="747"/>
                  </a:lnTo>
                  <a:lnTo>
                    <a:pt x="609" y="745"/>
                  </a:lnTo>
                  <a:lnTo>
                    <a:pt x="609" y="741"/>
                  </a:lnTo>
                  <a:lnTo>
                    <a:pt x="609" y="739"/>
                  </a:lnTo>
                  <a:lnTo>
                    <a:pt x="607" y="739"/>
                  </a:lnTo>
                  <a:lnTo>
                    <a:pt x="609" y="738"/>
                  </a:lnTo>
                  <a:lnTo>
                    <a:pt x="607" y="734"/>
                  </a:lnTo>
                  <a:lnTo>
                    <a:pt x="609" y="732"/>
                  </a:lnTo>
                  <a:lnTo>
                    <a:pt x="609" y="728"/>
                  </a:lnTo>
                  <a:lnTo>
                    <a:pt x="609" y="726"/>
                  </a:lnTo>
                  <a:lnTo>
                    <a:pt x="609" y="722"/>
                  </a:lnTo>
                  <a:lnTo>
                    <a:pt x="609" y="721"/>
                  </a:lnTo>
                  <a:lnTo>
                    <a:pt x="609" y="717"/>
                  </a:lnTo>
                  <a:lnTo>
                    <a:pt x="609" y="713"/>
                  </a:lnTo>
                  <a:lnTo>
                    <a:pt x="609" y="709"/>
                  </a:lnTo>
                  <a:lnTo>
                    <a:pt x="609" y="707"/>
                  </a:lnTo>
                  <a:lnTo>
                    <a:pt x="609" y="703"/>
                  </a:lnTo>
                  <a:lnTo>
                    <a:pt x="609" y="702"/>
                  </a:lnTo>
                  <a:lnTo>
                    <a:pt x="609" y="698"/>
                  </a:lnTo>
                  <a:lnTo>
                    <a:pt x="609" y="696"/>
                  </a:lnTo>
                  <a:lnTo>
                    <a:pt x="609" y="692"/>
                  </a:lnTo>
                  <a:lnTo>
                    <a:pt x="609" y="690"/>
                  </a:lnTo>
                  <a:lnTo>
                    <a:pt x="609" y="688"/>
                  </a:lnTo>
                  <a:lnTo>
                    <a:pt x="607" y="685"/>
                  </a:lnTo>
                  <a:lnTo>
                    <a:pt x="607" y="683"/>
                  </a:lnTo>
                  <a:lnTo>
                    <a:pt x="607" y="679"/>
                  </a:lnTo>
                  <a:lnTo>
                    <a:pt x="607" y="677"/>
                  </a:lnTo>
                  <a:lnTo>
                    <a:pt x="605" y="673"/>
                  </a:lnTo>
                  <a:lnTo>
                    <a:pt x="605" y="671"/>
                  </a:lnTo>
                  <a:lnTo>
                    <a:pt x="605" y="669"/>
                  </a:lnTo>
                  <a:lnTo>
                    <a:pt x="601" y="666"/>
                  </a:lnTo>
                  <a:lnTo>
                    <a:pt x="601" y="664"/>
                  </a:lnTo>
                  <a:lnTo>
                    <a:pt x="601" y="660"/>
                  </a:lnTo>
                  <a:lnTo>
                    <a:pt x="599" y="658"/>
                  </a:lnTo>
                  <a:lnTo>
                    <a:pt x="599" y="654"/>
                  </a:lnTo>
                  <a:lnTo>
                    <a:pt x="595" y="652"/>
                  </a:lnTo>
                  <a:lnTo>
                    <a:pt x="595" y="648"/>
                  </a:lnTo>
                  <a:lnTo>
                    <a:pt x="595" y="647"/>
                  </a:lnTo>
                  <a:lnTo>
                    <a:pt x="594" y="645"/>
                  </a:lnTo>
                  <a:lnTo>
                    <a:pt x="594" y="641"/>
                  </a:lnTo>
                  <a:lnTo>
                    <a:pt x="594" y="639"/>
                  </a:lnTo>
                  <a:lnTo>
                    <a:pt x="590" y="635"/>
                  </a:lnTo>
                  <a:lnTo>
                    <a:pt x="590" y="633"/>
                  </a:lnTo>
                  <a:lnTo>
                    <a:pt x="590" y="628"/>
                  </a:lnTo>
                  <a:lnTo>
                    <a:pt x="588" y="628"/>
                  </a:lnTo>
                  <a:lnTo>
                    <a:pt x="588" y="624"/>
                  </a:lnTo>
                  <a:lnTo>
                    <a:pt x="588" y="622"/>
                  </a:lnTo>
                  <a:lnTo>
                    <a:pt x="588" y="620"/>
                  </a:lnTo>
                  <a:lnTo>
                    <a:pt x="588" y="616"/>
                  </a:lnTo>
                  <a:lnTo>
                    <a:pt x="588" y="614"/>
                  </a:lnTo>
                  <a:lnTo>
                    <a:pt x="588" y="611"/>
                  </a:lnTo>
                  <a:lnTo>
                    <a:pt x="584" y="611"/>
                  </a:lnTo>
                  <a:lnTo>
                    <a:pt x="584" y="609"/>
                  </a:lnTo>
                  <a:lnTo>
                    <a:pt x="584" y="605"/>
                  </a:lnTo>
                  <a:lnTo>
                    <a:pt x="584" y="603"/>
                  </a:lnTo>
                  <a:lnTo>
                    <a:pt x="582" y="597"/>
                  </a:lnTo>
                  <a:lnTo>
                    <a:pt x="582" y="584"/>
                  </a:lnTo>
                  <a:lnTo>
                    <a:pt x="582" y="578"/>
                  </a:lnTo>
                  <a:lnTo>
                    <a:pt x="582" y="571"/>
                  </a:lnTo>
                  <a:lnTo>
                    <a:pt x="580" y="559"/>
                  </a:lnTo>
                  <a:lnTo>
                    <a:pt x="580" y="546"/>
                  </a:lnTo>
                  <a:lnTo>
                    <a:pt x="580" y="535"/>
                  </a:lnTo>
                  <a:lnTo>
                    <a:pt x="580" y="533"/>
                  </a:lnTo>
                  <a:lnTo>
                    <a:pt x="580" y="522"/>
                  </a:lnTo>
                  <a:lnTo>
                    <a:pt x="580" y="508"/>
                  </a:lnTo>
                  <a:lnTo>
                    <a:pt x="580" y="503"/>
                  </a:lnTo>
                  <a:lnTo>
                    <a:pt x="580" y="499"/>
                  </a:lnTo>
                  <a:lnTo>
                    <a:pt x="580" y="497"/>
                  </a:lnTo>
                  <a:lnTo>
                    <a:pt x="575" y="493"/>
                  </a:lnTo>
                  <a:lnTo>
                    <a:pt x="571" y="491"/>
                  </a:lnTo>
                  <a:lnTo>
                    <a:pt x="569" y="491"/>
                  </a:lnTo>
                  <a:lnTo>
                    <a:pt x="565" y="489"/>
                  </a:lnTo>
                  <a:lnTo>
                    <a:pt x="563" y="489"/>
                  </a:lnTo>
                  <a:lnTo>
                    <a:pt x="559" y="489"/>
                  </a:lnTo>
                  <a:lnTo>
                    <a:pt x="559" y="486"/>
                  </a:lnTo>
                  <a:lnTo>
                    <a:pt x="558" y="486"/>
                  </a:lnTo>
                  <a:lnTo>
                    <a:pt x="556" y="484"/>
                  </a:lnTo>
                  <a:lnTo>
                    <a:pt x="552" y="484"/>
                  </a:lnTo>
                  <a:lnTo>
                    <a:pt x="550" y="480"/>
                  </a:lnTo>
                  <a:lnTo>
                    <a:pt x="546" y="480"/>
                  </a:lnTo>
                  <a:lnTo>
                    <a:pt x="544" y="478"/>
                  </a:lnTo>
                  <a:lnTo>
                    <a:pt x="540" y="474"/>
                  </a:lnTo>
                  <a:lnTo>
                    <a:pt x="539" y="472"/>
                  </a:lnTo>
                  <a:lnTo>
                    <a:pt x="535" y="472"/>
                  </a:lnTo>
                  <a:lnTo>
                    <a:pt x="533" y="468"/>
                  </a:lnTo>
                  <a:lnTo>
                    <a:pt x="531" y="467"/>
                  </a:lnTo>
                  <a:lnTo>
                    <a:pt x="531" y="465"/>
                  </a:lnTo>
                  <a:lnTo>
                    <a:pt x="527" y="461"/>
                  </a:lnTo>
                  <a:lnTo>
                    <a:pt x="525" y="461"/>
                  </a:lnTo>
                  <a:lnTo>
                    <a:pt x="522" y="461"/>
                  </a:lnTo>
                  <a:lnTo>
                    <a:pt x="520" y="459"/>
                  </a:lnTo>
                  <a:lnTo>
                    <a:pt x="516" y="459"/>
                  </a:lnTo>
                  <a:lnTo>
                    <a:pt x="514" y="459"/>
                  </a:lnTo>
                  <a:lnTo>
                    <a:pt x="510" y="459"/>
                  </a:lnTo>
                  <a:lnTo>
                    <a:pt x="510" y="461"/>
                  </a:lnTo>
                  <a:lnTo>
                    <a:pt x="508" y="461"/>
                  </a:lnTo>
                  <a:lnTo>
                    <a:pt x="506" y="459"/>
                  </a:lnTo>
                  <a:lnTo>
                    <a:pt x="506" y="455"/>
                  </a:lnTo>
                  <a:lnTo>
                    <a:pt x="508" y="455"/>
                  </a:lnTo>
                  <a:lnTo>
                    <a:pt x="508" y="453"/>
                  </a:lnTo>
                  <a:lnTo>
                    <a:pt x="508" y="450"/>
                  </a:lnTo>
                  <a:lnTo>
                    <a:pt x="508" y="448"/>
                  </a:lnTo>
                  <a:lnTo>
                    <a:pt x="506" y="444"/>
                  </a:lnTo>
                  <a:lnTo>
                    <a:pt x="506" y="442"/>
                  </a:lnTo>
                  <a:lnTo>
                    <a:pt x="508" y="440"/>
                  </a:lnTo>
                  <a:lnTo>
                    <a:pt x="508" y="436"/>
                  </a:lnTo>
                  <a:lnTo>
                    <a:pt x="510" y="434"/>
                  </a:lnTo>
                  <a:lnTo>
                    <a:pt x="508" y="431"/>
                  </a:lnTo>
                  <a:lnTo>
                    <a:pt x="510" y="431"/>
                  </a:lnTo>
                  <a:lnTo>
                    <a:pt x="510" y="429"/>
                  </a:lnTo>
                  <a:lnTo>
                    <a:pt x="510" y="425"/>
                  </a:lnTo>
                  <a:lnTo>
                    <a:pt x="510" y="423"/>
                  </a:lnTo>
                  <a:lnTo>
                    <a:pt x="510" y="421"/>
                  </a:lnTo>
                  <a:lnTo>
                    <a:pt x="510" y="417"/>
                  </a:lnTo>
                  <a:lnTo>
                    <a:pt x="510" y="415"/>
                  </a:lnTo>
                  <a:lnTo>
                    <a:pt x="510" y="412"/>
                  </a:lnTo>
                  <a:lnTo>
                    <a:pt x="510" y="410"/>
                  </a:lnTo>
                  <a:lnTo>
                    <a:pt x="510" y="406"/>
                  </a:lnTo>
                  <a:lnTo>
                    <a:pt x="510" y="404"/>
                  </a:lnTo>
                  <a:lnTo>
                    <a:pt x="510" y="400"/>
                  </a:lnTo>
                  <a:lnTo>
                    <a:pt x="510" y="398"/>
                  </a:lnTo>
                  <a:lnTo>
                    <a:pt x="510" y="396"/>
                  </a:lnTo>
                  <a:lnTo>
                    <a:pt x="510" y="393"/>
                  </a:lnTo>
                  <a:lnTo>
                    <a:pt x="510" y="391"/>
                  </a:lnTo>
                  <a:lnTo>
                    <a:pt x="508" y="387"/>
                  </a:lnTo>
                  <a:lnTo>
                    <a:pt x="508" y="385"/>
                  </a:lnTo>
                  <a:lnTo>
                    <a:pt x="510" y="385"/>
                  </a:lnTo>
                  <a:lnTo>
                    <a:pt x="508" y="379"/>
                  </a:lnTo>
                  <a:lnTo>
                    <a:pt x="510" y="376"/>
                  </a:lnTo>
                  <a:lnTo>
                    <a:pt x="510" y="374"/>
                  </a:lnTo>
                  <a:lnTo>
                    <a:pt x="510" y="372"/>
                  </a:lnTo>
                  <a:lnTo>
                    <a:pt x="510" y="368"/>
                  </a:lnTo>
                  <a:lnTo>
                    <a:pt x="510" y="362"/>
                  </a:lnTo>
                  <a:lnTo>
                    <a:pt x="510" y="360"/>
                  </a:lnTo>
                  <a:lnTo>
                    <a:pt x="510" y="357"/>
                  </a:lnTo>
                  <a:lnTo>
                    <a:pt x="508" y="355"/>
                  </a:lnTo>
                  <a:lnTo>
                    <a:pt x="508" y="353"/>
                  </a:lnTo>
                  <a:lnTo>
                    <a:pt x="508" y="349"/>
                  </a:lnTo>
                  <a:lnTo>
                    <a:pt x="506" y="349"/>
                  </a:lnTo>
                  <a:lnTo>
                    <a:pt x="506" y="347"/>
                  </a:lnTo>
                  <a:lnTo>
                    <a:pt x="503" y="343"/>
                  </a:lnTo>
                  <a:lnTo>
                    <a:pt x="503" y="341"/>
                  </a:lnTo>
                  <a:lnTo>
                    <a:pt x="501" y="341"/>
                  </a:lnTo>
                  <a:lnTo>
                    <a:pt x="501" y="338"/>
                  </a:lnTo>
                  <a:lnTo>
                    <a:pt x="497" y="336"/>
                  </a:lnTo>
                  <a:lnTo>
                    <a:pt x="497" y="332"/>
                  </a:lnTo>
                  <a:lnTo>
                    <a:pt x="497" y="330"/>
                  </a:lnTo>
                  <a:lnTo>
                    <a:pt x="497" y="328"/>
                  </a:lnTo>
                  <a:lnTo>
                    <a:pt x="501" y="324"/>
                  </a:lnTo>
                  <a:lnTo>
                    <a:pt x="501" y="323"/>
                  </a:lnTo>
                  <a:lnTo>
                    <a:pt x="501" y="319"/>
                  </a:lnTo>
                  <a:lnTo>
                    <a:pt x="501" y="317"/>
                  </a:lnTo>
                  <a:lnTo>
                    <a:pt x="497" y="311"/>
                  </a:lnTo>
                  <a:lnTo>
                    <a:pt x="501" y="307"/>
                  </a:lnTo>
                  <a:lnTo>
                    <a:pt x="497" y="305"/>
                  </a:lnTo>
                  <a:lnTo>
                    <a:pt x="495" y="304"/>
                  </a:lnTo>
                  <a:lnTo>
                    <a:pt x="495" y="300"/>
                  </a:lnTo>
                  <a:lnTo>
                    <a:pt x="491" y="300"/>
                  </a:lnTo>
                  <a:lnTo>
                    <a:pt x="489" y="300"/>
                  </a:lnTo>
                  <a:lnTo>
                    <a:pt x="485" y="298"/>
                  </a:lnTo>
                  <a:lnTo>
                    <a:pt x="484" y="298"/>
                  </a:lnTo>
                  <a:lnTo>
                    <a:pt x="478" y="294"/>
                  </a:lnTo>
                  <a:lnTo>
                    <a:pt x="476" y="298"/>
                  </a:lnTo>
                  <a:lnTo>
                    <a:pt x="472" y="298"/>
                  </a:lnTo>
                  <a:lnTo>
                    <a:pt x="467" y="298"/>
                  </a:lnTo>
                  <a:lnTo>
                    <a:pt x="465" y="298"/>
                  </a:lnTo>
                  <a:lnTo>
                    <a:pt x="463" y="298"/>
                  </a:lnTo>
                  <a:lnTo>
                    <a:pt x="459" y="298"/>
                  </a:lnTo>
                  <a:lnTo>
                    <a:pt x="457" y="300"/>
                  </a:lnTo>
                  <a:lnTo>
                    <a:pt x="453" y="300"/>
                  </a:lnTo>
                  <a:lnTo>
                    <a:pt x="451" y="300"/>
                  </a:lnTo>
                  <a:lnTo>
                    <a:pt x="448" y="300"/>
                  </a:lnTo>
                  <a:lnTo>
                    <a:pt x="446" y="300"/>
                  </a:lnTo>
                  <a:lnTo>
                    <a:pt x="442" y="300"/>
                  </a:lnTo>
                  <a:lnTo>
                    <a:pt x="440" y="300"/>
                  </a:lnTo>
                  <a:lnTo>
                    <a:pt x="438" y="300"/>
                  </a:lnTo>
                  <a:lnTo>
                    <a:pt x="434" y="298"/>
                  </a:lnTo>
                  <a:lnTo>
                    <a:pt x="429" y="294"/>
                  </a:lnTo>
                  <a:lnTo>
                    <a:pt x="429" y="292"/>
                  </a:lnTo>
                  <a:lnTo>
                    <a:pt x="423" y="292"/>
                  </a:lnTo>
                  <a:lnTo>
                    <a:pt x="421" y="292"/>
                  </a:lnTo>
                  <a:lnTo>
                    <a:pt x="417" y="288"/>
                  </a:lnTo>
                  <a:lnTo>
                    <a:pt x="415" y="288"/>
                  </a:lnTo>
                  <a:lnTo>
                    <a:pt x="413" y="288"/>
                  </a:lnTo>
                  <a:lnTo>
                    <a:pt x="410" y="288"/>
                  </a:lnTo>
                  <a:lnTo>
                    <a:pt x="408" y="287"/>
                  </a:lnTo>
                  <a:lnTo>
                    <a:pt x="404" y="287"/>
                  </a:lnTo>
                  <a:lnTo>
                    <a:pt x="402" y="285"/>
                  </a:lnTo>
                  <a:lnTo>
                    <a:pt x="396" y="281"/>
                  </a:lnTo>
                  <a:lnTo>
                    <a:pt x="393" y="281"/>
                  </a:lnTo>
                  <a:lnTo>
                    <a:pt x="389" y="279"/>
                  </a:lnTo>
                  <a:lnTo>
                    <a:pt x="385" y="279"/>
                  </a:lnTo>
                  <a:lnTo>
                    <a:pt x="383" y="279"/>
                  </a:lnTo>
                  <a:lnTo>
                    <a:pt x="379" y="279"/>
                  </a:lnTo>
                  <a:lnTo>
                    <a:pt x="374" y="279"/>
                  </a:lnTo>
                  <a:lnTo>
                    <a:pt x="372" y="281"/>
                  </a:lnTo>
                  <a:lnTo>
                    <a:pt x="368" y="281"/>
                  </a:lnTo>
                  <a:lnTo>
                    <a:pt x="366" y="281"/>
                  </a:lnTo>
                  <a:lnTo>
                    <a:pt x="364" y="281"/>
                  </a:lnTo>
                  <a:lnTo>
                    <a:pt x="364" y="285"/>
                  </a:lnTo>
                  <a:lnTo>
                    <a:pt x="355" y="287"/>
                  </a:lnTo>
                  <a:lnTo>
                    <a:pt x="353" y="287"/>
                  </a:lnTo>
                  <a:lnTo>
                    <a:pt x="349" y="287"/>
                  </a:lnTo>
                  <a:lnTo>
                    <a:pt x="347" y="287"/>
                  </a:lnTo>
                  <a:lnTo>
                    <a:pt x="341" y="288"/>
                  </a:lnTo>
                  <a:lnTo>
                    <a:pt x="340" y="288"/>
                  </a:lnTo>
                  <a:lnTo>
                    <a:pt x="336" y="288"/>
                  </a:lnTo>
                  <a:lnTo>
                    <a:pt x="334" y="288"/>
                  </a:lnTo>
                  <a:lnTo>
                    <a:pt x="330" y="288"/>
                  </a:lnTo>
                  <a:lnTo>
                    <a:pt x="328" y="288"/>
                  </a:lnTo>
                  <a:lnTo>
                    <a:pt x="324" y="287"/>
                  </a:lnTo>
                  <a:lnTo>
                    <a:pt x="324" y="285"/>
                  </a:lnTo>
                  <a:lnTo>
                    <a:pt x="328" y="279"/>
                  </a:lnTo>
                  <a:lnTo>
                    <a:pt x="330" y="275"/>
                  </a:lnTo>
                  <a:lnTo>
                    <a:pt x="334" y="273"/>
                  </a:lnTo>
                  <a:lnTo>
                    <a:pt x="336" y="269"/>
                  </a:lnTo>
                  <a:lnTo>
                    <a:pt x="336" y="268"/>
                  </a:lnTo>
                  <a:lnTo>
                    <a:pt x="340" y="264"/>
                  </a:lnTo>
                  <a:lnTo>
                    <a:pt x="340" y="262"/>
                  </a:lnTo>
                  <a:lnTo>
                    <a:pt x="340" y="260"/>
                  </a:lnTo>
                  <a:lnTo>
                    <a:pt x="340" y="256"/>
                  </a:lnTo>
                  <a:lnTo>
                    <a:pt x="340" y="254"/>
                  </a:lnTo>
                  <a:lnTo>
                    <a:pt x="340" y="251"/>
                  </a:lnTo>
                  <a:lnTo>
                    <a:pt x="340" y="249"/>
                  </a:lnTo>
                  <a:lnTo>
                    <a:pt x="341" y="245"/>
                  </a:lnTo>
                  <a:lnTo>
                    <a:pt x="343" y="239"/>
                  </a:lnTo>
                  <a:lnTo>
                    <a:pt x="343" y="237"/>
                  </a:lnTo>
                  <a:lnTo>
                    <a:pt x="343" y="235"/>
                  </a:lnTo>
                  <a:lnTo>
                    <a:pt x="343" y="232"/>
                  </a:lnTo>
                  <a:lnTo>
                    <a:pt x="341" y="230"/>
                  </a:lnTo>
                  <a:lnTo>
                    <a:pt x="341" y="226"/>
                  </a:lnTo>
                  <a:lnTo>
                    <a:pt x="341" y="224"/>
                  </a:lnTo>
                  <a:lnTo>
                    <a:pt x="340" y="220"/>
                  </a:lnTo>
                  <a:lnTo>
                    <a:pt x="334" y="213"/>
                  </a:lnTo>
                  <a:lnTo>
                    <a:pt x="334" y="211"/>
                  </a:lnTo>
                  <a:lnTo>
                    <a:pt x="330" y="205"/>
                  </a:lnTo>
                  <a:lnTo>
                    <a:pt x="330" y="201"/>
                  </a:lnTo>
                  <a:lnTo>
                    <a:pt x="328" y="199"/>
                  </a:lnTo>
                  <a:lnTo>
                    <a:pt x="328" y="196"/>
                  </a:lnTo>
                  <a:lnTo>
                    <a:pt x="328" y="194"/>
                  </a:lnTo>
                  <a:lnTo>
                    <a:pt x="324" y="192"/>
                  </a:lnTo>
                  <a:lnTo>
                    <a:pt x="324" y="188"/>
                  </a:lnTo>
                  <a:lnTo>
                    <a:pt x="322" y="186"/>
                  </a:lnTo>
                  <a:lnTo>
                    <a:pt x="319" y="182"/>
                  </a:lnTo>
                  <a:lnTo>
                    <a:pt x="317" y="182"/>
                  </a:lnTo>
                  <a:lnTo>
                    <a:pt x="315" y="182"/>
                  </a:lnTo>
                  <a:lnTo>
                    <a:pt x="311" y="182"/>
                  </a:lnTo>
                  <a:lnTo>
                    <a:pt x="309" y="182"/>
                  </a:lnTo>
                  <a:lnTo>
                    <a:pt x="303" y="182"/>
                  </a:lnTo>
                  <a:lnTo>
                    <a:pt x="303" y="186"/>
                  </a:lnTo>
                  <a:lnTo>
                    <a:pt x="300" y="186"/>
                  </a:lnTo>
                  <a:lnTo>
                    <a:pt x="298" y="188"/>
                  </a:lnTo>
                  <a:lnTo>
                    <a:pt x="294" y="188"/>
                  </a:lnTo>
                  <a:lnTo>
                    <a:pt x="292" y="192"/>
                  </a:lnTo>
                  <a:lnTo>
                    <a:pt x="290" y="194"/>
                  </a:lnTo>
                  <a:lnTo>
                    <a:pt x="286" y="194"/>
                  </a:lnTo>
                  <a:lnTo>
                    <a:pt x="285" y="196"/>
                  </a:lnTo>
                  <a:lnTo>
                    <a:pt x="281" y="196"/>
                  </a:lnTo>
                  <a:lnTo>
                    <a:pt x="279" y="196"/>
                  </a:lnTo>
                  <a:lnTo>
                    <a:pt x="275" y="199"/>
                  </a:lnTo>
                  <a:lnTo>
                    <a:pt x="269" y="199"/>
                  </a:lnTo>
                  <a:lnTo>
                    <a:pt x="269" y="201"/>
                  </a:lnTo>
                  <a:lnTo>
                    <a:pt x="267" y="201"/>
                  </a:lnTo>
                  <a:lnTo>
                    <a:pt x="266" y="201"/>
                  </a:lnTo>
                  <a:lnTo>
                    <a:pt x="262" y="201"/>
                  </a:lnTo>
                  <a:lnTo>
                    <a:pt x="260" y="201"/>
                  </a:lnTo>
                  <a:lnTo>
                    <a:pt x="256" y="205"/>
                  </a:lnTo>
                  <a:lnTo>
                    <a:pt x="254" y="205"/>
                  </a:lnTo>
                  <a:lnTo>
                    <a:pt x="250" y="205"/>
                  </a:lnTo>
                  <a:lnTo>
                    <a:pt x="249" y="205"/>
                  </a:lnTo>
                  <a:lnTo>
                    <a:pt x="245" y="205"/>
                  </a:lnTo>
                  <a:lnTo>
                    <a:pt x="243" y="205"/>
                  </a:lnTo>
                  <a:lnTo>
                    <a:pt x="241" y="205"/>
                  </a:lnTo>
                  <a:lnTo>
                    <a:pt x="237" y="205"/>
                  </a:lnTo>
                  <a:lnTo>
                    <a:pt x="235" y="205"/>
                  </a:lnTo>
                  <a:lnTo>
                    <a:pt x="235" y="207"/>
                  </a:lnTo>
                  <a:lnTo>
                    <a:pt x="231" y="207"/>
                  </a:lnTo>
                  <a:lnTo>
                    <a:pt x="230" y="207"/>
                  </a:lnTo>
                  <a:lnTo>
                    <a:pt x="226" y="207"/>
                  </a:lnTo>
                  <a:lnTo>
                    <a:pt x="224" y="207"/>
                  </a:lnTo>
                  <a:lnTo>
                    <a:pt x="224" y="211"/>
                  </a:lnTo>
                  <a:lnTo>
                    <a:pt x="220" y="211"/>
                  </a:lnTo>
                  <a:lnTo>
                    <a:pt x="218" y="211"/>
                  </a:lnTo>
                  <a:lnTo>
                    <a:pt x="216" y="213"/>
                  </a:lnTo>
                  <a:lnTo>
                    <a:pt x="212" y="213"/>
                  </a:lnTo>
                  <a:lnTo>
                    <a:pt x="211" y="213"/>
                  </a:lnTo>
                  <a:lnTo>
                    <a:pt x="211" y="216"/>
                  </a:lnTo>
                  <a:lnTo>
                    <a:pt x="207" y="216"/>
                  </a:lnTo>
                  <a:lnTo>
                    <a:pt x="205" y="216"/>
                  </a:lnTo>
                  <a:lnTo>
                    <a:pt x="201" y="216"/>
                  </a:lnTo>
                  <a:lnTo>
                    <a:pt x="199" y="216"/>
                  </a:lnTo>
                  <a:lnTo>
                    <a:pt x="195" y="218"/>
                  </a:lnTo>
                  <a:lnTo>
                    <a:pt x="194" y="218"/>
                  </a:lnTo>
                  <a:lnTo>
                    <a:pt x="192" y="218"/>
                  </a:lnTo>
                  <a:lnTo>
                    <a:pt x="188" y="218"/>
                  </a:lnTo>
                  <a:lnTo>
                    <a:pt x="182" y="218"/>
                  </a:lnTo>
                  <a:lnTo>
                    <a:pt x="182" y="220"/>
                  </a:lnTo>
                  <a:lnTo>
                    <a:pt x="180" y="220"/>
                  </a:lnTo>
                  <a:lnTo>
                    <a:pt x="175" y="224"/>
                  </a:lnTo>
                  <a:lnTo>
                    <a:pt x="173" y="226"/>
                  </a:lnTo>
                  <a:lnTo>
                    <a:pt x="169" y="226"/>
                  </a:lnTo>
                  <a:lnTo>
                    <a:pt x="167" y="230"/>
                  </a:lnTo>
                  <a:lnTo>
                    <a:pt x="163" y="230"/>
                  </a:lnTo>
                  <a:lnTo>
                    <a:pt x="163" y="232"/>
                  </a:lnTo>
                  <a:lnTo>
                    <a:pt x="161" y="235"/>
                  </a:lnTo>
                  <a:lnTo>
                    <a:pt x="158" y="237"/>
                  </a:lnTo>
                  <a:lnTo>
                    <a:pt x="158" y="239"/>
                  </a:lnTo>
                  <a:lnTo>
                    <a:pt x="158" y="243"/>
                  </a:lnTo>
                  <a:lnTo>
                    <a:pt x="156" y="243"/>
                  </a:lnTo>
                  <a:lnTo>
                    <a:pt x="156" y="245"/>
                  </a:lnTo>
                  <a:lnTo>
                    <a:pt x="156" y="249"/>
                  </a:lnTo>
                  <a:lnTo>
                    <a:pt x="152" y="251"/>
                  </a:lnTo>
                  <a:lnTo>
                    <a:pt x="152" y="254"/>
                  </a:lnTo>
                  <a:lnTo>
                    <a:pt x="152" y="256"/>
                  </a:lnTo>
                  <a:lnTo>
                    <a:pt x="150" y="256"/>
                  </a:lnTo>
                  <a:lnTo>
                    <a:pt x="150" y="260"/>
                  </a:lnTo>
                  <a:lnTo>
                    <a:pt x="150" y="262"/>
                  </a:lnTo>
                  <a:lnTo>
                    <a:pt x="148" y="264"/>
                  </a:lnTo>
                  <a:lnTo>
                    <a:pt x="148" y="268"/>
                  </a:lnTo>
                  <a:lnTo>
                    <a:pt x="144" y="269"/>
                  </a:lnTo>
                  <a:lnTo>
                    <a:pt x="144" y="273"/>
                  </a:lnTo>
                  <a:lnTo>
                    <a:pt x="142" y="275"/>
                  </a:lnTo>
                  <a:lnTo>
                    <a:pt x="139" y="279"/>
                  </a:lnTo>
                  <a:lnTo>
                    <a:pt x="137" y="281"/>
                  </a:lnTo>
                  <a:lnTo>
                    <a:pt x="137" y="285"/>
                  </a:lnTo>
                  <a:lnTo>
                    <a:pt x="133" y="287"/>
                  </a:lnTo>
                  <a:lnTo>
                    <a:pt x="131" y="288"/>
                  </a:lnTo>
                  <a:lnTo>
                    <a:pt x="125" y="292"/>
                  </a:lnTo>
                  <a:lnTo>
                    <a:pt x="123" y="292"/>
                  </a:lnTo>
                  <a:lnTo>
                    <a:pt x="123" y="294"/>
                  </a:lnTo>
                  <a:lnTo>
                    <a:pt x="118" y="294"/>
                  </a:lnTo>
                  <a:lnTo>
                    <a:pt x="114" y="298"/>
                  </a:lnTo>
                  <a:lnTo>
                    <a:pt x="112" y="298"/>
                  </a:lnTo>
                  <a:lnTo>
                    <a:pt x="103" y="300"/>
                  </a:lnTo>
                  <a:lnTo>
                    <a:pt x="101" y="300"/>
                  </a:lnTo>
                  <a:lnTo>
                    <a:pt x="99" y="300"/>
                  </a:lnTo>
                  <a:lnTo>
                    <a:pt x="99" y="304"/>
                  </a:lnTo>
                  <a:lnTo>
                    <a:pt x="95" y="304"/>
                  </a:lnTo>
                  <a:lnTo>
                    <a:pt x="93" y="304"/>
                  </a:lnTo>
                  <a:lnTo>
                    <a:pt x="87" y="304"/>
                  </a:lnTo>
                  <a:lnTo>
                    <a:pt x="84" y="304"/>
                  </a:lnTo>
                  <a:lnTo>
                    <a:pt x="82" y="305"/>
                  </a:lnTo>
                  <a:lnTo>
                    <a:pt x="78" y="305"/>
                  </a:lnTo>
                  <a:lnTo>
                    <a:pt x="76" y="305"/>
                  </a:lnTo>
                  <a:lnTo>
                    <a:pt x="74" y="305"/>
                  </a:lnTo>
                  <a:lnTo>
                    <a:pt x="70" y="305"/>
                  </a:lnTo>
                  <a:lnTo>
                    <a:pt x="68" y="305"/>
                  </a:lnTo>
                  <a:lnTo>
                    <a:pt x="65" y="305"/>
                  </a:lnTo>
                  <a:lnTo>
                    <a:pt x="63" y="305"/>
                  </a:lnTo>
                  <a:lnTo>
                    <a:pt x="59" y="305"/>
                  </a:lnTo>
                  <a:lnTo>
                    <a:pt x="57" y="305"/>
                  </a:lnTo>
                  <a:lnTo>
                    <a:pt x="53" y="305"/>
                  </a:lnTo>
                  <a:lnTo>
                    <a:pt x="49" y="305"/>
                  </a:lnTo>
                  <a:lnTo>
                    <a:pt x="46" y="305"/>
                  </a:lnTo>
                  <a:lnTo>
                    <a:pt x="44" y="305"/>
                  </a:lnTo>
                  <a:lnTo>
                    <a:pt x="40" y="305"/>
                  </a:lnTo>
                  <a:lnTo>
                    <a:pt x="34" y="305"/>
                  </a:lnTo>
                  <a:lnTo>
                    <a:pt x="32" y="305"/>
                  </a:lnTo>
                  <a:lnTo>
                    <a:pt x="29" y="305"/>
                  </a:lnTo>
                  <a:lnTo>
                    <a:pt x="27" y="305"/>
                  </a:lnTo>
                  <a:lnTo>
                    <a:pt x="25" y="305"/>
                  </a:lnTo>
                  <a:lnTo>
                    <a:pt x="21" y="305"/>
                  </a:lnTo>
                  <a:lnTo>
                    <a:pt x="19" y="305"/>
                  </a:lnTo>
                  <a:lnTo>
                    <a:pt x="0" y="311"/>
                  </a:lnTo>
                  <a:lnTo>
                    <a:pt x="4" y="304"/>
                  </a:lnTo>
                  <a:lnTo>
                    <a:pt x="13" y="294"/>
                  </a:lnTo>
                  <a:lnTo>
                    <a:pt x="19" y="288"/>
                  </a:lnTo>
                  <a:lnTo>
                    <a:pt x="25" y="281"/>
                  </a:lnTo>
                  <a:lnTo>
                    <a:pt x="29" y="273"/>
                  </a:lnTo>
                  <a:lnTo>
                    <a:pt x="38" y="268"/>
                  </a:lnTo>
                  <a:lnTo>
                    <a:pt x="44" y="260"/>
                  </a:lnTo>
                  <a:lnTo>
                    <a:pt x="49" y="251"/>
                  </a:lnTo>
                  <a:lnTo>
                    <a:pt x="57" y="245"/>
                  </a:lnTo>
                  <a:lnTo>
                    <a:pt x="63" y="237"/>
                  </a:lnTo>
                  <a:lnTo>
                    <a:pt x="68" y="230"/>
                  </a:lnTo>
                  <a:lnTo>
                    <a:pt x="76" y="224"/>
                  </a:lnTo>
                  <a:lnTo>
                    <a:pt x="82" y="216"/>
                  </a:lnTo>
                  <a:lnTo>
                    <a:pt x="87" y="211"/>
                  </a:lnTo>
                  <a:lnTo>
                    <a:pt x="89" y="205"/>
                  </a:lnTo>
                  <a:lnTo>
                    <a:pt x="95" y="201"/>
                  </a:lnTo>
                  <a:lnTo>
                    <a:pt x="101" y="194"/>
                  </a:lnTo>
                  <a:lnTo>
                    <a:pt x="106" y="188"/>
                  </a:lnTo>
                  <a:lnTo>
                    <a:pt x="114" y="180"/>
                  </a:lnTo>
                  <a:lnTo>
                    <a:pt x="120" y="173"/>
                  </a:lnTo>
                  <a:lnTo>
                    <a:pt x="125" y="167"/>
                  </a:lnTo>
                  <a:lnTo>
                    <a:pt x="127" y="163"/>
                  </a:lnTo>
                  <a:lnTo>
                    <a:pt x="133" y="163"/>
                  </a:lnTo>
                  <a:lnTo>
                    <a:pt x="142" y="167"/>
                  </a:lnTo>
                  <a:lnTo>
                    <a:pt x="148" y="167"/>
                  </a:lnTo>
                  <a:lnTo>
                    <a:pt x="150" y="158"/>
                  </a:lnTo>
                  <a:lnTo>
                    <a:pt x="150" y="152"/>
                  </a:lnTo>
                  <a:lnTo>
                    <a:pt x="152" y="144"/>
                  </a:lnTo>
                  <a:lnTo>
                    <a:pt x="156" y="137"/>
                  </a:lnTo>
                  <a:lnTo>
                    <a:pt x="156" y="133"/>
                  </a:lnTo>
                  <a:lnTo>
                    <a:pt x="158" y="133"/>
                  </a:lnTo>
                  <a:lnTo>
                    <a:pt x="161" y="131"/>
                  </a:lnTo>
                  <a:lnTo>
                    <a:pt x="163" y="131"/>
                  </a:lnTo>
                  <a:lnTo>
                    <a:pt x="163" y="127"/>
                  </a:lnTo>
                  <a:lnTo>
                    <a:pt x="167" y="127"/>
                  </a:lnTo>
                  <a:lnTo>
                    <a:pt x="169" y="125"/>
                  </a:lnTo>
                  <a:lnTo>
                    <a:pt x="173" y="125"/>
                  </a:lnTo>
                  <a:lnTo>
                    <a:pt x="175" y="124"/>
                  </a:lnTo>
                  <a:lnTo>
                    <a:pt x="176" y="120"/>
                  </a:lnTo>
                  <a:lnTo>
                    <a:pt x="180" y="118"/>
                  </a:lnTo>
                  <a:lnTo>
                    <a:pt x="182" y="118"/>
                  </a:lnTo>
                  <a:lnTo>
                    <a:pt x="186" y="114"/>
                  </a:lnTo>
                  <a:lnTo>
                    <a:pt x="188" y="114"/>
                  </a:lnTo>
                  <a:lnTo>
                    <a:pt x="188" y="112"/>
                  </a:lnTo>
                  <a:lnTo>
                    <a:pt x="192" y="112"/>
                  </a:lnTo>
                  <a:lnTo>
                    <a:pt x="194" y="112"/>
                  </a:lnTo>
                  <a:lnTo>
                    <a:pt x="194" y="108"/>
                  </a:lnTo>
                  <a:lnTo>
                    <a:pt x="195" y="108"/>
                  </a:lnTo>
                  <a:lnTo>
                    <a:pt x="199" y="108"/>
                  </a:lnTo>
                  <a:lnTo>
                    <a:pt x="201" y="106"/>
                  </a:lnTo>
                  <a:lnTo>
                    <a:pt x="205" y="106"/>
                  </a:lnTo>
                  <a:lnTo>
                    <a:pt x="207" y="106"/>
                  </a:lnTo>
                  <a:lnTo>
                    <a:pt x="211" y="105"/>
                  </a:lnTo>
                  <a:lnTo>
                    <a:pt x="212" y="101"/>
                  </a:lnTo>
                  <a:lnTo>
                    <a:pt x="216" y="101"/>
                  </a:lnTo>
                  <a:lnTo>
                    <a:pt x="218" y="101"/>
                  </a:lnTo>
                  <a:lnTo>
                    <a:pt x="220" y="99"/>
                  </a:lnTo>
                  <a:lnTo>
                    <a:pt x="224" y="95"/>
                  </a:lnTo>
                  <a:lnTo>
                    <a:pt x="226" y="95"/>
                  </a:lnTo>
                  <a:lnTo>
                    <a:pt x="230" y="93"/>
                  </a:lnTo>
                  <a:lnTo>
                    <a:pt x="231" y="93"/>
                  </a:lnTo>
                  <a:lnTo>
                    <a:pt x="235" y="89"/>
                  </a:lnTo>
                  <a:lnTo>
                    <a:pt x="237" y="89"/>
                  </a:lnTo>
                  <a:lnTo>
                    <a:pt x="241" y="88"/>
                  </a:lnTo>
                  <a:lnTo>
                    <a:pt x="243" y="88"/>
                  </a:lnTo>
                  <a:lnTo>
                    <a:pt x="245" y="84"/>
                  </a:lnTo>
                  <a:lnTo>
                    <a:pt x="249" y="82"/>
                  </a:lnTo>
                  <a:lnTo>
                    <a:pt x="250" y="80"/>
                  </a:lnTo>
                  <a:lnTo>
                    <a:pt x="254" y="80"/>
                  </a:lnTo>
                  <a:lnTo>
                    <a:pt x="256" y="76"/>
                  </a:lnTo>
                  <a:lnTo>
                    <a:pt x="260" y="76"/>
                  </a:lnTo>
                  <a:lnTo>
                    <a:pt x="260" y="74"/>
                  </a:lnTo>
                  <a:lnTo>
                    <a:pt x="262" y="74"/>
                  </a:lnTo>
                  <a:lnTo>
                    <a:pt x="266" y="70"/>
                  </a:lnTo>
                  <a:lnTo>
                    <a:pt x="267" y="70"/>
                  </a:lnTo>
                  <a:lnTo>
                    <a:pt x="269" y="69"/>
                  </a:lnTo>
                  <a:lnTo>
                    <a:pt x="273" y="69"/>
                  </a:lnTo>
                  <a:lnTo>
                    <a:pt x="275" y="65"/>
                  </a:lnTo>
                  <a:lnTo>
                    <a:pt x="279" y="65"/>
                  </a:lnTo>
                  <a:lnTo>
                    <a:pt x="281" y="65"/>
                  </a:lnTo>
                  <a:lnTo>
                    <a:pt x="281" y="63"/>
                  </a:lnTo>
                  <a:lnTo>
                    <a:pt x="285" y="63"/>
                  </a:lnTo>
                  <a:lnTo>
                    <a:pt x="290" y="63"/>
                  </a:lnTo>
                  <a:lnTo>
                    <a:pt x="292" y="59"/>
                  </a:lnTo>
                  <a:lnTo>
                    <a:pt x="294" y="59"/>
                  </a:lnTo>
                  <a:lnTo>
                    <a:pt x="298" y="59"/>
                  </a:lnTo>
                  <a:lnTo>
                    <a:pt x="300" y="59"/>
                  </a:lnTo>
                  <a:lnTo>
                    <a:pt x="303" y="59"/>
                  </a:lnTo>
                  <a:lnTo>
                    <a:pt x="305" y="57"/>
                  </a:lnTo>
                  <a:lnTo>
                    <a:pt x="309" y="57"/>
                  </a:lnTo>
                  <a:lnTo>
                    <a:pt x="315" y="57"/>
                  </a:lnTo>
                  <a:lnTo>
                    <a:pt x="317" y="57"/>
                  </a:lnTo>
                  <a:lnTo>
                    <a:pt x="319" y="55"/>
                  </a:lnTo>
                  <a:lnTo>
                    <a:pt x="322" y="55"/>
                  </a:lnTo>
                  <a:lnTo>
                    <a:pt x="324" y="55"/>
                  </a:lnTo>
                  <a:lnTo>
                    <a:pt x="328" y="55"/>
                  </a:lnTo>
                  <a:lnTo>
                    <a:pt x="334" y="55"/>
                  </a:lnTo>
                  <a:lnTo>
                    <a:pt x="336" y="55"/>
                  </a:lnTo>
                  <a:lnTo>
                    <a:pt x="340" y="52"/>
                  </a:lnTo>
                  <a:lnTo>
                    <a:pt x="341" y="52"/>
                  </a:lnTo>
                  <a:lnTo>
                    <a:pt x="343" y="52"/>
                  </a:lnTo>
                  <a:lnTo>
                    <a:pt x="347" y="52"/>
                  </a:lnTo>
                  <a:lnTo>
                    <a:pt x="353" y="52"/>
                  </a:lnTo>
                  <a:lnTo>
                    <a:pt x="355" y="50"/>
                  </a:lnTo>
                  <a:lnTo>
                    <a:pt x="358" y="50"/>
                  </a:lnTo>
                  <a:lnTo>
                    <a:pt x="360" y="50"/>
                  </a:lnTo>
                  <a:lnTo>
                    <a:pt x="364" y="50"/>
                  </a:lnTo>
                  <a:lnTo>
                    <a:pt x="366" y="46"/>
                  </a:lnTo>
                  <a:lnTo>
                    <a:pt x="368" y="46"/>
                  </a:lnTo>
                  <a:lnTo>
                    <a:pt x="372" y="46"/>
                  </a:lnTo>
                  <a:lnTo>
                    <a:pt x="377" y="46"/>
                  </a:lnTo>
                  <a:lnTo>
                    <a:pt x="379" y="46"/>
                  </a:lnTo>
                  <a:lnTo>
                    <a:pt x="383" y="44"/>
                  </a:lnTo>
                  <a:lnTo>
                    <a:pt x="385" y="44"/>
                  </a:lnTo>
                  <a:lnTo>
                    <a:pt x="389" y="44"/>
                  </a:lnTo>
                  <a:lnTo>
                    <a:pt x="393" y="44"/>
                  </a:lnTo>
                  <a:lnTo>
                    <a:pt x="396" y="44"/>
                  </a:lnTo>
                  <a:lnTo>
                    <a:pt x="398" y="44"/>
                  </a:lnTo>
                  <a:lnTo>
                    <a:pt x="402" y="40"/>
                  </a:lnTo>
                  <a:lnTo>
                    <a:pt x="404" y="40"/>
                  </a:lnTo>
                  <a:lnTo>
                    <a:pt x="410" y="40"/>
                  </a:lnTo>
                  <a:lnTo>
                    <a:pt x="413" y="40"/>
                  </a:lnTo>
                  <a:lnTo>
                    <a:pt x="415" y="40"/>
                  </a:lnTo>
                  <a:lnTo>
                    <a:pt x="417" y="40"/>
                  </a:lnTo>
                  <a:lnTo>
                    <a:pt x="421" y="38"/>
                  </a:lnTo>
                  <a:lnTo>
                    <a:pt x="427" y="38"/>
                  </a:lnTo>
                  <a:lnTo>
                    <a:pt x="429" y="38"/>
                  </a:lnTo>
                  <a:lnTo>
                    <a:pt x="432" y="38"/>
                  </a:lnTo>
                  <a:lnTo>
                    <a:pt x="434" y="38"/>
                  </a:lnTo>
                  <a:lnTo>
                    <a:pt x="438" y="38"/>
                  </a:lnTo>
                  <a:lnTo>
                    <a:pt x="440" y="36"/>
                  </a:lnTo>
                  <a:lnTo>
                    <a:pt x="448" y="36"/>
                  </a:lnTo>
                  <a:lnTo>
                    <a:pt x="453" y="33"/>
                  </a:lnTo>
                  <a:lnTo>
                    <a:pt x="453" y="33"/>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 name="Freeform 6"/>
            <p:cNvSpPr>
              <a:spLocks/>
            </p:cNvSpPr>
            <p:nvPr/>
          </p:nvSpPr>
          <p:spPr bwMode="auto">
            <a:xfrm>
              <a:off x="2648" y="482"/>
              <a:ext cx="1670" cy="1956"/>
            </a:xfrm>
            <a:custGeom>
              <a:avLst/>
              <a:gdLst>
                <a:gd name="T0" fmla="*/ 1418 w 1670"/>
                <a:gd name="T1" fmla="*/ 1298 h 1956"/>
                <a:gd name="T2" fmla="*/ 1276 w 1670"/>
                <a:gd name="T3" fmla="*/ 1323 h 1956"/>
                <a:gd name="T4" fmla="*/ 1232 w 1670"/>
                <a:gd name="T5" fmla="*/ 1389 h 1956"/>
                <a:gd name="T6" fmla="*/ 1158 w 1670"/>
                <a:gd name="T7" fmla="*/ 1457 h 1956"/>
                <a:gd name="T8" fmla="*/ 1067 w 1670"/>
                <a:gd name="T9" fmla="*/ 1476 h 1956"/>
                <a:gd name="T10" fmla="*/ 974 w 1670"/>
                <a:gd name="T11" fmla="*/ 1476 h 1956"/>
                <a:gd name="T12" fmla="*/ 957 w 1670"/>
                <a:gd name="T13" fmla="*/ 1531 h 1956"/>
                <a:gd name="T14" fmla="*/ 925 w 1670"/>
                <a:gd name="T15" fmla="*/ 1626 h 1956"/>
                <a:gd name="T16" fmla="*/ 893 w 1670"/>
                <a:gd name="T17" fmla="*/ 1736 h 1956"/>
                <a:gd name="T18" fmla="*/ 809 w 1670"/>
                <a:gd name="T19" fmla="*/ 1723 h 1956"/>
                <a:gd name="T20" fmla="*/ 707 w 1670"/>
                <a:gd name="T21" fmla="*/ 1662 h 1956"/>
                <a:gd name="T22" fmla="*/ 627 w 1670"/>
                <a:gd name="T23" fmla="*/ 1679 h 1956"/>
                <a:gd name="T24" fmla="*/ 574 w 1670"/>
                <a:gd name="T25" fmla="*/ 1726 h 1956"/>
                <a:gd name="T26" fmla="*/ 512 w 1670"/>
                <a:gd name="T27" fmla="*/ 1787 h 1956"/>
                <a:gd name="T28" fmla="*/ 421 w 1670"/>
                <a:gd name="T29" fmla="*/ 1798 h 1956"/>
                <a:gd name="T30" fmla="*/ 339 w 1670"/>
                <a:gd name="T31" fmla="*/ 1874 h 1956"/>
                <a:gd name="T32" fmla="*/ 277 w 1670"/>
                <a:gd name="T33" fmla="*/ 1948 h 1956"/>
                <a:gd name="T34" fmla="*/ 176 w 1670"/>
                <a:gd name="T35" fmla="*/ 1942 h 1956"/>
                <a:gd name="T36" fmla="*/ 34 w 1670"/>
                <a:gd name="T37" fmla="*/ 1861 h 1956"/>
                <a:gd name="T38" fmla="*/ 55 w 1670"/>
                <a:gd name="T39" fmla="*/ 1702 h 1956"/>
                <a:gd name="T40" fmla="*/ 93 w 1670"/>
                <a:gd name="T41" fmla="*/ 1632 h 1956"/>
                <a:gd name="T42" fmla="*/ 98 w 1670"/>
                <a:gd name="T43" fmla="*/ 1569 h 1956"/>
                <a:gd name="T44" fmla="*/ 66 w 1670"/>
                <a:gd name="T45" fmla="*/ 1527 h 1956"/>
                <a:gd name="T46" fmla="*/ 112 w 1670"/>
                <a:gd name="T47" fmla="*/ 1484 h 1956"/>
                <a:gd name="T48" fmla="*/ 197 w 1670"/>
                <a:gd name="T49" fmla="*/ 1459 h 1956"/>
                <a:gd name="T50" fmla="*/ 269 w 1670"/>
                <a:gd name="T51" fmla="*/ 1402 h 1956"/>
                <a:gd name="T52" fmla="*/ 318 w 1670"/>
                <a:gd name="T53" fmla="*/ 1372 h 1956"/>
                <a:gd name="T54" fmla="*/ 314 w 1670"/>
                <a:gd name="T55" fmla="*/ 1296 h 1956"/>
                <a:gd name="T56" fmla="*/ 358 w 1670"/>
                <a:gd name="T57" fmla="*/ 1236 h 1956"/>
                <a:gd name="T58" fmla="*/ 417 w 1670"/>
                <a:gd name="T59" fmla="*/ 1179 h 1956"/>
                <a:gd name="T60" fmla="*/ 375 w 1670"/>
                <a:gd name="T61" fmla="*/ 1103 h 1956"/>
                <a:gd name="T62" fmla="*/ 358 w 1670"/>
                <a:gd name="T63" fmla="*/ 1048 h 1956"/>
                <a:gd name="T64" fmla="*/ 377 w 1670"/>
                <a:gd name="T65" fmla="*/ 955 h 1956"/>
                <a:gd name="T66" fmla="*/ 405 w 1670"/>
                <a:gd name="T67" fmla="*/ 807 h 1956"/>
                <a:gd name="T68" fmla="*/ 388 w 1670"/>
                <a:gd name="T69" fmla="*/ 695 h 1956"/>
                <a:gd name="T70" fmla="*/ 436 w 1670"/>
                <a:gd name="T71" fmla="*/ 652 h 1956"/>
                <a:gd name="T72" fmla="*/ 479 w 1670"/>
                <a:gd name="T73" fmla="*/ 597 h 1956"/>
                <a:gd name="T74" fmla="*/ 498 w 1670"/>
                <a:gd name="T75" fmla="*/ 527 h 1956"/>
                <a:gd name="T76" fmla="*/ 445 w 1670"/>
                <a:gd name="T77" fmla="*/ 470 h 1956"/>
                <a:gd name="T78" fmla="*/ 457 w 1670"/>
                <a:gd name="T79" fmla="*/ 390 h 1956"/>
                <a:gd name="T80" fmla="*/ 487 w 1670"/>
                <a:gd name="T81" fmla="*/ 341 h 1956"/>
                <a:gd name="T82" fmla="*/ 523 w 1670"/>
                <a:gd name="T83" fmla="*/ 303 h 1956"/>
                <a:gd name="T84" fmla="*/ 544 w 1670"/>
                <a:gd name="T85" fmla="*/ 254 h 1956"/>
                <a:gd name="T86" fmla="*/ 589 w 1670"/>
                <a:gd name="T87" fmla="*/ 224 h 1956"/>
                <a:gd name="T88" fmla="*/ 646 w 1670"/>
                <a:gd name="T89" fmla="*/ 197 h 1956"/>
                <a:gd name="T90" fmla="*/ 682 w 1670"/>
                <a:gd name="T91" fmla="*/ 163 h 1956"/>
                <a:gd name="T92" fmla="*/ 701 w 1670"/>
                <a:gd name="T93" fmla="*/ 119 h 1956"/>
                <a:gd name="T94" fmla="*/ 758 w 1670"/>
                <a:gd name="T95" fmla="*/ 112 h 1956"/>
                <a:gd name="T96" fmla="*/ 821 w 1670"/>
                <a:gd name="T97" fmla="*/ 93 h 1956"/>
                <a:gd name="T98" fmla="*/ 862 w 1670"/>
                <a:gd name="T99" fmla="*/ 91 h 1956"/>
                <a:gd name="T100" fmla="*/ 908 w 1670"/>
                <a:gd name="T101" fmla="*/ 81 h 1956"/>
                <a:gd name="T102" fmla="*/ 927 w 1670"/>
                <a:gd name="T103" fmla="*/ 36 h 1956"/>
                <a:gd name="T104" fmla="*/ 980 w 1670"/>
                <a:gd name="T105" fmla="*/ 0 h 1956"/>
                <a:gd name="T106" fmla="*/ 1048 w 1670"/>
                <a:gd name="T107" fmla="*/ 0 h 1956"/>
                <a:gd name="T108" fmla="*/ 1198 w 1670"/>
                <a:gd name="T109" fmla="*/ 117 h 1956"/>
                <a:gd name="T110" fmla="*/ 1412 w 1670"/>
                <a:gd name="T111" fmla="*/ 676 h 1956"/>
                <a:gd name="T112" fmla="*/ 1467 w 1670"/>
                <a:gd name="T113" fmla="*/ 709 h 1956"/>
                <a:gd name="T114" fmla="*/ 1568 w 1670"/>
                <a:gd name="T115" fmla="*/ 720 h 1956"/>
                <a:gd name="T116" fmla="*/ 1606 w 1670"/>
                <a:gd name="T117" fmla="*/ 781 h 1956"/>
                <a:gd name="T118" fmla="*/ 1670 w 1670"/>
                <a:gd name="T119" fmla="*/ 824 h 1956"/>
                <a:gd name="T120" fmla="*/ 1636 w 1670"/>
                <a:gd name="T121" fmla="*/ 972 h 1956"/>
                <a:gd name="T122" fmla="*/ 1651 w 1670"/>
                <a:gd name="T123" fmla="*/ 1105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70" h="1956">
                  <a:moveTo>
                    <a:pt x="1604" y="1179"/>
                  </a:moveTo>
                  <a:lnTo>
                    <a:pt x="1598" y="1184"/>
                  </a:lnTo>
                  <a:lnTo>
                    <a:pt x="1585" y="1184"/>
                  </a:lnTo>
                  <a:lnTo>
                    <a:pt x="1585" y="1186"/>
                  </a:lnTo>
                  <a:lnTo>
                    <a:pt x="1573" y="1198"/>
                  </a:lnTo>
                  <a:lnTo>
                    <a:pt x="1566" y="1203"/>
                  </a:lnTo>
                  <a:lnTo>
                    <a:pt x="1560" y="1211"/>
                  </a:lnTo>
                  <a:lnTo>
                    <a:pt x="1554" y="1211"/>
                  </a:lnTo>
                  <a:lnTo>
                    <a:pt x="1549" y="1215"/>
                  </a:lnTo>
                  <a:lnTo>
                    <a:pt x="1543" y="1215"/>
                  </a:lnTo>
                  <a:lnTo>
                    <a:pt x="1541" y="1215"/>
                  </a:lnTo>
                  <a:lnTo>
                    <a:pt x="1537" y="1217"/>
                  </a:lnTo>
                  <a:lnTo>
                    <a:pt x="1532" y="1222"/>
                  </a:lnTo>
                  <a:lnTo>
                    <a:pt x="1513" y="1239"/>
                  </a:lnTo>
                  <a:lnTo>
                    <a:pt x="1494" y="1253"/>
                  </a:lnTo>
                  <a:lnTo>
                    <a:pt x="1480" y="1260"/>
                  </a:lnTo>
                  <a:lnTo>
                    <a:pt x="1463" y="1270"/>
                  </a:lnTo>
                  <a:lnTo>
                    <a:pt x="1454" y="1277"/>
                  </a:lnTo>
                  <a:lnTo>
                    <a:pt x="1444" y="1279"/>
                  </a:lnTo>
                  <a:lnTo>
                    <a:pt x="1443" y="1283"/>
                  </a:lnTo>
                  <a:lnTo>
                    <a:pt x="1437" y="1285"/>
                  </a:lnTo>
                  <a:lnTo>
                    <a:pt x="1431" y="1289"/>
                  </a:lnTo>
                  <a:lnTo>
                    <a:pt x="1425" y="1294"/>
                  </a:lnTo>
                  <a:lnTo>
                    <a:pt x="1424" y="1296"/>
                  </a:lnTo>
                  <a:lnTo>
                    <a:pt x="1418" y="1298"/>
                  </a:lnTo>
                  <a:lnTo>
                    <a:pt x="1418" y="1302"/>
                  </a:lnTo>
                  <a:lnTo>
                    <a:pt x="1414" y="1308"/>
                  </a:lnTo>
                  <a:lnTo>
                    <a:pt x="1412" y="1308"/>
                  </a:lnTo>
                  <a:lnTo>
                    <a:pt x="1410" y="1308"/>
                  </a:lnTo>
                  <a:lnTo>
                    <a:pt x="1407" y="1309"/>
                  </a:lnTo>
                  <a:lnTo>
                    <a:pt x="1405" y="1309"/>
                  </a:lnTo>
                  <a:lnTo>
                    <a:pt x="1401" y="1309"/>
                  </a:lnTo>
                  <a:lnTo>
                    <a:pt x="1399" y="1308"/>
                  </a:lnTo>
                  <a:lnTo>
                    <a:pt x="1395" y="1308"/>
                  </a:lnTo>
                  <a:lnTo>
                    <a:pt x="1393" y="1309"/>
                  </a:lnTo>
                  <a:lnTo>
                    <a:pt x="1388" y="1304"/>
                  </a:lnTo>
                  <a:lnTo>
                    <a:pt x="1380" y="1302"/>
                  </a:lnTo>
                  <a:lnTo>
                    <a:pt x="1369" y="1298"/>
                  </a:lnTo>
                  <a:lnTo>
                    <a:pt x="1365" y="1290"/>
                  </a:lnTo>
                  <a:lnTo>
                    <a:pt x="1336" y="1285"/>
                  </a:lnTo>
                  <a:lnTo>
                    <a:pt x="1300" y="1266"/>
                  </a:lnTo>
                  <a:lnTo>
                    <a:pt x="1287" y="1298"/>
                  </a:lnTo>
                  <a:lnTo>
                    <a:pt x="1287" y="1302"/>
                  </a:lnTo>
                  <a:lnTo>
                    <a:pt x="1287" y="1304"/>
                  </a:lnTo>
                  <a:lnTo>
                    <a:pt x="1283" y="1309"/>
                  </a:lnTo>
                  <a:lnTo>
                    <a:pt x="1281" y="1313"/>
                  </a:lnTo>
                  <a:lnTo>
                    <a:pt x="1281" y="1315"/>
                  </a:lnTo>
                  <a:lnTo>
                    <a:pt x="1278" y="1321"/>
                  </a:lnTo>
                  <a:lnTo>
                    <a:pt x="1276" y="1321"/>
                  </a:lnTo>
                  <a:lnTo>
                    <a:pt x="1276" y="1323"/>
                  </a:lnTo>
                  <a:lnTo>
                    <a:pt x="1272" y="1326"/>
                  </a:lnTo>
                  <a:lnTo>
                    <a:pt x="1272" y="1328"/>
                  </a:lnTo>
                  <a:lnTo>
                    <a:pt x="1266" y="1334"/>
                  </a:lnTo>
                  <a:lnTo>
                    <a:pt x="1264" y="1338"/>
                  </a:lnTo>
                  <a:lnTo>
                    <a:pt x="1264" y="1342"/>
                  </a:lnTo>
                  <a:lnTo>
                    <a:pt x="1259" y="1351"/>
                  </a:lnTo>
                  <a:lnTo>
                    <a:pt x="1257" y="1351"/>
                  </a:lnTo>
                  <a:lnTo>
                    <a:pt x="1251" y="1351"/>
                  </a:lnTo>
                  <a:lnTo>
                    <a:pt x="1247" y="1357"/>
                  </a:lnTo>
                  <a:lnTo>
                    <a:pt x="1245" y="1359"/>
                  </a:lnTo>
                  <a:lnTo>
                    <a:pt x="1245" y="1362"/>
                  </a:lnTo>
                  <a:lnTo>
                    <a:pt x="1247" y="1364"/>
                  </a:lnTo>
                  <a:lnTo>
                    <a:pt x="1245" y="1364"/>
                  </a:lnTo>
                  <a:lnTo>
                    <a:pt x="1245" y="1366"/>
                  </a:lnTo>
                  <a:lnTo>
                    <a:pt x="1242" y="1366"/>
                  </a:lnTo>
                  <a:lnTo>
                    <a:pt x="1242" y="1370"/>
                  </a:lnTo>
                  <a:lnTo>
                    <a:pt x="1240" y="1370"/>
                  </a:lnTo>
                  <a:lnTo>
                    <a:pt x="1240" y="1372"/>
                  </a:lnTo>
                  <a:lnTo>
                    <a:pt x="1238" y="1378"/>
                  </a:lnTo>
                  <a:lnTo>
                    <a:pt x="1234" y="1378"/>
                  </a:lnTo>
                  <a:lnTo>
                    <a:pt x="1238" y="1378"/>
                  </a:lnTo>
                  <a:lnTo>
                    <a:pt x="1234" y="1381"/>
                  </a:lnTo>
                  <a:lnTo>
                    <a:pt x="1234" y="1385"/>
                  </a:lnTo>
                  <a:lnTo>
                    <a:pt x="1232" y="1385"/>
                  </a:lnTo>
                  <a:lnTo>
                    <a:pt x="1232" y="1389"/>
                  </a:lnTo>
                  <a:lnTo>
                    <a:pt x="1228" y="1389"/>
                  </a:lnTo>
                  <a:lnTo>
                    <a:pt x="1223" y="1395"/>
                  </a:lnTo>
                  <a:lnTo>
                    <a:pt x="1221" y="1395"/>
                  </a:lnTo>
                  <a:lnTo>
                    <a:pt x="1221" y="1400"/>
                  </a:lnTo>
                  <a:lnTo>
                    <a:pt x="1217" y="1402"/>
                  </a:lnTo>
                  <a:lnTo>
                    <a:pt x="1209" y="1402"/>
                  </a:lnTo>
                  <a:lnTo>
                    <a:pt x="1213" y="1406"/>
                  </a:lnTo>
                  <a:lnTo>
                    <a:pt x="1207" y="1416"/>
                  </a:lnTo>
                  <a:lnTo>
                    <a:pt x="1202" y="1427"/>
                  </a:lnTo>
                  <a:lnTo>
                    <a:pt x="1204" y="1429"/>
                  </a:lnTo>
                  <a:lnTo>
                    <a:pt x="1198" y="1435"/>
                  </a:lnTo>
                  <a:lnTo>
                    <a:pt x="1192" y="1435"/>
                  </a:lnTo>
                  <a:lnTo>
                    <a:pt x="1183" y="1435"/>
                  </a:lnTo>
                  <a:lnTo>
                    <a:pt x="1177" y="1435"/>
                  </a:lnTo>
                  <a:lnTo>
                    <a:pt x="1170" y="1435"/>
                  </a:lnTo>
                  <a:lnTo>
                    <a:pt x="1166" y="1438"/>
                  </a:lnTo>
                  <a:lnTo>
                    <a:pt x="1166" y="1440"/>
                  </a:lnTo>
                  <a:lnTo>
                    <a:pt x="1170" y="1446"/>
                  </a:lnTo>
                  <a:lnTo>
                    <a:pt x="1166" y="1450"/>
                  </a:lnTo>
                  <a:lnTo>
                    <a:pt x="1166" y="1452"/>
                  </a:lnTo>
                  <a:lnTo>
                    <a:pt x="1164" y="1452"/>
                  </a:lnTo>
                  <a:lnTo>
                    <a:pt x="1164" y="1453"/>
                  </a:lnTo>
                  <a:lnTo>
                    <a:pt x="1160" y="1453"/>
                  </a:lnTo>
                  <a:lnTo>
                    <a:pt x="1160" y="1457"/>
                  </a:lnTo>
                  <a:lnTo>
                    <a:pt x="1158" y="1457"/>
                  </a:lnTo>
                  <a:lnTo>
                    <a:pt x="1158" y="1463"/>
                  </a:lnTo>
                  <a:lnTo>
                    <a:pt x="1158" y="1465"/>
                  </a:lnTo>
                  <a:lnTo>
                    <a:pt x="1158" y="1469"/>
                  </a:lnTo>
                  <a:lnTo>
                    <a:pt x="1145" y="1469"/>
                  </a:lnTo>
                  <a:lnTo>
                    <a:pt x="1135" y="1465"/>
                  </a:lnTo>
                  <a:lnTo>
                    <a:pt x="1130" y="1465"/>
                  </a:lnTo>
                  <a:lnTo>
                    <a:pt x="1128" y="1465"/>
                  </a:lnTo>
                  <a:lnTo>
                    <a:pt x="1124" y="1465"/>
                  </a:lnTo>
                  <a:lnTo>
                    <a:pt x="1120" y="1465"/>
                  </a:lnTo>
                  <a:lnTo>
                    <a:pt x="1115" y="1465"/>
                  </a:lnTo>
                  <a:lnTo>
                    <a:pt x="1111" y="1465"/>
                  </a:lnTo>
                  <a:lnTo>
                    <a:pt x="1109" y="1465"/>
                  </a:lnTo>
                  <a:lnTo>
                    <a:pt x="1105" y="1465"/>
                  </a:lnTo>
                  <a:lnTo>
                    <a:pt x="1099" y="1465"/>
                  </a:lnTo>
                  <a:lnTo>
                    <a:pt x="1096" y="1465"/>
                  </a:lnTo>
                  <a:lnTo>
                    <a:pt x="1092" y="1465"/>
                  </a:lnTo>
                  <a:lnTo>
                    <a:pt x="1090" y="1465"/>
                  </a:lnTo>
                  <a:lnTo>
                    <a:pt x="1086" y="1465"/>
                  </a:lnTo>
                  <a:lnTo>
                    <a:pt x="1084" y="1465"/>
                  </a:lnTo>
                  <a:lnTo>
                    <a:pt x="1079" y="1469"/>
                  </a:lnTo>
                  <a:lnTo>
                    <a:pt x="1075" y="1471"/>
                  </a:lnTo>
                  <a:lnTo>
                    <a:pt x="1073" y="1471"/>
                  </a:lnTo>
                  <a:lnTo>
                    <a:pt x="1071" y="1474"/>
                  </a:lnTo>
                  <a:lnTo>
                    <a:pt x="1071" y="1476"/>
                  </a:lnTo>
                  <a:lnTo>
                    <a:pt x="1067" y="1476"/>
                  </a:lnTo>
                  <a:lnTo>
                    <a:pt x="1061" y="1476"/>
                  </a:lnTo>
                  <a:lnTo>
                    <a:pt x="1060" y="1478"/>
                  </a:lnTo>
                  <a:lnTo>
                    <a:pt x="1056" y="1478"/>
                  </a:lnTo>
                  <a:lnTo>
                    <a:pt x="1054" y="1482"/>
                  </a:lnTo>
                  <a:lnTo>
                    <a:pt x="1050" y="1482"/>
                  </a:lnTo>
                  <a:lnTo>
                    <a:pt x="1048" y="1484"/>
                  </a:lnTo>
                  <a:lnTo>
                    <a:pt x="1046" y="1484"/>
                  </a:lnTo>
                  <a:lnTo>
                    <a:pt x="1041" y="1488"/>
                  </a:lnTo>
                  <a:lnTo>
                    <a:pt x="1037" y="1488"/>
                  </a:lnTo>
                  <a:lnTo>
                    <a:pt x="1035" y="1488"/>
                  </a:lnTo>
                  <a:lnTo>
                    <a:pt x="1031" y="1489"/>
                  </a:lnTo>
                  <a:lnTo>
                    <a:pt x="1025" y="1489"/>
                  </a:lnTo>
                  <a:lnTo>
                    <a:pt x="1022" y="1489"/>
                  </a:lnTo>
                  <a:lnTo>
                    <a:pt x="1012" y="1489"/>
                  </a:lnTo>
                  <a:lnTo>
                    <a:pt x="1006" y="1489"/>
                  </a:lnTo>
                  <a:lnTo>
                    <a:pt x="1005" y="1488"/>
                  </a:lnTo>
                  <a:lnTo>
                    <a:pt x="999" y="1488"/>
                  </a:lnTo>
                  <a:lnTo>
                    <a:pt x="997" y="1484"/>
                  </a:lnTo>
                  <a:lnTo>
                    <a:pt x="991" y="1484"/>
                  </a:lnTo>
                  <a:lnTo>
                    <a:pt x="991" y="1482"/>
                  </a:lnTo>
                  <a:lnTo>
                    <a:pt x="986" y="1482"/>
                  </a:lnTo>
                  <a:lnTo>
                    <a:pt x="982" y="1478"/>
                  </a:lnTo>
                  <a:lnTo>
                    <a:pt x="980" y="1478"/>
                  </a:lnTo>
                  <a:lnTo>
                    <a:pt x="976" y="1478"/>
                  </a:lnTo>
                  <a:lnTo>
                    <a:pt x="974" y="1476"/>
                  </a:lnTo>
                  <a:lnTo>
                    <a:pt x="972" y="1476"/>
                  </a:lnTo>
                  <a:lnTo>
                    <a:pt x="969" y="1474"/>
                  </a:lnTo>
                  <a:lnTo>
                    <a:pt x="967" y="1474"/>
                  </a:lnTo>
                  <a:lnTo>
                    <a:pt x="963" y="1474"/>
                  </a:lnTo>
                  <a:lnTo>
                    <a:pt x="961" y="1476"/>
                  </a:lnTo>
                  <a:lnTo>
                    <a:pt x="957" y="1476"/>
                  </a:lnTo>
                  <a:lnTo>
                    <a:pt x="957" y="1478"/>
                  </a:lnTo>
                  <a:lnTo>
                    <a:pt x="957" y="1482"/>
                  </a:lnTo>
                  <a:lnTo>
                    <a:pt x="957" y="1484"/>
                  </a:lnTo>
                  <a:lnTo>
                    <a:pt x="957" y="1488"/>
                  </a:lnTo>
                  <a:lnTo>
                    <a:pt x="957" y="1489"/>
                  </a:lnTo>
                  <a:lnTo>
                    <a:pt x="957" y="1493"/>
                  </a:lnTo>
                  <a:lnTo>
                    <a:pt x="955" y="1495"/>
                  </a:lnTo>
                  <a:lnTo>
                    <a:pt x="955" y="1497"/>
                  </a:lnTo>
                  <a:lnTo>
                    <a:pt x="957" y="1501"/>
                  </a:lnTo>
                  <a:lnTo>
                    <a:pt x="957" y="1503"/>
                  </a:lnTo>
                  <a:lnTo>
                    <a:pt x="957" y="1507"/>
                  </a:lnTo>
                  <a:lnTo>
                    <a:pt x="957" y="1508"/>
                  </a:lnTo>
                  <a:lnTo>
                    <a:pt x="957" y="1512"/>
                  </a:lnTo>
                  <a:lnTo>
                    <a:pt x="957" y="1514"/>
                  </a:lnTo>
                  <a:lnTo>
                    <a:pt x="957" y="1518"/>
                  </a:lnTo>
                  <a:lnTo>
                    <a:pt x="957" y="1522"/>
                  </a:lnTo>
                  <a:lnTo>
                    <a:pt x="957" y="1525"/>
                  </a:lnTo>
                  <a:lnTo>
                    <a:pt x="957" y="1527"/>
                  </a:lnTo>
                  <a:lnTo>
                    <a:pt x="957" y="1531"/>
                  </a:lnTo>
                  <a:lnTo>
                    <a:pt x="957" y="1533"/>
                  </a:lnTo>
                  <a:lnTo>
                    <a:pt x="957" y="1537"/>
                  </a:lnTo>
                  <a:lnTo>
                    <a:pt x="957" y="1539"/>
                  </a:lnTo>
                  <a:lnTo>
                    <a:pt x="957" y="1544"/>
                  </a:lnTo>
                  <a:lnTo>
                    <a:pt x="955" y="1550"/>
                  </a:lnTo>
                  <a:lnTo>
                    <a:pt x="952" y="1556"/>
                  </a:lnTo>
                  <a:lnTo>
                    <a:pt x="952" y="1561"/>
                  </a:lnTo>
                  <a:lnTo>
                    <a:pt x="950" y="1565"/>
                  </a:lnTo>
                  <a:lnTo>
                    <a:pt x="950" y="1569"/>
                  </a:lnTo>
                  <a:lnTo>
                    <a:pt x="950" y="1577"/>
                  </a:lnTo>
                  <a:lnTo>
                    <a:pt x="948" y="1580"/>
                  </a:lnTo>
                  <a:lnTo>
                    <a:pt x="948" y="1582"/>
                  </a:lnTo>
                  <a:lnTo>
                    <a:pt x="948" y="1586"/>
                  </a:lnTo>
                  <a:lnTo>
                    <a:pt x="944" y="1588"/>
                  </a:lnTo>
                  <a:lnTo>
                    <a:pt x="942" y="1590"/>
                  </a:lnTo>
                  <a:lnTo>
                    <a:pt x="942" y="1594"/>
                  </a:lnTo>
                  <a:lnTo>
                    <a:pt x="942" y="1596"/>
                  </a:lnTo>
                  <a:lnTo>
                    <a:pt x="938" y="1599"/>
                  </a:lnTo>
                  <a:lnTo>
                    <a:pt x="936" y="1601"/>
                  </a:lnTo>
                  <a:lnTo>
                    <a:pt x="933" y="1607"/>
                  </a:lnTo>
                  <a:lnTo>
                    <a:pt x="931" y="1611"/>
                  </a:lnTo>
                  <a:lnTo>
                    <a:pt x="927" y="1613"/>
                  </a:lnTo>
                  <a:lnTo>
                    <a:pt x="927" y="1618"/>
                  </a:lnTo>
                  <a:lnTo>
                    <a:pt x="925" y="1620"/>
                  </a:lnTo>
                  <a:lnTo>
                    <a:pt x="925" y="1626"/>
                  </a:lnTo>
                  <a:lnTo>
                    <a:pt x="923" y="1632"/>
                  </a:lnTo>
                  <a:lnTo>
                    <a:pt x="919" y="1637"/>
                  </a:lnTo>
                  <a:lnTo>
                    <a:pt x="917" y="1639"/>
                  </a:lnTo>
                  <a:lnTo>
                    <a:pt x="917" y="1643"/>
                  </a:lnTo>
                  <a:lnTo>
                    <a:pt x="914" y="1649"/>
                  </a:lnTo>
                  <a:lnTo>
                    <a:pt x="912" y="1654"/>
                  </a:lnTo>
                  <a:lnTo>
                    <a:pt x="908" y="1656"/>
                  </a:lnTo>
                  <a:lnTo>
                    <a:pt x="908" y="1658"/>
                  </a:lnTo>
                  <a:lnTo>
                    <a:pt x="906" y="1668"/>
                  </a:lnTo>
                  <a:lnTo>
                    <a:pt x="906" y="1673"/>
                  </a:lnTo>
                  <a:lnTo>
                    <a:pt x="902" y="1675"/>
                  </a:lnTo>
                  <a:lnTo>
                    <a:pt x="902" y="1681"/>
                  </a:lnTo>
                  <a:lnTo>
                    <a:pt x="900" y="1687"/>
                  </a:lnTo>
                  <a:lnTo>
                    <a:pt x="900" y="1692"/>
                  </a:lnTo>
                  <a:lnTo>
                    <a:pt x="898" y="1694"/>
                  </a:lnTo>
                  <a:lnTo>
                    <a:pt x="898" y="1700"/>
                  </a:lnTo>
                  <a:lnTo>
                    <a:pt x="898" y="1702"/>
                  </a:lnTo>
                  <a:lnTo>
                    <a:pt x="895" y="1707"/>
                  </a:lnTo>
                  <a:lnTo>
                    <a:pt x="895" y="1711"/>
                  </a:lnTo>
                  <a:lnTo>
                    <a:pt x="895" y="1713"/>
                  </a:lnTo>
                  <a:lnTo>
                    <a:pt x="893" y="1719"/>
                  </a:lnTo>
                  <a:lnTo>
                    <a:pt x="893" y="1723"/>
                  </a:lnTo>
                  <a:lnTo>
                    <a:pt x="893" y="1726"/>
                  </a:lnTo>
                  <a:lnTo>
                    <a:pt x="893" y="1732"/>
                  </a:lnTo>
                  <a:lnTo>
                    <a:pt x="893" y="1736"/>
                  </a:lnTo>
                  <a:lnTo>
                    <a:pt x="889" y="1738"/>
                  </a:lnTo>
                  <a:lnTo>
                    <a:pt x="887" y="1738"/>
                  </a:lnTo>
                  <a:lnTo>
                    <a:pt x="883" y="1738"/>
                  </a:lnTo>
                  <a:lnTo>
                    <a:pt x="881" y="1738"/>
                  </a:lnTo>
                  <a:lnTo>
                    <a:pt x="876" y="1742"/>
                  </a:lnTo>
                  <a:lnTo>
                    <a:pt x="874" y="1742"/>
                  </a:lnTo>
                  <a:lnTo>
                    <a:pt x="870" y="1742"/>
                  </a:lnTo>
                  <a:lnTo>
                    <a:pt x="868" y="1742"/>
                  </a:lnTo>
                  <a:lnTo>
                    <a:pt x="862" y="1742"/>
                  </a:lnTo>
                  <a:lnTo>
                    <a:pt x="857" y="1738"/>
                  </a:lnTo>
                  <a:lnTo>
                    <a:pt x="855" y="1738"/>
                  </a:lnTo>
                  <a:lnTo>
                    <a:pt x="855" y="1736"/>
                  </a:lnTo>
                  <a:lnTo>
                    <a:pt x="849" y="1736"/>
                  </a:lnTo>
                  <a:lnTo>
                    <a:pt x="845" y="1732"/>
                  </a:lnTo>
                  <a:lnTo>
                    <a:pt x="843" y="1732"/>
                  </a:lnTo>
                  <a:lnTo>
                    <a:pt x="840" y="1732"/>
                  </a:lnTo>
                  <a:lnTo>
                    <a:pt x="838" y="1732"/>
                  </a:lnTo>
                  <a:lnTo>
                    <a:pt x="834" y="1730"/>
                  </a:lnTo>
                  <a:lnTo>
                    <a:pt x="832" y="1726"/>
                  </a:lnTo>
                  <a:lnTo>
                    <a:pt x="826" y="1726"/>
                  </a:lnTo>
                  <a:lnTo>
                    <a:pt x="821" y="1726"/>
                  </a:lnTo>
                  <a:lnTo>
                    <a:pt x="821" y="1724"/>
                  </a:lnTo>
                  <a:lnTo>
                    <a:pt x="815" y="1724"/>
                  </a:lnTo>
                  <a:lnTo>
                    <a:pt x="813" y="1724"/>
                  </a:lnTo>
                  <a:lnTo>
                    <a:pt x="809" y="1723"/>
                  </a:lnTo>
                  <a:lnTo>
                    <a:pt x="807" y="1723"/>
                  </a:lnTo>
                  <a:lnTo>
                    <a:pt x="802" y="1719"/>
                  </a:lnTo>
                  <a:lnTo>
                    <a:pt x="800" y="1717"/>
                  </a:lnTo>
                  <a:lnTo>
                    <a:pt x="796" y="1713"/>
                  </a:lnTo>
                  <a:lnTo>
                    <a:pt x="796" y="1711"/>
                  </a:lnTo>
                  <a:lnTo>
                    <a:pt x="790" y="1706"/>
                  </a:lnTo>
                  <a:lnTo>
                    <a:pt x="788" y="1702"/>
                  </a:lnTo>
                  <a:lnTo>
                    <a:pt x="785" y="1700"/>
                  </a:lnTo>
                  <a:lnTo>
                    <a:pt x="785" y="1694"/>
                  </a:lnTo>
                  <a:lnTo>
                    <a:pt x="781" y="1692"/>
                  </a:lnTo>
                  <a:lnTo>
                    <a:pt x="775" y="1687"/>
                  </a:lnTo>
                  <a:lnTo>
                    <a:pt x="771" y="1683"/>
                  </a:lnTo>
                  <a:lnTo>
                    <a:pt x="769" y="1683"/>
                  </a:lnTo>
                  <a:lnTo>
                    <a:pt x="764" y="1681"/>
                  </a:lnTo>
                  <a:lnTo>
                    <a:pt x="760" y="1679"/>
                  </a:lnTo>
                  <a:lnTo>
                    <a:pt x="756" y="1679"/>
                  </a:lnTo>
                  <a:lnTo>
                    <a:pt x="747" y="1673"/>
                  </a:lnTo>
                  <a:lnTo>
                    <a:pt x="745" y="1673"/>
                  </a:lnTo>
                  <a:lnTo>
                    <a:pt x="739" y="1670"/>
                  </a:lnTo>
                  <a:lnTo>
                    <a:pt x="735" y="1670"/>
                  </a:lnTo>
                  <a:lnTo>
                    <a:pt x="732" y="1668"/>
                  </a:lnTo>
                  <a:lnTo>
                    <a:pt x="726" y="1668"/>
                  </a:lnTo>
                  <a:lnTo>
                    <a:pt x="720" y="1664"/>
                  </a:lnTo>
                  <a:lnTo>
                    <a:pt x="711" y="1664"/>
                  </a:lnTo>
                  <a:lnTo>
                    <a:pt x="707" y="1662"/>
                  </a:lnTo>
                  <a:lnTo>
                    <a:pt x="701" y="1662"/>
                  </a:lnTo>
                  <a:lnTo>
                    <a:pt x="697" y="1662"/>
                  </a:lnTo>
                  <a:lnTo>
                    <a:pt x="696" y="1662"/>
                  </a:lnTo>
                  <a:lnTo>
                    <a:pt x="696" y="1664"/>
                  </a:lnTo>
                  <a:lnTo>
                    <a:pt x="690" y="1662"/>
                  </a:lnTo>
                  <a:lnTo>
                    <a:pt x="684" y="1662"/>
                  </a:lnTo>
                  <a:lnTo>
                    <a:pt x="682" y="1662"/>
                  </a:lnTo>
                  <a:lnTo>
                    <a:pt x="678" y="1662"/>
                  </a:lnTo>
                  <a:lnTo>
                    <a:pt x="671" y="1662"/>
                  </a:lnTo>
                  <a:lnTo>
                    <a:pt x="665" y="1662"/>
                  </a:lnTo>
                  <a:lnTo>
                    <a:pt x="661" y="1662"/>
                  </a:lnTo>
                  <a:lnTo>
                    <a:pt x="660" y="1662"/>
                  </a:lnTo>
                  <a:lnTo>
                    <a:pt x="658" y="1658"/>
                  </a:lnTo>
                  <a:lnTo>
                    <a:pt x="654" y="1658"/>
                  </a:lnTo>
                  <a:lnTo>
                    <a:pt x="652" y="1658"/>
                  </a:lnTo>
                  <a:lnTo>
                    <a:pt x="642" y="1658"/>
                  </a:lnTo>
                  <a:lnTo>
                    <a:pt x="641" y="1662"/>
                  </a:lnTo>
                  <a:lnTo>
                    <a:pt x="637" y="1662"/>
                  </a:lnTo>
                  <a:lnTo>
                    <a:pt x="635" y="1664"/>
                  </a:lnTo>
                  <a:lnTo>
                    <a:pt x="635" y="1668"/>
                  </a:lnTo>
                  <a:lnTo>
                    <a:pt x="633" y="1668"/>
                  </a:lnTo>
                  <a:lnTo>
                    <a:pt x="633" y="1670"/>
                  </a:lnTo>
                  <a:lnTo>
                    <a:pt x="629" y="1673"/>
                  </a:lnTo>
                  <a:lnTo>
                    <a:pt x="627" y="1675"/>
                  </a:lnTo>
                  <a:lnTo>
                    <a:pt x="627" y="1679"/>
                  </a:lnTo>
                  <a:lnTo>
                    <a:pt x="624" y="1681"/>
                  </a:lnTo>
                  <a:lnTo>
                    <a:pt x="622" y="1683"/>
                  </a:lnTo>
                  <a:lnTo>
                    <a:pt x="622" y="1687"/>
                  </a:lnTo>
                  <a:lnTo>
                    <a:pt x="618" y="1688"/>
                  </a:lnTo>
                  <a:lnTo>
                    <a:pt x="616" y="1692"/>
                  </a:lnTo>
                  <a:lnTo>
                    <a:pt x="616" y="1694"/>
                  </a:lnTo>
                  <a:lnTo>
                    <a:pt x="616" y="1698"/>
                  </a:lnTo>
                  <a:lnTo>
                    <a:pt x="614" y="1698"/>
                  </a:lnTo>
                  <a:lnTo>
                    <a:pt x="614" y="1702"/>
                  </a:lnTo>
                  <a:lnTo>
                    <a:pt x="610" y="1706"/>
                  </a:lnTo>
                  <a:lnTo>
                    <a:pt x="608" y="1706"/>
                  </a:lnTo>
                  <a:lnTo>
                    <a:pt x="608" y="1707"/>
                  </a:lnTo>
                  <a:lnTo>
                    <a:pt x="605" y="1711"/>
                  </a:lnTo>
                  <a:lnTo>
                    <a:pt x="605" y="1713"/>
                  </a:lnTo>
                  <a:lnTo>
                    <a:pt x="603" y="1717"/>
                  </a:lnTo>
                  <a:lnTo>
                    <a:pt x="603" y="1723"/>
                  </a:lnTo>
                  <a:lnTo>
                    <a:pt x="599" y="1724"/>
                  </a:lnTo>
                  <a:lnTo>
                    <a:pt x="599" y="1726"/>
                  </a:lnTo>
                  <a:lnTo>
                    <a:pt x="597" y="1726"/>
                  </a:lnTo>
                  <a:lnTo>
                    <a:pt x="597" y="1730"/>
                  </a:lnTo>
                  <a:lnTo>
                    <a:pt x="593" y="1736"/>
                  </a:lnTo>
                  <a:lnTo>
                    <a:pt x="589" y="1736"/>
                  </a:lnTo>
                  <a:lnTo>
                    <a:pt x="586" y="1732"/>
                  </a:lnTo>
                  <a:lnTo>
                    <a:pt x="580" y="1726"/>
                  </a:lnTo>
                  <a:lnTo>
                    <a:pt x="574" y="1726"/>
                  </a:lnTo>
                  <a:lnTo>
                    <a:pt x="572" y="1730"/>
                  </a:lnTo>
                  <a:lnTo>
                    <a:pt x="569" y="1730"/>
                  </a:lnTo>
                  <a:lnTo>
                    <a:pt x="567" y="1730"/>
                  </a:lnTo>
                  <a:lnTo>
                    <a:pt x="567" y="1732"/>
                  </a:lnTo>
                  <a:lnTo>
                    <a:pt x="565" y="1732"/>
                  </a:lnTo>
                  <a:lnTo>
                    <a:pt x="561" y="1732"/>
                  </a:lnTo>
                  <a:lnTo>
                    <a:pt x="559" y="1736"/>
                  </a:lnTo>
                  <a:lnTo>
                    <a:pt x="555" y="1736"/>
                  </a:lnTo>
                  <a:lnTo>
                    <a:pt x="553" y="1742"/>
                  </a:lnTo>
                  <a:lnTo>
                    <a:pt x="548" y="1743"/>
                  </a:lnTo>
                  <a:lnTo>
                    <a:pt x="544" y="1751"/>
                  </a:lnTo>
                  <a:lnTo>
                    <a:pt x="544" y="1760"/>
                  </a:lnTo>
                  <a:lnTo>
                    <a:pt x="544" y="1762"/>
                  </a:lnTo>
                  <a:lnTo>
                    <a:pt x="544" y="1768"/>
                  </a:lnTo>
                  <a:lnTo>
                    <a:pt x="542" y="1770"/>
                  </a:lnTo>
                  <a:lnTo>
                    <a:pt x="540" y="1770"/>
                  </a:lnTo>
                  <a:lnTo>
                    <a:pt x="536" y="1774"/>
                  </a:lnTo>
                  <a:lnTo>
                    <a:pt x="534" y="1776"/>
                  </a:lnTo>
                  <a:lnTo>
                    <a:pt x="531" y="1779"/>
                  </a:lnTo>
                  <a:lnTo>
                    <a:pt x="529" y="1779"/>
                  </a:lnTo>
                  <a:lnTo>
                    <a:pt x="525" y="1781"/>
                  </a:lnTo>
                  <a:lnTo>
                    <a:pt x="523" y="1781"/>
                  </a:lnTo>
                  <a:lnTo>
                    <a:pt x="519" y="1785"/>
                  </a:lnTo>
                  <a:lnTo>
                    <a:pt x="517" y="1787"/>
                  </a:lnTo>
                  <a:lnTo>
                    <a:pt x="512" y="1787"/>
                  </a:lnTo>
                  <a:lnTo>
                    <a:pt x="510" y="1787"/>
                  </a:lnTo>
                  <a:lnTo>
                    <a:pt x="506" y="1791"/>
                  </a:lnTo>
                  <a:lnTo>
                    <a:pt x="504" y="1791"/>
                  </a:lnTo>
                  <a:lnTo>
                    <a:pt x="500" y="1791"/>
                  </a:lnTo>
                  <a:lnTo>
                    <a:pt x="498" y="1793"/>
                  </a:lnTo>
                  <a:lnTo>
                    <a:pt x="495" y="1793"/>
                  </a:lnTo>
                  <a:lnTo>
                    <a:pt x="493" y="1795"/>
                  </a:lnTo>
                  <a:lnTo>
                    <a:pt x="487" y="1798"/>
                  </a:lnTo>
                  <a:lnTo>
                    <a:pt x="481" y="1798"/>
                  </a:lnTo>
                  <a:lnTo>
                    <a:pt x="479" y="1800"/>
                  </a:lnTo>
                  <a:lnTo>
                    <a:pt x="476" y="1800"/>
                  </a:lnTo>
                  <a:lnTo>
                    <a:pt x="474" y="1800"/>
                  </a:lnTo>
                  <a:lnTo>
                    <a:pt x="470" y="1798"/>
                  </a:lnTo>
                  <a:lnTo>
                    <a:pt x="466" y="1798"/>
                  </a:lnTo>
                  <a:lnTo>
                    <a:pt x="460" y="1798"/>
                  </a:lnTo>
                  <a:lnTo>
                    <a:pt x="457" y="1798"/>
                  </a:lnTo>
                  <a:lnTo>
                    <a:pt x="455" y="1798"/>
                  </a:lnTo>
                  <a:lnTo>
                    <a:pt x="451" y="1798"/>
                  </a:lnTo>
                  <a:lnTo>
                    <a:pt x="449" y="1798"/>
                  </a:lnTo>
                  <a:lnTo>
                    <a:pt x="445" y="1798"/>
                  </a:lnTo>
                  <a:lnTo>
                    <a:pt x="443" y="1798"/>
                  </a:lnTo>
                  <a:lnTo>
                    <a:pt x="438" y="1798"/>
                  </a:lnTo>
                  <a:lnTo>
                    <a:pt x="430" y="1798"/>
                  </a:lnTo>
                  <a:lnTo>
                    <a:pt x="426" y="1798"/>
                  </a:lnTo>
                  <a:lnTo>
                    <a:pt x="421" y="1798"/>
                  </a:lnTo>
                  <a:lnTo>
                    <a:pt x="417" y="1800"/>
                  </a:lnTo>
                  <a:lnTo>
                    <a:pt x="413" y="1800"/>
                  </a:lnTo>
                  <a:lnTo>
                    <a:pt x="407" y="1800"/>
                  </a:lnTo>
                  <a:lnTo>
                    <a:pt x="405" y="1804"/>
                  </a:lnTo>
                  <a:lnTo>
                    <a:pt x="402" y="1810"/>
                  </a:lnTo>
                  <a:lnTo>
                    <a:pt x="400" y="1812"/>
                  </a:lnTo>
                  <a:lnTo>
                    <a:pt x="394" y="1814"/>
                  </a:lnTo>
                  <a:lnTo>
                    <a:pt x="392" y="1819"/>
                  </a:lnTo>
                  <a:lnTo>
                    <a:pt x="388" y="1825"/>
                  </a:lnTo>
                  <a:lnTo>
                    <a:pt x="388" y="1829"/>
                  </a:lnTo>
                  <a:lnTo>
                    <a:pt x="387" y="1834"/>
                  </a:lnTo>
                  <a:lnTo>
                    <a:pt x="387" y="1836"/>
                  </a:lnTo>
                  <a:lnTo>
                    <a:pt x="383" y="1842"/>
                  </a:lnTo>
                  <a:lnTo>
                    <a:pt x="381" y="1844"/>
                  </a:lnTo>
                  <a:lnTo>
                    <a:pt x="381" y="1850"/>
                  </a:lnTo>
                  <a:lnTo>
                    <a:pt x="375" y="1853"/>
                  </a:lnTo>
                  <a:lnTo>
                    <a:pt x="371" y="1855"/>
                  </a:lnTo>
                  <a:lnTo>
                    <a:pt x="369" y="1855"/>
                  </a:lnTo>
                  <a:lnTo>
                    <a:pt x="368" y="1855"/>
                  </a:lnTo>
                  <a:lnTo>
                    <a:pt x="364" y="1859"/>
                  </a:lnTo>
                  <a:lnTo>
                    <a:pt x="358" y="1861"/>
                  </a:lnTo>
                  <a:lnTo>
                    <a:pt x="351" y="1863"/>
                  </a:lnTo>
                  <a:lnTo>
                    <a:pt x="347" y="1868"/>
                  </a:lnTo>
                  <a:lnTo>
                    <a:pt x="345" y="1872"/>
                  </a:lnTo>
                  <a:lnTo>
                    <a:pt x="339" y="1874"/>
                  </a:lnTo>
                  <a:lnTo>
                    <a:pt x="337" y="1878"/>
                  </a:lnTo>
                  <a:lnTo>
                    <a:pt x="333" y="1880"/>
                  </a:lnTo>
                  <a:lnTo>
                    <a:pt x="332" y="1886"/>
                  </a:lnTo>
                  <a:lnTo>
                    <a:pt x="326" y="1887"/>
                  </a:lnTo>
                  <a:lnTo>
                    <a:pt x="324" y="1891"/>
                  </a:lnTo>
                  <a:lnTo>
                    <a:pt x="324" y="1893"/>
                  </a:lnTo>
                  <a:lnTo>
                    <a:pt x="320" y="1897"/>
                  </a:lnTo>
                  <a:lnTo>
                    <a:pt x="318" y="1899"/>
                  </a:lnTo>
                  <a:lnTo>
                    <a:pt x="318" y="1903"/>
                  </a:lnTo>
                  <a:lnTo>
                    <a:pt x="314" y="1904"/>
                  </a:lnTo>
                  <a:lnTo>
                    <a:pt x="314" y="1906"/>
                  </a:lnTo>
                  <a:lnTo>
                    <a:pt x="313" y="1912"/>
                  </a:lnTo>
                  <a:lnTo>
                    <a:pt x="309" y="1916"/>
                  </a:lnTo>
                  <a:lnTo>
                    <a:pt x="303" y="1923"/>
                  </a:lnTo>
                  <a:lnTo>
                    <a:pt x="303" y="1927"/>
                  </a:lnTo>
                  <a:lnTo>
                    <a:pt x="303" y="1931"/>
                  </a:lnTo>
                  <a:lnTo>
                    <a:pt x="303" y="1935"/>
                  </a:lnTo>
                  <a:lnTo>
                    <a:pt x="303" y="1937"/>
                  </a:lnTo>
                  <a:lnTo>
                    <a:pt x="299" y="1942"/>
                  </a:lnTo>
                  <a:lnTo>
                    <a:pt x="296" y="1946"/>
                  </a:lnTo>
                  <a:lnTo>
                    <a:pt x="294" y="1948"/>
                  </a:lnTo>
                  <a:lnTo>
                    <a:pt x="290" y="1948"/>
                  </a:lnTo>
                  <a:lnTo>
                    <a:pt x="284" y="1948"/>
                  </a:lnTo>
                  <a:lnTo>
                    <a:pt x="278" y="1948"/>
                  </a:lnTo>
                  <a:lnTo>
                    <a:pt x="277" y="1948"/>
                  </a:lnTo>
                  <a:lnTo>
                    <a:pt x="275" y="1948"/>
                  </a:lnTo>
                  <a:lnTo>
                    <a:pt x="271" y="1948"/>
                  </a:lnTo>
                  <a:lnTo>
                    <a:pt x="265" y="1948"/>
                  </a:lnTo>
                  <a:lnTo>
                    <a:pt x="263" y="1950"/>
                  </a:lnTo>
                  <a:lnTo>
                    <a:pt x="260" y="1950"/>
                  </a:lnTo>
                  <a:lnTo>
                    <a:pt x="254" y="1954"/>
                  </a:lnTo>
                  <a:lnTo>
                    <a:pt x="250" y="1954"/>
                  </a:lnTo>
                  <a:lnTo>
                    <a:pt x="250" y="1956"/>
                  </a:lnTo>
                  <a:lnTo>
                    <a:pt x="244" y="1956"/>
                  </a:lnTo>
                  <a:lnTo>
                    <a:pt x="241" y="1954"/>
                  </a:lnTo>
                  <a:lnTo>
                    <a:pt x="235" y="1954"/>
                  </a:lnTo>
                  <a:lnTo>
                    <a:pt x="229" y="1954"/>
                  </a:lnTo>
                  <a:lnTo>
                    <a:pt x="222" y="1954"/>
                  </a:lnTo>
                  <a:lnTo>
                    <a:pt x="216" y="1950"/>
                  </a:lnTo>
                  <a:lnTo>
                    <a:pt x="214" y="1950"/>
                  </a:lnTo>
                  <a:lnTo>
                    <a:pt x="208" y="1950"/>
                  </a:lnTo>
                  <a:lnTo>
                    <a:pt x="205" y="1950"/>
                  </a:lnTo>
                  <a:lnTo>
                    <a:pt x="203" y="1948"/>
                  </a:lnTo>
                  <a:lnTo>
                    <a:pt x="201" y="1948"/>
                  </a:lnTo>
                  <a:lnTo>
                    <a:pt x="197" y="1948"/>
                  </a:lnTo>
                  <a:lnTo>
                    <a:pt x="189" y="1946"/>
                  </a:lnTo>
                  <a:lnTo>
                    <a:pt x="186" y="1946"/>
                  </a:lnTo>
                  <a:lnTo>
                    <a:pt x="184" y="1942"/>
                  </a:lnTo>
                  <a:lnTo>
                    <a:pt x="178" y="1942"/>
                  </a:lnTo>
                  <a:lnTo>
                    <a:pt x="176" y="1942"/>
                  </a:lnTo>
                  <a:lnTo>
                    <a:pt x="172" y="1942"/>
                  </a:lnTo>
                  <a:lnTo>
                    <a:pt x="170" y="1942"/>
                  </a:lnTo>
                  <a:lnTo>
                    <a:pt x="167" y="1942"/>
                  </a:lnTo>
                  <a:lnTo>
                    <a:pt x="165" y="1942"/>
                  </a:lnTo>
                  <a:lnTo>
                    <a:pt x="161" y="1942"/>
                  </a:lnTo>
                  <a:lnTo>
                    <a:pt x="159" y="1942"/>
                  </a:lnTo>
                  <a:lnTo>
                    <a:pt x="155" y="1941"/>
                  </a:lnTo>
                  <a:lnTo>
                    <a:pt x="153" y="1935"/>
                  </a:lnTo>
                  <a:lnTo>
                    <a:pt x="151" y="1931"/>
                  </a:lnTo>
                  <a:lnTo>
                    <a:pt x="148" y="1927"/>
                  </a:lnTo>
                  <a:lnTo>
                    <a:pt x="146" y="1922"/>
                  </a:lnTo>
                  <a:lnTo>
                    <a:pt x="140" y="1918"/>
                  </a:lnTo>
                  <a:lnTo>
                    <a:pt x="127" y="1904"/>
                  </a:lnTo>
                  <a:lnTo>
                    <a:pt x="121" y="1897"/>
                  </a:lnTo>
                  <a:lnTo>
                    <a:pt x="117" y="1893"/>
                  </a:lnTo>
                  <a:lnTo>
                    <a:pt x="112" y="1886"/>
                  </a:lnTo>
                  <a:lnTo>
                    <a:pt x="110" y="1880"/>
                  </a:lnTo>
                  <a:lnTo>
                    <a:pt x="98" y="1880"/>
                  </a:lnTo>
                  <a:lnTo>
                    <a:pt x="87" y="1878"/>
                  </a:lnTo>
                  <a:lnTo>
                    <a:pt x="77" y="1874"/>
                  </a:lnTo>
                  <a:lnTo>
                    <a:pt x="74" y="1874"/>
                  </a:lnTo>
                  <a:lnTo>
                    <a:pt x="66" y="1872"/>
                  </a:lnTo>
                  <a:lnTo>
                    <a:pt x="55" y="1868"/>
                  </a:lnTo>
                  <a:lnTo>
                    <a:pt x="43" y="1863"/>
                  </a:lnTo>
                  <a:lnTo>
                    <a:pt x="34" y="1861"/>
                  </a:lnTo>
                  <a:lnTo>
                    <a:pt x="28" y="1848"/>
                  </a:lnTo>
                  <a:lnTo>
                    <a:pt x="24" y="1836"/>
                  </a:lnTo>
                  <a:lnTo>
                    <a:pt x="19" y="1829"/>
                  </a:lnTo>
                  <a:lnTo>
                    <a:pt x="13" y="1823"/>
                  </a:lnTo>
                  <a:lnTo>
                    <a:pt x="5" y="1814"/>
                  </a:lnTo>
                  <a:lnTo>
                    <a:pt x="4" y="1812"/>
                  </a:lnTo>
                  <a:lnTo>
                    <a:pt x="0" y="1810"/>
                  </a:lnTo>
                  <a:lnTo>
                    <a:pt x="0" y="1800"/>
                  </a:lnTo>
                  <a:lnTo>
                    <a:pt x="5" y="1795"/>
                  </a:lnTo>
                  <a:lnTo>
                    <a:pt x="17" y="1787"/>
                  </a:lnTo>
                  <a:lnTo>
                    <a:pt x="36" y="1779"/>
                  </a:lnTo>
                  <a:lnTo>
                    <a:pt x="47" y="1766"/>
                  </a:lnTo>
                  <a:lnTo>
                    <a:pt x="53" y="1757"/>
                  </a:lnTo>
                  <a:lnTo>
                    <a:pt x="53" y="1755"/>
                  </a:lnTo>
                  <a:lnTo>
                    <a:pt x="53" y="1749"/>
                  </a:lnTo>
                  <a:lnTo>
                    <a:pt x="53" y="1747"/>
                  </a:lnTo>
                  <a:lnTo>
                    <a:pt x="55" y="1742"/>
                  </a:lnTo>
                  <a:lnTo>
                    <a:pt x="53" y="1736"/>
                  </a:lnTo>
                  <a:lnTo>
                    <a:pt x="53" y="1730"/>
                  </a:lnTo>
                  <a:lnTo>
                    <a:pt x="55" y="1724"/>
                  </a:lnTo>
                  <a:lnTo>
                    <a:pt x="55" y="1723"/>
                  </a:lnTo>
                  <a:lnTo>
                    <a:pt x="55" y="1717"/>
                  </a:lnTo>
                  <a:lnTo>
                    <a:pt x="55" y="1713"/>
                  </a:lnTo>
                  <a:lnTo>
                    <a:pt x="55" y="1707"/>
                  </a:lnTo>
                  <a:lnTo>
                    <a:pt x="55" y="1702"/>
                  </a:lnTo>
                  <a:lnTo>
                    <a:pt x="57" y="1698"/>
                  </a:lnTo>
                  <a:lnTo>
                    <a:pt x="60" y="1692"/>
                  </a:lnTo>
                  <a:lnTo>
                    <a:pt x="60" y="1687"/>
                  </a:lnTo>
                  <a:lnTo>
                    <a:pt x="60" y="1679"/>
                  </a:lnTo>
                  <a:lnTo>
                    <a:pt x="57" y="1675"/>
                  </a:lnTo>
                  <a:lnTo>
                    <a:pt x="55" y="1670"/>
                  </a:lnTo>
                  <a:lnTo>
                    <a:pt x="55" y="1664"/>
                  </a:lnTo>
                  <a:lnTo>
                    <a:pt x="55" y="1662"/>
                  </a:lnTo>
                  <a:lnTo>
                    <a:pt x="55" y="1658"/>
                  </a:lnTo>
                  <a:lnTo>
                    <a:pt x="55" y="1656"/>
                  </a:lnTo>
                  <a:lnTo>
                    <a:pt x="55" y="1649"/>
                  </a:lnTo>
                  <a:lnTo>
                    <a:pt x="55" y="1645"/>
                  </a:lnTo>
                  <a:lnTo>
                    <a:pt x="57" y="1643"/>
                  </a:lnTo>
                  <a:lnTo>
                    <a:pt x="60" y="1643"/>
                  </a:lnTo>
                  <a:lnTo>
                    <a:pt x="62" y="1643"/>
                  </a:lnTo>
                  <a:lnTo>
                    <a:pt x="66" y="1639"/>
                  </a:lnTo>
                  <a:lnTo>
                    <a:pt x="68" y="1639"/>
                  </a:lnTo>
                  <a:lnTo>
                    <a:pt x="72" y="1639"/>
                  </a:lnTo>
                  <a:lnTo>
                    <a:pt x="74" y="1639"/>
                  </a:lnTo>
                  <a:lnTo>
                    <a:pt x="77" y="1639"/>
                  </a:lnTo>
                  <a:lnTo>
                    <a:pt x="79" y="1639"/>
                  </a:lnTo>
                  <a:lnTo>
                    <a:pt x="81" y="1637"/>
                  </a:lnTo>
                  <a:lnTo>
                    <a:pt x="87" y="1633"/>
                  </a:lnTo>
                  <a:lnTo>
                    <a:pt x="91" y="1633"/>
                  </a:lnTo>
                  <a:lnTo>
                    <a:pt x="93" y="1632"/>
                  </a:lnTo>
                  <a:lnTo>
                    <a:pt x="96" y="1632"/>
                  </a:lnTo>
                  <a:lnTo>
                    <a:pt x="96" y="1630"/>
                  </a:lnTo>
                  <a:lnTo>
                    <a:pt x="98" y="1626"/>
                  </a:lnTo>
                  <a:lnTo>
                    <a:pt x="102" y="1624"/>
                  </a:lnTo>
                  <a:lnTo>
                    <a:pt x="104" y="1620"/>
                  </a:lnTo>
                  <a:lnTo>
                    <a:pt x="110" y="1618"/>
                  </a:lnTo>
                  <a:lnTo>
                    <a:pt x="112" y="1613"/>
                  </a:lnTo>
                  <a:lnTo>
                    <a:pt x="115" y="1613"/>
                  </a:lnTo>
                  <a:lnTo>
                    <a:pt x="121" y="1613"/>
                  </a:lnTo>
                  <a:lnTo>
                    <a:pt x="123" y="1611"/>
                  </a:lnTo>
                  <a:lnTo>
                    <a:pt x="123" y="1607"/>
                  </a:lnTo>
                  <a:lnTo>
                    <a:pt x="123" y="1601"/>
                  </a:lnTo>
                  <a:lnTo>
                    <a:pt x="123" y="1599"/>
                  </a:lnTo>
                  <a:lnTo>
                    <a:pt x="121" y="1594"/>
                  </a:lnTo>
                  <a:lnTo>
                    <a:pt x="117" y="1590"/>
                  </a:lnTo>
                  <a:lnTo>
                    <a:pt x="117" y="1588"/>
                  </a:lnTo>
                  <a:lnTo>
                    <a:pt x="115" y="1588"/>
                  </a:lnTo>
                  <a:lnTo>
                    <a:pt x="115" y="1586"/>
                  </a:lnTo>
                  <a:lnTo>
                    <a:pt x="112" y="1582"/>
                  </a:lnTo>
                  <a:lnTo>
                    <a:pt x="110" y="1582"/>
                  </a:lnTo>
                  <a:lnTo>
                    <a:pt x="106" y="1580"/>
                  </a:lnTo>
                  <a:lnTo>
                    <a:pt x="104" y="1577"/>
                  </a:lnTo>
                  <a:lnTo>
                    <a:pt x="102" y="1575"/>
                  </a:lnTo>
                  <a:lnTo>
                    <a:pt x="98" y="1571"/>
                  </a:lnTo>
                  <a:lnTo>
                    <a:pt x="98" y="1569"/>
                  </a:lnTo>
                  <a:lnTo>
                    <a:pt x="98" y="1565"/>
                  </a:lnTo>
                  <a:lnTo>
                    <a:pt x="102" y="1563"/>
                  </a:lnTo>
                  <a:lnTo>
                    <a:pt x="104" y="1561"/>
                  </a:lnTo>
                  <a:lnTo>
                    <a:pt x="104" y="1558"/>
                  </a:lnTo>
                  <a:lnTo>
                    <a:pt x="106" y="1556"/>
                  </a:lnTo>
                  <a:lnTo>
                    <a:pt x="106" y="1552"/>
                  </a:lnTo>
                  <a:lnTo>
                    <a:pt x="106" y="1550"/>
                  </a:lnTo>
                  <a:lnTo>
                    <a:pt x="110" y="1546"/>
                  </a:lnTo>
                  <a:lnTo>
                    <a:pt x="106" y="1544"/>
                  </a:lnTo>
                  <a:lnTo>
                    <a:pt x="106" y="1543"/>
                  </a:lnTo>
                  <a:lnTo>
                    <a:pt x="104" y="1539"/>
                  </a:lnTo>
                  <a:lnTo>
                    <a:pt x="102" y="1539"/>
                  </a:lnTo>
                  <a:lnTo>
                    <a:pt x="98" y="1543"/>
                  </a:lnTo>
                  <a:lnTo>
                    <a:pt x="96" y="1539"/>
                  </a:lnTo>
                  <a:lnTo>
                    <a:pt x="93" y="1537"/>
                  </a:lnTo>
                  <a:lnTo>
                    <a:pt x="91" y="1533"/>
                  </a:lnTo>
                  <a:lnTo>
                    <a:pt x="87" y="1531"/>
                  </a:lnTo>
                  <a:lnTo>
                    <a:pt x="85" y="1527"/>
                  </a:lnTo>
                  <a:lnTo>
                    <a:pt x="81" y="1527"/>
                  </a:lnTo>
                  <a:lnTo>
                    <a:pt x="79" y="1525"/>
                  </a:lnTo>
                  <a:lnTo>
                    <a:pt x="77" y="1525"/>
                  </a:lnTo>
                  <a:lnTo>
                    <a:pt x="74" y="1525"/>
                  </a:lnTo>
                  <a:lnTo>
                    <a:pt x="72" y="1527"/>
                  </a:lnTo>
                  <a:lnTo>
                    <a:pt x="68" y="1527"/>
                  </a:lnTo>
                  <a:lnTo>
                    <a:pt x="66" y="1527"/>
                  </a:lnTo>
                  <a:lnTo>
                    <a:pt x="62" y="1527"/>
                  </a:lnTo>
                  <a:lnTo>
                    <a:pt x="57" y="1525"/>
                  </a:lnTo>
                  <a:lnTo>
                    <a:pt x="57" y="1522"/>
                  </a:lnTo>
                  <a:lnTo>
                    <a:pt x="57" y="1520"/>
                  </a:lnTo>
                  <a:lnTo>
                    <a:pt x="55" y="1518"/>
                  </a:lnTo>
                  <a:lnTo>
                    <a:pt x="53" y="1518"/>
                  </a:lnTo>
                  <a:lnTo>
                    <a:pt x="47" y="1514"/>
                  </a:lnTo>
                  <a:lnTo>
                    <a:pt x="47" y="1512"/>
                  </a:lnTo>
                  <a:lnTo>
                    <a:pt x="49" y="1508"/>
                  </a:lnTo>
                  <a:lnTo>
                    <a:pt x="53" y="1507"/>
                  </a:lnTo>
                  <a:lnTo>
                    <a:pt x="55" y="1503"/>
                  </a:lnTo>
                  <a:lnTo>
                    <a:pt x="57" y="1503"/>
                  </a:lnTo>
                  <a:lnTo>
                    <a:pt x="60" y="1501"/>
                  </a:lnTo>
                  <a:lnTo>
                    <a:pt x="72" y="1497"/>
                  </a:lnTo>
                  <a:lnTo>
                    <a:pt x="77" y="1497"/>
                  </a:lnTo>
                  <a:lnTo>
                    <a:pt x="79" y="1497"/>
                  </a:lnTo>
                  <a:lnTo>
                    <a:pt x="81" y="1495"/>
                  </a:lnTo>
                  <a:lnTo>
                    <a:pt x="85" y="1495"/>
                  </a:lnTo>
                  <a:lnTo>
                    <a:pt x="87" y="1495"/>
                  </a:lnTo>
                  <a:lnTo>
                    <a:pt x="91" y="1493"/>
                  </a:lnTo>
                  <a:lnTo>
                    <a:pt x="96" y="1493"/>
                  </a:lnTo>
                  <a:lnTo>
                    <a:pt x="102" y="1489"/>
                  </a:lnTo>
                  <a:lnTo>
                    <a:pt x="106" y="1488"/>
                  </a:lnTo>
                  <a:lnTo>
                    <a:pt x="110" y="1488"/>
                  </a:lnTo>
                  <a:lnTo>
                    <a:pt x="112" y="1484"/>
                  </a:lnTo>
                  <a:lnTo>
                    <a:pt x="115" y="1484"/>
                  </a:lnTo>
                  <a:lnTo>
                    <a:pt x="117" y="1484"/>
                  </a:lnTo>
                  <a:lnTo>
                    <a:pt x="121" y="1484"/>
                  </a:lnTo>
                  <a:lnTo>
                    <a:pt x="127" y="1482"/>
                  </a:lnTo>
                  <a:lnTo>
                    <a:pt x="131" y="1478"/>
                  </a:lnTo>
                  <a:lnTo>
                    <a:pt x="134" y="1478"/>
                  </a:lnTo>
                  <a:lnTo>
                    <a:pt x="140" y="1476"/>
                  </a:lnTo>
                  <a:lnTo>
                    <a:pt x="142" y="1476"/>
                  </a:lnTo>
                  <a:lnTo>
                    <a:pt x="146" y="1474"/>
                  </a:lnTo>
                  <a:lnTo>
                    <a:pt x="151" y="1474"/>
                  </a:lnTo>
                  <a:lnTo>
                    <a:pt x="153" y="1471"/>
                  </a:lnTo>
                  <a:lnTo>
                    <a:pt x="155" y="1471"/>
                  </a:lnTo>
                  <a:lnTo>
                    <a:pt x="159" y="1471"/>
                  </a:lnTo>
                  <a:lnTo>
                    <a:pt x="161" y="1469"/>
                  </a:lnTo>
                  <a:lnTo>
                    <a:pt x="167" y="1469"/>
                  </a:lnTo>
                  <a:lnTo>
                    <a:pt x="170" y="1469"/>
                  </a:lnTo>
                  <a:lnTo>
                    <a:pt x="172" y="1469"/>
                  </a:lnTo>
                  <a:lnTo>
                    <a:pt x="176" y="1465"/>
                  </a:lnTo>
                  <a:lnTo>
                    <a:pt x="178" y="1465"/>
                  </a:lnTo>
                  <a:lnTo>
                    <a:pt x="184" y="1463"/>
                  </a:lnTo>
                  <a:lnTo>
                    <a:pt x="186" y="1463"/>
                  </a:lnTo>
                  <a:lnTo>
                    <a:pt x="189" y="1463"/>
                  </a:lnTo>
                  <a:lnTo>
                    <a:pt x="191" y="1459"/>
                  </a:lnTo>
                  <a:lnTo>
                    <a:pt x="195" y="1459"/>
                  </a:lnTo>
                  <a:lnTo>
                    <a:pt x="197" y="1459"/>
                  </a:lnTo>
                  <a:lnTo>
                    <a:pt x="201" y="1459"/>
                  </a:lnTo>
                  <a:lnTo>
                    <a:pt x="203" y="1459"/>
                  </a:lnTo>
                  <a:lnTo>
                    <a:pt x="205" y="1457"/>
                  </a:lnTo>
                  <a:lnTo>
                    <a:pt x="208" y="1457"/>
                  </a:lnTo>
                  <a:lnTo>
                    <a:pt x="210" y="1457"/>
                  </a:lnTo>
                  <a:lnTo>
                    <a:pt x="210" y="1453"/>
                  </a:lnTo>
                  <a:lnTo>
                    <a:pt x="214" y="1453"/>
                  </a:lnTo>
                  <a:lnTo>
                    <a:pt x="220" y="1450"/>
                  </a:lnTo>
                  <a:lnTo>
                    <a:pt x="225" y="1446"/>
                  </a:lnTo>
                  <a:lnTo>
                    <a:pt x="227" y="1444"/>
                  </a:lnTo>
                  <a:lnTo>
                    <a:pt x="229" y="1440"/>
                  </a:lnTo>
                  <a:lnTo>
                    <a:pt x="233" y="1438"/>
                  </a:lnTo>
                  <a:lnTo>
                    <a:pt x="235" y="1435"/>
                  </a:lnTo>
                  <a:lnTo>
                    <a:pt x="241" y="1433"/>
                  </a:lnTo>
                  <a:lnTo>
                    <a:pt x="244" y="1429"/>
                  </a:lnTo>
                  <a:lnTo>
                    <a:pt x="250" y="1425"/>
                  </a:lnTo>
                  <a:lnTo>
                    <a:pt x="250" y="1421"/>
                  </a:lnTo>
                  <a:lnTo>
                    <a:pt x="252" y="1419"/>
                  </a:lnTo>
                  <a:lnTo>
                    <a:pt x="254" y="1416"/>
                  </a:lnTo>
                  <a:lnTo>
                    <a:pt x="254" y="1414"/>
                  </a:lnTo>
                  <a:lnTo>
                    <a:pt x="258" y="1408"/>
                  </a:lnTo>
                  <a:lnTo>
                    <a:pt x="260" y="1408"/>
                  </a:lnTo>
                  <a:lnTo>
                    <a:pt x="263" y="1406"/>
                  </a:lnTo>
                  <a:lnTo>
                    <a:pt x="265" y="1402"/>
                  </a:lnTo>
                  <a:lnTo>
                    <a:pt x="269" y="1402"/>
                  </a:lnTo>
                  <a:lnTo>
                    <a:pt x="271" y="1402"/>
                  </a:lnTo>
                  <a:lnTo>
                    <a:pt x="277" y="1406"/>
                  </a:lnTo>
                  <a:lnTo>
                    <a:pt x="282" y="1406"/>
                  </a:lnTo>
                  <a:lnTo>
                    <a:pt x="284" y="1408"/>
                  </a:lnTo>
                  <a:lnTo>
                    <a:pt x="288" y="1408"/>
                  </a:lnTo>
                  <a:lnTo>
                    <a:pt x="290" y="1410"/>
                  </a:lnTo>
                  <a:lnTo>
                    <a:pt x="296" y="1410"/>
                  </a:lnTo>
                  <a:lnTo>
                    <a:pt x="299" y="1410"/>
                  </a:lnTo>
                  <a:lnTo>
                    <a:pt x="303" y="1410"/>
                  </a:lnTo>
                  <a:lnTo>
                    <a:pt x="307" y="1408"/>
                  </a:lnTo>
                  <a:lnTo>
                    <a:pt x="309" y="1408"/>
                  </a:lnTo>
                  <a:lnTo>
                    <a:pt x="313" y="1408"/>
                  </a:lnTo>
                  <a:lnTo>
                    <a:pt x="314" y="1408"/>
                  </a:lnTo>
                  <a:lnTo>
                    <a:pt x="320" y="1406"/>
                  </a:lnTo>
                  <a:lnTo>
                    <a:pt x="324" y="1402"/>
                  </a:lnTo>
                  <a:lnTo>
                    <a:pt x="326" y="1400"/>
                  </a:lnTo>
                  <a:lnTo>
                    <a:pt x="326" y="1397"/>
                  </a:lnTo>
                  <a:lnTo>
                    <a:pt x="326" y="1395"/>
                  </a:lnTo>
                  <a:lnTo>
                    <a:pt x="324" y="1389"/>
                  </a:lnTo>
                  <a:lnTo>
                    <a:pt x="320" y="1385"/>
                  </a:lnTo>
                  <a:lnTo>
                    <a:pt x="320" y="1383"/>
                  </a:lnTo>
                  <a:lnTo>
                    <a:pt x="320" y="1381"/>
                  </a:lnTo>
                  <a:lnTo>
                    <a:pt x="318" y="1376"/>
                  </a:lnTo>
                  <a:lnTo>
                    <a:pt x="320" y="1376"/>
                  </a:lnTo>
                  <a:lnTo>
                    <a:pt x="318" y="1372"/>
                  </a:lnTo>
                  <a:lnTo>
                    <a:pt x="318" y="1370"/>
                  </a:lnTo>
                  <a:lnTo>
                    <a:pt x="314" y="1364"/>
                  </a:lnTo>
                  <a:lnTo>
                    <a:pt x="313" y="1364"/>
                  </a:lnTo>
                  <a:lnTo>
                    <a:pt x="309" y="1359"/>
                  </a:lnTo>
                  <a:lnTo>
                    <a:pt x="309" y="1353"/>
                  </a:lnTo>
                  <a:lnTo>
                    <a:pt x="309" y="1351"/>
                  </a:lnTo>
                  <a:lnTo>
                    <a:pt x="309" y="1347"/>
                  </a:lnTo>
                  <a:lnTo>
                    <a:pt x="307" y="1345"/>
                  </a:lnTo>
                  <a:lnTo>
                    <a:pt x="307" y="1342"/>
                  </a:lnTo>
                  <a:lnTo>
                    <a:pt x="307" y="1340"/>
                  </a:lnTo>
                  <a:lnTo>
                    <a:pt x="307" y="1334"/>
                  </a:lnTo>
                  <a:lnTo>
                    <a:pt x="307" y="1332"/>
                  </a:lnTo>
                  <a:lnTo>
                    <a:pt x="307" y="1328"/>
                  </a:lnTo>
                  <a:lnTo>
                    <a:pt x="303" y="1326"/>
                  </a:lnTo>
                  <a:lnTo>
                    <a:pt x="303" y="1323"/>
                  </a:lnTo>
                  <a:lnTo>
                    <a:pt x="303" y="1321"/>
                  </a:lnTo>
                  <a:lnTo>
                    <a:pt x="301" y="1315"/>
                  </a:lnTo>
                  <a:lnTo>
                    <a:pt x="301" y="1313"/>
                  </a:lnTo>
                  <a:lnTo>
                    <a:pt x="301" y="1308"/>
                  </a:lnTo>
                  <a:lnTo>
                    <a:pt x="303" y="1304"/>
                  </a:lnTo>
                  <a:lnTo>
                    <a:pt x="303" y="1302"/>
                  </a:lnTo>
                  <a:lnTo>
                    <a:pt x="307" y="1302"/>
                  </a:lnTo>
                  <a:lnTo>
                    <a:pt x="309" y="1298"/>
                  </a:lnTo>
                  <a:lnTo>
                    <a:pt x="313" y="1296"/>
                  </a:lnTo>
                  <a:lnTo>
                    <a:pt x="314" y="1296"/>
                  </a:lnTo>
                  <a:lnTo>
                    <a:pt x="318" y="1294"/>
                  </a:lnTo>
                  <a:lnTo>
                    <a:pt x="320" y="1294"/>
                  </a:lnTo>
                  <a:lnTo>
                    <a:pt x="324" y="1290"/>
                  </a:lnTo>
                  <a:lnTo>
                    <a:pt x="326" y="1290"/>
                  </a:lnTo>
                  <a:lnTo>
                    <a:pt x="328" y="1289"/>
                  </a:lnTo>
                  <a:lnTo>
                    <a:pt x="332" y="1285"/>
                  </a:lnTo>
                  <a:lnTo>
                    <a:pt x="333" y="1285"/>
                  </a:lnTo>
                  <a:lnTo>
                    <a:pt x="337" y="1285"/>
                  </a:lnTo>
                  <a:lnTo>
                    <a:pt x="339" y="1283"/>
                  </a:lnTo>
                  <a:lnTo>
                    <a:pt x="343" y="1279"/>
                  </a:lnTo>
                  <a:lnTo>
                    <a:pt x="345" y="1279"/>
                  </a:lnTo>
                  <a:lnTo>
                    <a:pt x="345" y="1277"/>
                  </a:lnTo>
                  <a:lnTo>
                    <a:pt x="347" y="1277"/>
                  </a:lnTo>
                  <a:lnTo>
                    <a:pt x="347" y="1273"/>
                  </a:lnTo>
                  <a:lnTo>
                    <a:pt x="351" y="1272"/>
                  </a:lnTo>
                  <a:lnTo>
                    <a:pt x="351" y="1270"/>
                  </a:lnTo>
                  <a:lnTo>
                    <a:pt x="352" y="1266"/>
                  </a:lnTo>
                  <a:lnTo>
                    <a:pt x="352" y="1264"/>
                  </a:lnTo>
                  <a:lnTo>
                    <a:pt x="352" y="1260"/>
                  </a:lnTo>
                  <a:lnTo>
                    <a:pt x="352" y="1254"/>
                  </a:lnTo>
                  <a:lnTo>
                    <a:pt x="352" y="1253"/>
                  </a:lnTo>
                  <a:lnTo>
                    <a:pt x="352" y="1249"/>
                  </a:lnTo>
                  <a:lnTo>
                    <a:pt x="356" y="1245"/>
                  </a:lnTo>
                  <a:lnTo>
                    <a:pt x="356" y="1239"/>
                  </a:lnTo>
                  <a:lnTo>
                    <a:pt x="358" y="1236"/>
                  </a:lnTo>
                  <a:lnTo>
                    <a:pt x="358" y="1234"/>
                  </a:lnTo>
                  <a:lnTo>
                    <a:pt x="362" y="1230"/>
                  </a:lnTo>
                  <a:lnTo>
                    <a:pt x="362" y="1228"/>
                  </a:lnTo>
                  <a:lnTo>
                    <a:pt x="364" y="1228"/>
                  </a:lnTo>
                  <a:lnTo>
                    <a:pt x="364" y="1226"/>
                  </a:lnTo>
                  <a:lnTo>
                    <a:pt x="368" y="1222"/>
                  </a:lnTo>
                  <a:lnTo>
                    <a:pt x="369" y="1220"/>
                  </a:lnTo>
                  <a:lnTo>
                    <a:pt x="371" y="1220"/>
                  </a:lnTo>
                  <a:lnTo>
                    <a:pt x="371" y="1217"/>
                  </a:lnTo>
                  <a:lnTo>
                    <a:pt x="377" y="1215"/>
                  </a:lnTo>
                  <a:lnTo>
                    <a:pt x="377" y="1211"/>
                  </a:lnTo>
                  <a:lnTo>
                    <a:pt x="381" y="1211"/>
                  </a:lnTo>
                  <a:lnTo>
                    <a:pt x="383" y="1209"/>
                  </a:lnTo>
                  <a:lnTo>
                    <a:pt x="387" y="1205"/>
                  </a:lnTo>
                  <a:lnTo>
                    <a:pt x="388" y="1203"/>
                  </a:lnTo>
                  <a:lnTo>
                    <a:pt x="392" y="1203"/>
                  </a:lnTo>
                  <a:lnTo>
                    <a:pt x="394" y="1201"/>
                  </a:lnTo>
                  <a:lnTo>
                    <a:pt x="396" y="1198"/>
                  </a:lnTo>
                  <a:lnTo>
                    <a:pt x="400" y="1196"/>
                  </a:lnTo>
                  <a:lnTo>
                    <a:pt x="402" y="1196"/>
                  </a:lnTo>
                  <a:lnTo>
                    <a:pt x="407" y="1190"/>
                  </a:lnTo>
                  <a:lnTo>
                    <a:pt x="411" y="1186"/>
                  </a:lnTo>
                  <a:lnTo>
                    <a:pt x="413" y="1184"/>
                  </a:lnTo>
                  <a:lnTo>
                    <a:pt x="417" y="1181"/>
                  </a:lnTo>
                  <a:lnTo>
                    <a:pt x="417" y="1179"/>
                  </a:lnTo>
                  <a:lnTo>
                    <a:pt x="419" y="1179"/>
                  </a:lnTo>
                  <a:lnTo>
                    <a:pt x="419" y="1173"/>
                  </a:lnTo>
                  <a:lnTo>
                    <a:pt x="419" y="1171"/>
                  </a:lnTo>
                  <a:lnTo>
                    <a:pt x="419" y="1167"/>
                  </a:lnTo>
                  <a:lnTo>
                    <a:pt x="419" y="1165"/>
                  </a:lnTo>
                  <a:lnTo>
                    <a:pt x="419" y="1162"/>
                  </a:lnTo>
                  <a:lnTo>
                    <a:pt x="417" y="1160"/>
                  </a:lnTo>
                  <a:lnTo>
                    <a:pt x="417" y="1158"/>
                  </a:lnTo>
                  <a:lnTo>
                    <a:pt x="417" y="1154"/>
                  </a:lnTo>
                  <a:lnTo>
                    <a:pt x="413" y="1152"/>
                  </a:lnTo>
                  <a:lnTo>
                    <a:pt x="411" y="1146"/>
                  </a:lnTo>
                  <a:lnTo>
                    <a:pt x="411" y="1143"/>
                  </a:lnTo>
                  <a:lnTo>
                    <a:pt x="411" y="1141"/>
                  </a:lnTo>
                  <a:lnTo>
                    <a:pt x="407" y="1135"/>
                  </a:lnTo>
                  <a:lnTo>
                    <a:pt x="407" y="1129"/>
                  </a:lnTo>
                  <a:lnTo>
                    <a:pt x="405" y="1128"/>
                  </a:lnTo>
                  <a:lnTo>
                    <a:pt x="402" y="1124"/>
                  </a:lnTo>
                  <a:lnTo>
                    <a:pt x="402" y="1122"/>
                  </a:lnTo>
                  <a:lnTo>
                    <a:pt x="400" y="1118"/>
                  </a:lnTo>
                  <a:lnTo>
                    <a:pt x="396" y="1112"/>
                  </a:lnTo>
                  <a:lnTo>
                    <a:pt x="394" y="1112"/>
                  </a:lnTo>
                  <a:lnTo>
                    <a:pt x="392" y="1109"/>
                  </a:lnTo>
                  <a:lnTo>
                    <a:pt x="387" y="1105"/>
                  </a:lnTo>
                  <a:lnTo>
                    <a:pt x="381" y="1103"/>
                  </a:lnTo>
                  <a:lnTo>
                    <a:pt x="375" y="1103"/>
                  </a:lnTo>
                  <a:lnTo>
                    <a:pt x="371" y="1103"/>
                  </a:lnTo>
                  <a:lnTo>
                    <a:pt x="369" y="1103"/>
                  </a:lnTo>
                  <a:lnTo>
                    <a:pt x="368" y="1103"/>
                  </a:lnTo>
                  <a:lnTo>
                    <a:pt x="364" y="1103"/>
                  </a:lnTo>
                  <a:lnTo>
                    <a:pt x="358" y="1103"/>
                  </a:lnTo>
                  <a:lnTo>
                    <a:pt x="356" y="1103"/>
                  </a:lnTo>
                  <a:lnTo>
                    <a:pt x="352" y="1105"/>
                  </a:lnTo>
                  <a:lnTo>
                    <a:pt x="351" y="1103"/>
                  </a:lnTo>
                  <a:lnTo>
                    <a:pt x="347" y="1103"/>
                  </a:lnTo>
                  <a:lnTo>
                    <a:pt x="345" y="1103"/>
                  </a:lnTo>
                  <a:lnTo>
                    <a:pt x="337" y="1103"/>
                  </a:lnTo>
                  <a:lnTo>
                    <a:pt x="337" y="1099"/>
                  </a:lnTo>
                  <a:lnTo>
                    <a:pt x="339" y="1097"/>
                  </a:lnTo>
                  <a:lnTo>
                    <a:pt x="339" y="1093"/>
                  </a:lnTo>
                  <a:lnTo>
                    <a:pt x="343" y="1091"/>
                  </a:lnTo>
                  <a:lnTo>
                    <a:pt x="343" y="1086"/>
                  </a:lnTo>
                  <a:lnTo>
                    <a:pt x="343" y="1084"/>
                  </a:lnTo>
                  <a:lnTo>
                    <a:pt x="347" y="1078"/>
                  </a:lnTo>
                  <a:lnTo>
                    <a:pt x="347" y="1074"/>
                  </a:lnTo>
                  <a:lnTo>
                    <a:pt x="347" y="1069"/>
                  </a:lnTo>
                  <a:lnTo>
                    <a:pt x="351" y="1067"/>
                  </a:lnTo>
                  <a:lnTo>
                    <a:pt x="351" y="1061"/>
                  </a:lnTo>
                  <a:lnTo>
                    <a:pt x="352" y="1055"/>
                  </a:lnTo>
                  <a:lnTo>
                    <a:pt x="356" y="1050"/>
                  </a:lnTo>
                  <a:lnTo>
                    <a:pt x="358" y="1048"/>
                  </a:lnTo>
                  <a:lnTo>
                    <a:pt x="358" y="1046"/>
                  </a:lnTo>
                  <a:lnTo>
                    <a:pt x="362" y="1042"/>
                  </a:lnTo>
                  <a:lnTo>
                    <a:pt x="364" y="1037"/>
                  </a:lnTo>
                  <a:lnTo>
                    <a:pt x="364" y="1035"/>
                  </a:lnTo>
                  <a:lnTo>
                    <a:pt x="368" y="1031"/>
                  </a:lnTo>
                  <a:lnTo>
                    <a:pt x="369" y="1029"/>
                  </a:lnTo>
                  <a:lnTo>
                    <a:pt x="371" y="1025"/>
                  </a:lnTo>
                  <a:lnTo>
                    <a:pt x="371" y="1023"/>
                  </a:lnTo>
                  <a:lnTo>
                    <a:pt x="375" y="1023"/>
                  </a:lnTo>
                  <a:lnTo>
                    <a:pt x="375" y="1021"/>
                  </a:lnTo>
                  <a:lnTo>
                    <a:pt x="377" y="1021"/>
                  </a:lnTo>
                  <a:lnTo>
                    <a:pt x="381" y="1016"/>
                  </a:lnTo>
                  <a:lnTo>
                    <a:pt x="381" y="1004"/>
                  </a:lnTo>
                  <a:lnTo>
                    <a:pt x="381" y="999"/>
                  </a:lnTo>
                  <a:lnTo>
                    <a:pt x="381" y="997"/>
                  </a:lnTo>
                  <a:lnTo>
                    <a:pt x="381" y="991"/>
                  </a:lnTo>
                  <a:lnTo>
                    <a:pt x="381" y="987"/>
                  </a:lnTo>
                  <a:lnTo>
                    <a:pt x="377" y="982"/>
                  </a:lnTo>
                  <a:lnTo>
                    <a:pt x="377" y="980"/>
                  </a:lnTo>
                  <a:lnTo>
                    <a:pt x="377" y="974"/>
                  </a:lnTo>
                  <a:lnTo>
                    <a:pt x="377" y="972"/>
                  </a:lnTo>
                  <a:lnTo>
                    <a:pt x="377" y="966"/>
                  </a:lnTo>
                  <a:lnTo>
                    <a:pt x="377" y="963"/>
                  </a:lnTo>
                  <a:lnTo>
                    <a:pt x="377" y="961"/>
                  </a:lnTo>
                  <a:lnTo>
                    <a:pt x="377" y="955"/>
                  </a:lnTo>
                  <a:lnTo>
                    <a:pt x="377" y="953"/>
                  </a:lnTo>
                  <a:lnTo>
                    <a:pt x="377" y="947"/>
                  </a:lnTo>
                  <a:lnTo>
                    <a:pt x="377" y="942"/>
                  </a:lnTo>
                  <a:lnTo>
                    <a:pt x="377" y="938"/>
                  </a:lnTo>
                  <a:lnTo>
                    <a:pt x="377" y="929"/>
                  </a:lnTo>
                  <a:lnTo>
                    <a:pt x="381" y="923"/>
                  </a:lnTo>
                  <a:lnTo>
                    <a:pt x="377" y="919"/>
                  </a:lnTo>
                  <a:lnTo>
                    <a:pt x="381" y="913"/>
                  </a:lnTo>
                  <a:lnTo>
                    <a:pt x="381" y="910"/>
                  </a:lnTo>
                  <a:lnTo>
                    <a:pt x="381" y="906"/>
                  </a:lnTo>
                  <a:lnTo>
                    <a:pt x="381" y="904"/>
                  </a:lnTo>
                  <a:lnTo>
                    <a:pt x="381" y="900"/>
                  </a:lnTo>
                  <a:lnTo>
                    <a:pt x="381" y="898"/>
                  </a:lnTo>
                  <a:lnTo>
                    <a:pt x="383" y="894"/>
                  </a:lnTo>
                  <a:lnTo>
                    <a:pt x="383" y="885"/>
                  </a:lnTo>
                  <a:lnTo>
                    <a:pt x="387" y="874"/>
                  </a:lnTo>
                  <a:lnTo>
                    <a:pt x="388" y="868"/>
                  </a:lnTo>
                  <a:lnTo>
                    <a:pt x="388" y="862"/>
                  </a:lnTo>
                  <a:lnTo>
                    <a:pt x="392" y="860"/>
                  </a:lnTo>
                  <a:lnTo>
                    <a:pt x="392" y="855"/>
                  </a:lnTo>
                  <a:lnTo>
                    <a:pt x="394" y="849"/>
                  </a:lnTo>
                  <a:lnTo>
                    <a:pt x="396" y="832"/>
                  </a:lnTo>
                  <a:lnTo>
                    <a:pt x="400" y="820"/>
                  </a:lnTo>
                  <a:lnTo>
                    <a:pt x="402" y="817"/>
                  </a:lnTo>
                  <a:lnTo>
                    <a:pt x="405" y="807"/>
                  </a:lnTo>
                  <a:lnTo>
                    <a:pt x="405" y="800"/>
                  </a:lnTo>
                  <a:lnTo>
                    <a:pt x="407" y="796"/>
                  </a:lnTo>
                  <a:lnTo>
                    <a:pt x="407" y="792"/>
                  </a:lnTo>
                  <a:lnTo>
                    <a:pt x="407" y="788"/>
                  </a:lnTo>
                  <a:lnTo>
                    <a:pt x="407" y="786"/>
                  </a:lnTo>
                  <a:lnTo>
                    <a:pt x="407" y="783"/>
                  </a:lnTo>
                  <a:lnTo>
                    <a:pt x="407" y="781"/>
                  </a:lnTo>
                  <a:lnTo>
                    <a:pt x="407" y="775"/>
                  </a:lnTo>
                  <a:lnTo>
                    <a:pt x="407" y="769"/>
                  </a:lnTo>
                  <a:lnTo>
                    <a:pt x="411" y="762"/>
                  </a:lnTo>
                  <a:lnTo>
                    <a:pt x="411" y="756"/>
                  </a:lnTo>
                  <a:lnTo>
                    <a:pt x="411" y="752"/>
                  </a:lnTo>
                  <a:lnTo>
                    <a:pt x="407" y="745"/>
                  </a:lnTo>
                  <a:lnTo>
                    <a:pt x="407" y="743"/>
                  </a:lnTo>
                  <a:lnTo>
                    <a:pt x="407" y="737"/>
                  </a:lnTo>
                  <a:lnTo>
                    <a:pt x="405" y="733"/>
                  </a:lnTo>
                  <a:lnTo>
                    <a:pt x="402" y="726"/>
                  </a:lnTo>
                  <a:lnTo>
                    <a:pt x="400" y="720"/>
                  </a:lnTo>
                  <a:lnTo>
                    <a:pt x="396" y="714"/>
                  </a:lnTo>
                  <a:lnTo>
                    <a:pt x="394" y="712"/>
                  </a:lnTo>
                  <a:lnTo>
                    <a:pt x="394" y="707"/>
                  </a:lnTo>
                  <a:lnTo>
                    <a:pt x="392" y="705"/>
                  </a:lnTo>
                  <a:lnTo>
                    <a:pt x="392" y="701"/>
                  </a:lnTo>
                  <a:lnTo>
                    <a:pt x="392" y="699"/>
                  </a:lnTo>
                  <a:lnTo>
                    <a:pt x="388" y="695"/>
                  </a:lnTo>
                  <a:lnTo>
                    <a:pt x="388" y="690"/>
                  </a:lnTo>
                  <a:lnTo>
                    <a:pt x="387" y="688"/>
                  </a:lnTo>
                  <a:lnTo>
                    <a:pt x="387" y="684"/>
                  </a:lnTo>
                  <a:lnTo>
                    <a:pt x="387" y="682"/>
                  </a:lnTo>
                  <a:lnTo>
                    <a:pt x="388" y="682"/>
                  </a:lnTo>
                  <a:lnTo>
                    <a:pt x="388" y="680"/>
                  </a:lnTo>
                  <a:lnTo>
                    <a:pt x="392" y="676"/>
                  </a:lnTo>
                  <a:lnTo>
                    <a:pt x="394" y="675"/>
                  </a:lnTo>
                  <a:lnTo>
                    <a:pt x="396" y="675"/>
                  </a:lnTo>
                  <a:lnTo>
                    <a:pt x="400" y="671"/>
                  </a:lnTo>
                  <a:lnTo>
                    <a:pt x="402" y="669"/>
                  </a:lnTo>
                  <a:lnTo>
                    <a:pt x="405" y="665"/>
                  </a:lnTo>
                  <a:lnTo>
                    <a:pt x="407" y="665"/>
                  </a:lnTo>
                  <a:lnTo>
                    <a:pt x="411" y="665"/>
                  </a:lnTo>
                  <a:lnTo>
                    <a:pt x="413" y="663"/>
                  </a:lnTo>
                  <a:lnTo>
                    <a:pt x="417" y="663"/>
                  </a:lnTo>
                  <a:lnTo>
                    <a:pt x="419" y="663"/>
                  </a:lnTo>
                  <a:lnTo>
                    <a:pt x="421" y="661"/>
                  </a:lnTo>
                  <a:lnTo>
                    <a:pt x="424" y="661"/>
                  </a:lnTo>
                  <a:lnTo>
                    <a:pt x="424" y="658"/>
                  </a:lnTo>
                  <a:lnTo>
                    <a:pt x="426" y="658"/>
                  </a:lnTo>
                  <a:lnTo>
                    <a:pt x="430" y="656"/>
                  </a:lnTo>
                  <a:lnTo>
                    <a:pt x="430" y="652"/>
                  </a:lnTo>
                  <a:lnTo>
                    <a:pt x="432" y="652"/>
                  </a:lnTo>
                  <a:lnTo>
                    <a:pt x="436" y="652"/>
                  </a:lnTo>
                  <a:lnTo>
                    <a:pt x="438" y="652"/>
                  </a:lnTo>
                  <a:lnTo>
                    <a:pt x="438" y="650"/>
                  </a:lnTo>
                  <a:lnTo>
                    <a:pt x="442" y="650"/>
                  </a:lnTo>
                  <a:lnTo>
                    <a:pt x="443" y="646"/>
                  </a:lnTo>
                  <a:lnTo>
                    <a:pt x="445" y="644"/>
                  </a:lnTo>
                  <a:lnTo>
                    <a:pt x="451" y="639"/>
                  </a:lnTo>
                  <a:lnTo>
                    <a:pt x="455" y="639"/>
                  </a:lnTo>
                  <a:lnTo>
                    <a:pt x="457" y="633"/>
                  </a:lnTo>
                  <a:lnTo>
                    <a:pt x="460" y="633"/>
                  </a:lnTo>
                  <a:lnTo>
                    <a:pt x="460" y="631"/>
                  </a:lnTo>
                  <a:lnTo>
                    <a:pt x="460" y="627"/>
                  </a:lnTo>
                  <a:lnTo>
                    <a:pt x="460" y="625"/>
                  </a:lnTo>
                  <a:lnTo>
                    <a:pt x="462" y="622"/>
                  </a:lnTo>
                  <a:lnTo>
                    <a:pt x="466" y="620"/>
                  </a:lnTo>
                  <a:lnTo>
                    <a:pt x="466" y="616"/>
                  </a:lnTo>
                  <a:lnTo>
                    <a:pt x="468" y="614"/>
                  </a:lnTo>
                  <a:lnTo>
                    <a:pt x="470" y="614"/>
                  </a:lnTo>
                  <a:lnTo>
                    <a:pt x="470" y="612"/>
                  </a:lnTo>
                  <a:lnTo>
                    <a:pt x="474" y="608"/>
                  </a:lnTo>
                  <a:lnTo>
                    <a:pt x="474" y="606"/>
                  </a:lnTo>
                  <a:lnTo>
                    <a:pt x="476" y="606"/>
                  </a:lnTo>
                  <a:lnTo>
                    <a:pt x="476" y="603"/>
                  </a:lnTo>
                  <a:lnTo>
                    <a:pt x="476" y="601"/>
                  </a:lnTo>
                  <a:lnTo>
                    <a:pt x="479" y="601"/>
                  </a:lnTo>
                  <a:lnTo>
                    <a:pt x="479" y="597"/>
                  </a:lnTo>
                  <a:lnTo>
                    <a:pt x="479" y="595"/>
                  </a:lnTo>
                  <a:lnTo>
                    <a:pt x="481" y="589"/>
                  </a:lnTo>
                  <a:lnTo>
                    <a:pt x="481" y="587"/>
                  </a:lnTo>
                  <a:lnTo>
                    <a:pt x="481" y="584"/>
                  </a:lnTo>
                  <a:lnTo>
                    <a:pt x="485" y="584"/>
                  </a:lnTo>
                  <a:lnTo>
                    <a:pt x="487" y="578"/>
                  </a:lnTo>
                  <a:lnTo>
                    <a:pt x="491" y="576"/>
                  </a:lnTo>
                  <a:lnTo>
                    <a:pt x="493" y="576"/>
                  </a:lnTo>
                  <a:lnTo>
                    <a:pt x="495" y="572"/>
                  </a:lnTo>
                  <a:lnTo>
                    <a:pt x="495" y="570"/>
                  </a:lnTo>
                  <a:lnTo>
                    <a:pt x="498" y="570"/>
                  </a:lnTo>
                  <a:lnTo>
                    <a:pt x="500" y="568"/>
                  </a:lnTo>
                  <a:lnTo>
                    <a:pt x="504" y="565"/>
                  </a:lnTo>
                  <a:lnTo>
                    <a:pt x="504" y="563"/>
                  </a:lnTo>
                  <a:lnTo>
                    <a:pt x="504" y="559"/>
                  </a:lnTo>
                  <a:lnTo>
                    <a:pt x="506" y="557"/>
                  </a:lnTo>
                  <a:lnTo>
                    <a:pt x="506" y="553"/>
                  </a:lnTo>
                  <a:lnTo>
                    <a:pt x="506" y="551"/>
                  </a:lnTo>
                  <a:lnTo>
                    <a:pt x="506" y="548"/>
                  </a:lnTo>
                  <a:lnTo>
                    <a:pt x="506" y="546"/>
                  </a:lnTo>
                  <a:lnTo>
                    <a:pt x="506" y="544"/>
                  </a:lnTo>
                  <a:lnTo>
                    <a:pt x="506" y="540"/>
                  </a:lnTo>
                  <a:lnTo>
                    <a:pt x="504" y="538"/>
                  </a:lnTo>
                  <a:lnTo>
                    <a:pt x="500" y="532"/>
                  </a:lnTo>
                  <a:lnTo>
                    <a:pt x="498" y="527"/>
                  </a:lnTo>
                  <a:lnTo>
                    <a:pt x="495" y="525"/>
                  </a:lnTo>
                  <a:lnTo>
                    <a:pt x="493" y="521"/>
                  </a:lnTo>
                  <a:lnTo>
                    <a:pt x="491" y="521"/>
                  </a:lnTo>
                  <a:lnTo>
                    <a:pt x="491" y="519"/>
                  </a:lnTo>
                  <a:lnTo>
                    <a:pt x="487" y="519"/>
                  </a:lnTo>
                  <a:lnTo>
                    <a:pt x="487" y="515"/>
                  </a:lnTo>
                  <a:lnTo>
                    <a:pt x="485" y="515"/>
                  </a:lnTo>
                  <a:lnTo>
                    <a:pt x="485" y="513"/>
                  </a:lnTo>
                  <a:lnTo>
                    <a:pt x="481" y="510"/>
                  </a:lnTo>
                  <a:lnTo>
                    <a:pt x="479" y="510"/>
                  </a:lnTo>
                  <a:lnTo>
                    <a:pt x="479" y="508"/>
                  </a:lnTo>
                  <a:lnTo>
                    <a:pt x="476" y="504"/>
                  </a:lnTo>
                  <a:lnTo>
                    <a:pt x="474" y="502"/>
                  </a:lnTo>
                  <a:lnTo>
                    <a:pt x="470" y="500"/>
                  </a:lnTo>
                  <a:lnTo>
                    <a:pt x="470" y="496"/>
                  </a:lnTo>
                  <a:lnTo>
                    <a:pt x="468" y="495"/>
                  </a:lnTo>
                  <a:lnTo>
                    <a:pt x="466" y="495"/>
                  </a:lnTo>
                  <a:lnTo>
                    <a:pt x="462" y="491"/>
                  </a:lnTo>
                  <a:lnTo>
                    <a:pt x="460" y="485"/>
                  </a:lnTo>
                  <a:lnTo>
                    <a:pt x="457" y="483"/>
                  </a:lnTo>
                  <a:lnTo>
                    <a:pt x="455" y="479"/>
                  </a:lnTo>
                  <a:lnTo>
                    <a:pt x="451" y="477"/>
                  </a:lnTo>
                  <a:lnTo>
                    <a:pt x="451" y="476"/>
                  </a:lnTo>
                  <a:lnTo>
                    <a:pt x="449" y="472"/>
                  </a:lnTo>
                  <a:lnTo>
                    <a:pt x="445" y="470"/>
                  </a:lnTo>
                  <a:lnTo>
                    <a:pt x="445" y="466"/>
                  </a:lnTo>
                  <a:lnTo>
                    <a:pt x="443" y="466"/>
                  </a:lnTo>
                  <a:lnTo>
                    <a:pt x="443" y="464"/>
                  </a:lnTo>
                  <a:lnTo>
                    <a:pt x="443" y="460"/>
                  </a:lnTo>
                  <a:lnTo>
                    <a:pt x="442" y="459"/>
                  </a:lnTo>
                  <a:lnTo>
                    <a:pt x="442" y="453"/>
                  </a:lnTo>
                  <a:lnTo>
                    <a:pt x="438" y="451"/>
                  </a:lnTo>
                  <a:lnTo>
                    <a:pt x="438" y="447"/>
                  </a:lnTo>
                  <a:lnTo>
                    <a:pt x="438" y="445"/>
                  </a:lnTo>
                  <a:lnTo>
                    <a:pt x="438" y="441"/>
                  </a:lnTo>
                  <a:lnTo>
                    <a:pt x="438" y="436"/>
                  </a:lnTo>
                  <a:lnTo>
                    <a:pt x="438" y="432"/>
                  </a:lnTo>
                  <a:lnTo>
                    <a:pt x="442" y="428"/>
                  </a:lnTo>
                  <a:lnTo>
                    <a:pt x="443" y="426"/>
                  </a:lnTo>
                  <a:lnTo>
                    <a:pt x="443" y="423"/>
                  </a:lnTo>
                  <a:lnTo>
                    <a:pt x="445" y="421"/>
                  </a:lnTo>
                  <a:lnTo>
                    <a:pt x="449" y="417"/>
                  </a:lnTo>
                  <a:lnTo>
                    <a:pt x="449" y="415"/>
                  </a:lnTo>
                  <a:lnTo>
                    <a:pt x="451" y="407"/>
                  </a:lnTo>
                  <a:lnTo>
                    <a:pt x="455" y="404"/>
                  </a:lnTo>
                  <a:lnTo>
                    <a:pt x="455" y="402"/>
                  </a:lnTo>
                  <a:lnTo>
                    <a:pt x="455" y="398"/>
                  </a:lnTo>
                  <a:lnTo>
                    <a:pt x="457" y="396"/>
                  </a:lnTo>
                  <a:lnTo>
                    <a:pt x="457" y="392"/>
                  </a:lnTo>
                  <a:lnTo>
                    <a:pt x="457" y="390"/>
                  </a:lnTo>
                  <a:lnTo>
                    <a:pt x="460" y="388"/>
                  </a:lnTo>
                  <a:lnTo>
                    <a:pt x="460" y="385"/>
                  </a:lnTo>
                  <a:lnTo>
                    <a:pt x="460" y="383"/>
                  </a:lnTo>
                  <a:lnTo>
                    <a:pt x="460" y="379"/>
                  </a:lnTo>
                  <a:lnTo>
                    <a:pt x="460" y="377"/>
                  </a:lnTo>
                  <a:lnTo>
                    <a:pt x="462" y="373"/>
                  </a:lnTo>
                  <a:lnTo>
                    <a:pt x="462" y="371"/>
                  </a:lnTo>
                  <a:lnTo>
                    <a:pt x="460" y="368"/>
                  </a:lnTo>
                  <a:lnTo>
                    <a:pt x="460" y="366"/>
                  </a:lnTo>
                  <a:lnTo>
                    <a:pt x="460" y="364"/>
                  </a:lnTo>
                  <a:lnTo>
                    <a:pt x="460" y="360"/>
                  </a:lnTo>
                  <a:lnTo>
                    <a:pt x="460" y="358"/>
                  </a:lnTo>
                  <a:lnTo>
                    <a:pt x="457" y="354"/>
                  </a:lnTo>
                  <a:lnTo>
                    <a:pt x="457" y="352"/>
                  </a:lnTo>
                  <a:lnTo>
                    <a:pt x="457" y="349"/>
                  </a:lnTo>
                  <a:lnTo>
                    <a:pt x="457" y="339"/>
                  </a:lnTo>
                  <a:lnTo>
                    <a:pt x="460" y="339"/>
                  </a:lnTo>
                  <a:lnTo>
                    <a:pt x="462" y="339"/>
                  </a:lnTo>
                  <a:lnTo>
                    <a:pt x="466" y="339"/>
                  </a:lnTo>
                  <a:lnTo>
                    <a:pt x="468" y="339"/>
                  </a:lnTo>
                  <a:lnTo>
                    <a:pt x="474" y="339"/>
                  </a:lnTo>
                  <a:lnTo>
                    <a:pt x="476" y="339"/>
                  </a:lnTo>
                  <a:lnTo>
                    <a:pt x="479" y="339"/>
                  </a:lnTo>
                  <a:lnTo>
                    <a:pt x="481" y="339"/>
                  </a:lnTo>
                  <a:lnTo>
                    <a:pt x="487" y="341"/>
                  </a:lnTo>
                  <a:lnTo>
                    <a:pt x="491" y="341"/>
                  </a:lnTo>
                  <a:lnTo>
                    <a:pt x="493" y="345"/>
                  </a:lnTo>
                  <a:lnTo>
                    <a:pt x="495" y="347"/>
                  </a:lnTo>
                  <a:lnTo>
                    <a:pt x="498" y="347"/>
                  </a:lnTo>
                  <a:lnTo>
                    <a:pt x="500" y="347"/>
                  </a:lnTo>
                  <a:lnTo>
                    <a:pt x="504" y="347"/>
                  </a:lnTo>
                  <a:lnTo>
                    <a:pt x="504" y="345"/>
                  </a:lnTo>
                  <a:lnTo>
                    <a:pt x="506" y="341"/>
                  </a:lnTo>
                  <a:lnTo>
                    <a:pt x="504" y="339"/>
                  </a:lnTo>
                  <a:lnTo>
                    <a:pt x="506" y="335"/>
                  </a:lnTo>
                  <a:lnTo>
                    <a:pt x="506" y="333"/>
                  </a:lnTo>
                  <a:lnTo>
                    <a:pt x="510" y="333"/>
                  </a:lnTo>
                  <a:lnTo>
                    <a:pt x="510" y="328"/>
                  </a:lnTo>
                  <a:lnTo>
                    <a:pt x="510" y="324"/>
                  </a:lnTo>
                  <a:lnTo>
                    <a:pt x="510" y="322"/>
                  </a:lnTo>
                  <a:lnTo>
                    <a:pt x="510" y="320"/>
                  </a:lnTo>
                  <a:lnTo>
                    <a:pt x="510" y="314"/>
                  </a:lnTo>
                  <a:lnTo>
                    <a:pt x="510" y="311"/>
                  </a:lnTo>
                  <a:lnTo>
                    <a:pt x="510" y="309"/>
                  </a:lnTo>
                  <a:lnTo>
                    <a:pt x="512" y="309"/>
                  </a:lnTo>
                  <a:lnTo>
                    <a:pt x="512" y="305"/>
                  </a:lnTo>
                  <a:lnTo>
                    <a:pt x="515" y="305"/>
                  </a:lnTo>
                  <a:lnTo>
                    <a:pt x="517" y="303"/>
                  </a:lnTo>
                  <a:lnTo>
                    <a:pt x="519" y="303"/>
                  </a:lnTo>
                  <a:lnTo>
                    <a:pt x="523" y="303"/>
                  </a:lnTo>
                  <a:lnTo>
                    <a:pt x="525" y="303"/>
                  </a:lnTo>
                  <a:lnTo>
                    <a:pt x="529" y="303"/>
                  </a:lnTo>
                  <a:lnTo>
                    <a:pt x="531" y="299"/>
                  </a:lnTo>
                  <a:lnTo>
                    <a:pt x="534" y="299"/>
                  </a:lnTo>
                  <a:lnTo>
                    <a:pt x="536" y="297"/>
                  </a:lnTo>
                  <a:lnTo>
                    <a:pt x="536" y="296"/>
                  </a:lnTo>
                  <a:lnTo>
                    <a:pt x="536" y="292"/>
                  </a:lnTo>
                  <a:lnTo>
                    <a:pt x="536" y="290"/>
                  </a:lnTo>
                  <a:lnTo>
                    <a:pt x="540" y="286"/>
                  </a:lnTo>
                  <a:lnTo>
                    <a:pt x="542" y="284"/>
                  </a:lnTo>
                  <a:lnTo>
                    <a:pt x="542" y="280"/>
                  </a:lnTo>
                  <a:lnTo>
                    <a:pt x="540" y="278"/>
                  </a:lnTo>
                  <a:lnTo>
                    <a:pt x="536" y="278"/>
                  </a:lnTo>
                  <a:lnTo>
                    <a:pt x="534" y="278"/>
                  </a:lnTo>
                  <a:lnTo>
                    <a:pt x="531" y="277"/>
                  </a:lnTo>
                  <a:lnTo>
                    <a:pt x="531" y="273"/>
                  </a:lnTo>
                  <a:lnTo>
                    <a:pt x="534" y="271"/>
                  </a:lnTo>
                  <a:lnTo>
                    <a:pt x="536" y="271"/>
                  </a:lnTo>
                  <a:lnTo>
                    <a:pt x="540" y="267"/>
                  </a:lnTo>
                  <a:lnTo>
                    <a:pt x="540" y="265"/>
                  </a:lnTo>
                  <a:lnTo>
                    <a:pt x="542" y="261"/>
                  </a:lnTo>
                  <a:lnTo>
                    <a:pt x="544" y="261"/>
                  </a:lnTo>
                  <a:lnTo>
                    <a:pt x="548" y="260"/>
                  </a:lnTo>
                  <a:lnTo>
                    <a:pt x="548" y="256"/>
                  </a:lnTo>
                  <a:lnTo>
                    <a:pt x="544" y="254"/>
                  </a:lnTo>
                  <a:lnTo>
                    <a:pt x="548" y="252"/>
                  </a:lnTo>
                  <a:lnTo>
                    <a:pt x="550" y="248"/>
                  </a:lnTo>
                  <a:lnTo>
                    <a:pt x="553" y="248"/>
                  </a:lnTo>
                  <a:lnTo>
                    <a:pt x="553" y="246"/>
                  </a:lnTo>
                  <a:lnTo>
                    <a:pt x="553" y="242"/>
                  </a:lnTo>
                  <a:lnTo>
                    <a:pt x="555" y="241"/>
                  </a:lnTo>
                  <a:lnTo>
                    <a:pt x="559" y="241"/>
                  </a:lnTo>
                  <a:lnTo>
                    <a:pt x="561" y="237"/>
                  </a:lnTo>
                  <a:lnTo>
                    <a:pt x="561" y="235"/>
                  </a:lnTo>
                  <a:lnTo>
                    <a:pt x="561" y="231"/>
                  </a:lnTo>
                  <a:lnTo>
                    <a:pt x="565" y="229"/>
                  </a:lnTo>
                  <a:lnTo>
                    <a:pt x="567" y="229"/>
                  </a:lnTo>
                  <a:lnTo>
                    <a:pt x="569" y="231"/>
                  </a:lnTo>
                  <a:lnTo>
                    <a:pt x="574" y="231"/>
                  </a:lnTo>
                  <a:lnTo>
                    <a:pt x="578" y="231"/>
                  </a:lnTo>
                  <a:lnTo>
                    <a:pt x="578" y="229"/>
                  </a:lnTo>
                  <a:lnTo>
                    <a:pt x="580" y="227"/>
                  </a:lnTo>
                  <a:lnTo>
                    <a:pt x="580" y="224"/>
                  </a:lnTo>
                  <a:lnTo>
                    <a:pt x="580" y="222"/>
                  </a:lnTo>
                  <a:lnTo>
                    <a:pt x="580" y="218"/>
                  </a:lnTo>
                  <a:lnTo>
                    <a:pt x="584" y="216"/>
                  </a:lnTo>
                  <a:lnTo>
                    <a:pt x="586" y="216"/>
                  </a:lnTo>
                  <a:lnTo>
                    <a:pt x="589" y="216"/>
                  </a:lnTo>
                  <a:lnTo>
                    <a:pt x="589" y="218"/>
                  </a:lnTo>
                  <a:lnTo>
                    <a:pt x="589" y="224"/>
                  </a:lnTo>
                  <a:lnTo>
                    <a:pt x="591" y="227"/>
                  </a:lnTo>
                  <a:lnTo>
                    <a:pt x="593" y="227"/>
                  </a:lnTo>
                  <a:lnTo>
                    <a:pt x="597" y="227"/>
                  </a:lnTo>
                  <a:lnTo>
                    <a:pt x="597" y="229"/>
                  </a:lnTo>
                  <a:lnTo>
                    <a:pt x="603" y="229"/>
                  </a:lnTo>
                  <a:lnTo>
                    <a:pt x="605" y="229"/>
                  </a:lnTo>
                  <a:lnTo>
                    <a:pt x="608" y="227"/>
                  </a:lnTo>
                  <a:lnTo>
                    <a:pt x="610" y="224"/>
                  </a:lnTo>
                  <a:lnTo>
                    <a:pt x="610" y="222"/>
                  </a:lnTo>
                  <a:lnTo>
                    <a:pt x="614" y="216"/>
                  </a:lnTo>
                  <a:lnTo>
                    <a:pt x="614" y="212"/>
                  </a:lnTo>
                  <a:lnTo>
                    <a:pt x="616" y="212"/>
                  </a:lnTo>
                  <a:lnTo>
                    <a:pt x="618" y="210"/>
                  </a:lnTo>
                  <a:lnTo>
                    <a:pt x="622" y="210"/>
                  </a:lnTo>
                  <a:lnTo>
                    <a:pt x="624" y="212"/>
                  </a:lnTo>
                  <a:lnTo>
                    <a:pt x="627" y="212"/>
                  </a:lnTo>
                  <a:lnTo>
                    <a:pt x="629" y="210"/>
                  </a:lnTo>
                  <a:lnTo>
                    <a:pt x="633" y="210"/>
                  </a:lnTo>
                  <a:lnTo>
                    <a:pt x="633" y="208"/>
                  </a:lnTo>
                  <a:lnTo>
                    <a:pt x="635" y="205"/>
                  </a:lnTo>
                  <a:lnTo>
                    <a:pt x="637" y="205"/>
                  </a:lnTo>
                  <a:lnTo>
                    <a:pt x="641" y="203"/>
                  </a:lnTo>
                  <a:lnTo>
                    <a:pt x="642" y="203"/>
                  </a:lnTo>
                  <a:lnTo>
                    <a:pt x="642" y="199"/>
                  </a:lnTo>
                  <a:lnTo>
                    <a:pt x="646" y="197"/>
                  </a:lnTo>
                  <a:lnTo>
                    <a:pt x="646" y="193"/>
                  </a:lnTo>
                  <a:lnTo>
                    <a:pt x="646" y="191"/>
                  </a:lnTo>
                  <a:lnTo>
                    <a:pt x="648" y="188"/>
                  </a:lnTo>
                  <a:lnTo>
                    <a:pt x="652" y="188"/>
                  </a:lnTo>
                  <a:lnTo>
                    <a:pt x="652" y="186"/>
                  </a:lnTo>
                  <a:lnTo>
                    <a:pt x="654" y="184"/>
                  </a:lnTo>
                  <a:lnTo>
                    <a:pt x="654" y="180"/>
                  </a:lnTo>
                  <a:lnTo>
                    <a:pt x="658" y="178"/>
                  </a:lnTo>
                  <a:lnTo>
                    <a:pt x="660" y="174"/>
                  </a:lnTo>
                  <a:lnTo>
                    <a:pt x="661" y="174"/>
                  </a:lnTo>
                  <a:lnTo>
                    <a:pt x="665" y="178"/>
                  </a:lnTo>
                  <a:lnTo>
                    <a:pt x="665" y="180"/>
                  </a:lnTo>
                  <a:lnTo>
                    <a:pt x="667" y="184"/>
                  </a:lnTo>
                  <a:lnTo>
                    <a:pt x="671" y="184"/>
                  </a:lnTo>
                  <a:lnTo>
                    <a:pt x="673" y="184"/>
                  </a:lnTo>
                  <a:lnTo>
                    <a:pt x="677" y="180"/>
                  </a:lnTo>
                  <a:lnTo>
                    <a:pt x="673" y="178"/>
                  </a:lnTo>
                  <a:lnTo>
                    <a:pt x="673" y="174"/>
                  </a:lnTo>
                  <a:lnTo>
                    <a:pt x="671" y="172"/>
                  </a:lnTo>
                  <a:lnTo>
                    <a:pt x="671" y="169"/>
                  </a:lnTo>
                  <a:lnTo>
                    <a:pt x="671" y="167"/>
                  </a:lnTo>
                  <a:lnTo>
                    <a:pt x="673" y="167"/>
                  </a:lnTo>
                  <a:lnTo>
                    <a:pt x="677" y="163"/>
                  </a:lnTo>
                  <a:lnTo>
                    <a:pt x="678" y="163"/>
                  </a:lnTo>
                  <a:lnTo>
                    <a:pt x="682" y="163"/>
                  </a:lnTo>
                  <a:lnTo>
                    <a:pt x="684" y="163"/>
                  </a:lnTo>
                  <a:lnTo>
                    <a:pt x="686" y="163"/>
                  </a:lnTo>
                  <a:lnTo>
                    <a:pt x="686" y="161"/>
                  </a:lnTo>
                  <a:lnTo>
                    <a:pt x="690" y="159"/>
                  </a:lnTo>
                  <a:lnTo>
                    <a:pt x="686" y="155"/>
                  </a:lnTo>
                  <a:lnTo>
                    <a:pt x="686" y="153"/>
                  </a:lnTo>
                  <a:lnTo>
                    <a:pt x="686" y="150"/>
                  </a:lnTo>
                  <a:lnTo>
                    <a:pt x="690" y="150"/>
                  </a:lnTo>
                  <a:lnTo>
                    <a:pt x="692" y="148"/>
                  </a:lnTo>
                  <a:lnTo>
                    <a:pt x="692" y="144"/>
                  </a:lnTo>
                  <a:lnTo>
                    <a:pt x="696" y="142"/>
                  </a:lnTo>
                  <a:lnTo>
                    <a:pt x="697" y="142"/>
                  </a:lnTo>
                  <a:lnTo>
                    <a:pt x="701" y="142"/>
                  </a:lnTo>
                  <a:lnTo>
                    <a:pt x="703" y="142"/>
                  </a:lnTo>
                  <a:lnTo>
                    <a:pt x="707" y="140"/>
                  </a:lnTo>
                  <a:lnTo>
                    <a:pt x="707" y="136"/>
                  </a:lnTo>
                  <a:lnTo>
                    <a:pt x="707" y="134"/>
                  </a:lnTo>
                  <a:lnTo>
                    <a:pt x="707" y="131"/>
                  </a:lnTo>
                  <a:lnTo>
                    <a:pt x="703" y="129"/>
                  </a:lnTo>
                  <a:lnTo>
                    <a:pt x="701" y="129"/>
                  </a:lnTo>
                  <a:lnTo>
                    <a:pt x="697" y="125"/>
                  </a:lnTo>
                  <a:lnTo>
                    <a:pt x="696" y="123"/>
                  </a:lnTo>
                  <a:lnTo>
                    <a:pt x="696" y="119"/>
                  </a:lnTo>
                  <a:lnTo>
                    <a:pt x="697" y="117"/>
                  </a:lnTo>
                  <a:lnTo>
                    <a:pt x="701" y="119"/>
                  </a:lnTo>
                  <a:lnTo>
                    <a:pt x="703" y="119"/>
                  </a:lnTo>
                  <a:lnTo>
                    <a:pt x="707" y="123"/>
                  </a:lnTo>
                  <a:lnTo>
                    <a:pt x="707" y="125"/>
                  </a:lnTo>
                  <a:lnTo>
                    <a:pt x="709" y="125"/>
                  </a:lnTo>
                  <a:lnTo>
                    <a:pt x="711" y="125"/>
                  </a:lnTo>
                  <a:lnTo>
                    <a:pt x="715" y="125"/>
                  </a:lnTo>
                  <a:lnTo>
                    <a:pt x="715" y="123"/>
                  </a:lnTo>
                  <a:lnTo>
                    <a:pt x="715" y="117"/>
                  </a:lnTo>
                  <a:lnTo>
                    <a:pt x="716" y="116"/>
                  </a:lnTo>
                  <a:lnTo>
                    <a:pt x="720" y="116"/>
                  </a:lnTo>
                  <a:lnTo>
                    <a:pt x="722" y="117"/>
                  </a:lnTo>
                  <a:lnTo>
                    <a:pt x="722" y="119"/>
                  </a:lnTo>
                  <a:lnTo>
                    <a:pt x="726" y="119"/>
                  </a:lnTo>
                  <a:lnTo>
                    <a:pt x="728" y="119"/>
                  </a:lnTo>
                  <a:lnTo>
                    <a:pt x="732" y="119"/>
                  </a:lnTo>
                  <a:lnTo>
                    <a:pt x="735" y="119"/>
                  </a:lnTo>
                  <a:lnTo>
                    <a:pt x="739" y="119"/>
                  </a:lnTo>
                  <a:lnTo>
                    <a:pt x="741" y="117"/>
                  </a:lnTo>
                  <a:lnTo>
                    <a:pt x="745" y="117"/>
                  </a:lnTo>
                  <a:lnTo>
                    <a:pt x="745" y="116"/>
                  </a:lnTo>
                  <a:lnTo>
                    <a:pt x="747" y="112"/>
                  </a:lnTo>
                  <a:lnTo>
                    <a:pt x="751" y="112"/>
                  </a:lnTo>
                  <a:lnTo>
                    <a:pt x="752" y="110"/>
                  </a:lnTo>
                  <a:lnTo>
                    <a:pt x="756" y="112"/>
                  </a:lnTo>
                  <a:lnTo>
                    <a:pt x="758" y="112"/>
                  </a:lnTo>
                  <a:lnTo>
                    <a:pt x="758" y="110"/>
                  </a:lnTo>
                  <a:lnTo>
                    <a:pt x="760" y="106"/>
                  </a:lnTo>
                  <a:lnTo>
                    <a:pt x="766" y="106"/>
                  </a:lnTo>
                  <a:lnTo>
                    <a:pt x="769" y="104"/>
                  </a:lnTo>
                  <a:lnTo>
                    <a:pt x="771" y="104"/>
                  </a:lnTo>
                  <a:lnTo>
                    <a:pt x="775" y="104"/>
                  </a:lnTo>
                  <a:lnTo>
                    <a:pt x="777" y="104"/>
                  </a:lnTo>
                  <a:lnTo>
                    <a:pt x="781" y="104"/>
                  </a:lnTo>
                  <a:lnTo>
                    <a:pt x="783" y="100"/>
                  </a:lnTo>
                  <a:lnTo>
                    <a:pt x="783" y="98"/>
                  </a:lnTo>
                  <a:lnTo>
                    <a:pt x="785" y="95"/>
                  </a:lnTo>
                  <a:lnTo>
                    <a:pt x="788" y="95"/>
                  </a:lnTo>
                  <a:lnTo>
                    <a:pt x="790" y="93"/>
                  </a:lnTo>
                  <a:lnTo>
                    <a:pt x="794" y="95"/>
                  </a:lnTo>
                  <a:lnTo>
                    <a:pt x="796" y="95"/>
                  </a:lnTo>
                  <a:lnTo>
                    <a:pt x="800" y="95"/>
                  </a:lnTo>
                  <a:lnTo>
                    <a:pt x="802" y="93"/>
                  </a:lnTo>
                  <a:lnTo>
                    <a:pt x="802" y="91"/>
                  </a:lnTo>
                  <a:lnTo>
                    <a:pt x="806" y="91"/>
                  </a:lnTo>
                  <a:lnTo>
                    <a:pt x="809" y="91"/>
                  </a:lnTo>
                  <a:lnTo>
                    <a:pt x="813" y="87"/>
                  </a:lnTo>
                  <a:lnTo>
                    <a:pt x="819" y="87"/>
                  </a:lnTo>
                  <a:lnTo>
                    <a:pt x="821" y="87"/>
                  </a:lnTo>
                  <a:lnTo>
                    <a:pt x="821" y="91"/>
                  </a:lnTo>
                  <a:lnTo>
                    <a:pt x="821" y="93"/>
                  </a:lnTo>
                  <a:lnTo>
                    <a:pt x="819" y="93"/>
                  </a:lnTo>
                  <a:lnTo>
                    <a:pt x="819" y="95"/>
                  </a:lnTo>
                  <a:lnTo>
                    <a:pt x="819" y="98"/>
                  </a:lnTo>
                  <a:lnTo>
                    <a:pt x="821" y="98"/>
                  </a:lnTo>
                  <a:lnTo>
                    <a:pt x="824" y="100"/>
                  </a:lnTo>
                  <a:lnTo>
                    <a:pt x="830" y="100"/>
                  </a:lnTo>
                  <a:lnTo>
                    <a:pt x="832" y="100"/>
                  </a:lnTo>
                  <a:lnTo>
                    <a:pt x="834" y="98"/>
                  </a:lnTo>
                  <a:lnTo>
                    <a:pt x="838" y="98"/>
                  </a:lnTo>
                  <a:lnTo>
                    <a:pt x="838" y="95"/>
                  </a:lnTo>
                  <a:lnTo>
                    <a:pt x="840" y="95"/>
                  </a:lnTo>
                  <a:lnTo>
                    <a:pt x="843" y="95"/>
                  </a:lnTo>
                  <a:lnTo>
                    <a:pt x="843" y="98"/>
                  </a:lnTo>
                  <a:lnTo>
                    <a:pt x="843" y="100"/>
                  </a:lnTo>
                  <a:lnTo>
                    <a:pt x="845" y="104"/>
                  </a:lnTo>
                  <a:lnTo>
                    <a:pt x="849" y="100"/>
                  </a:lnTo>
                  <a:lnTo>
                    <a:pt x="851" y="100"/>
                  </a:lnTo>
                  <a:lnTo>
                    <a:pt x="851" y="95"/>
                  </a:lnTo>
                  <a:lnTo>
                    <a:pt x="851" y="93"/>
                  </a:lnTo>
                  <a:lnTo>
                    <a:pt x="849" y="91"/>
                  </a:lnTo>
                  <a:lnTo>
                    <a:pt x="851" y="87"/>
                  </a:lnTo>
                  <a:lnTo>
                    <a:pt x="855" y="87"/>
                  </a:lnTo>
                  <a:lnTo>
                    <a:pt x="857" y="87"/>
                  </a:lnTo>
                  <a:lnTo>
                    <a:pt x="859" y="87"/>
                  </a:lnTo>
                  <a:lnTo>
                    <a:pt x="862" y="91"/>
                  </a:lnTo>
                  <a:lnTo>
                    <a:pt x="862" y="93"/>
                  </a:lnTo>
                  <a:lnTo>
                    <a:pt x="859" y="95"/>
                  </a:lnTo>
                  <a:lnTo>
                    <a:pt x="859" y="98"/>
                  </a:lnTo>
                  <a:lnTo>
                    <a:pt x="859" y="100"/>
                  </a:lnTo>
                  <a:lnTo>
                    <a:pt x="862" y="100"/>
                  </a:lnTo>
                  <a:lnTo>
                    <a:pt x="864" y="98"/>
                  </a:lnTo>
                  <a:lnTo>
                    <a:pt x="868" y="98"/>
                  </a:lnTo>
                  <a:lnTo>
                    <a:pt x="870" y="95"/>
                  </a:lnTo>
                  <a:lnTo>
                    <a:pt x="874" y="93"/>
                  </a:lnTo>
                  <a:lnTo>
                    <a:pt x="876" y="93"/>
                  </a:lnTo>
                  <a:lnTo>
                    <a:pt x="879" y="95"/>
                  </a:lnTo>
                  <a:lnTo>
                    <a:pt x="879" y="98"/>
                  </a:lnTo>
                  <a:lnTo>
                    <a:pt x="881" y="98"/>
                  </a:lnTo>
                  <a:lnTo>
                    <a:pt x="883" y="98"/>
                  </a:lnTo>
                  <a:lnTo>
                    <a:pt x="887" y="98"/>
                  </a:lnTo>
                  <a:lnTo>
                    <a:pt x="889" y="95"/>
                  </a:lnTo>
                  <a:lnTo>
                    <a:pt x="889" y="93"/>
                  </a:lnTo>
                  <a:lnTo>
                    <a:pt x="893" y="91"/>
                  </a:lnTo>
                  <a:lnTo>
                    <a:pt x="893" y="87"/>
                  </a:lnTo>
                  <a:lnTo>
                    <a:pt x="895" y="85"/>
                  </a:lnTo>
                  <a:lnTo>
                    <a:pt x="898" y="85"/>
                  </a:lnTo>
                  <a:lnTo>
                    <a:pt x="900" y="85"/>
                  </a:lnTo>
                  <a:lnTo>
                    <a:pt x="902" y="85"/>
                  </a:lnTo>
                  <a:lnTo>
                    <a:pt x="906" y="81"/>
                  </a:lnTo>
                  <a:lnTo>
                    <a:pt x="908" y="81"/>
                  </a:lnTo>
                  <a:lnTo>
                    <a:pt x="908" y="80"/>
                  </a:lnTo>
                  <a:lnTo>
                    <a:pt x="908" y="76"/>
                  </a:lnTo>
                  <a:lnTo>
                    <a:pt x="906" y="76"/>
                  </a:lnTo>
                  <a:lnTo>
                    <a:pt x="902" y="74"/>
                  </a:lnTo>
                  <a:lnTo>
                    <a:pt x="900" y="74"/>
                  </a:lnTo>
                  <a:lnTo>
                    <a:pt x="900" y="72"/>
                  </a:lnTo>
                  <a:lnTo>
                    <a:pt x="900" y="68"/>
                  </a:lnTo>
                  <a:lnTo>
                    <a:pt x="902" y="66"/>
                  </a:lnTo>
                  <a:lnTo>
                    <a:pt x="906" y="66"/>
                  </a:lnTo>
                  <a:lnTo>
                    <a:pt x="908" y="66"/>
                  </a:lnTo>
                  <a:lnTo>
                    <a:pt x="912" y="66"/>
                  </a:lnTo>
                  <a:lnTo>
                    <a:pt x="914" y="62"/>
                  </a:lnTo>
                  <a:lnTo>
                    <a:pt x="917" y="62"/>
                  </a:lnTo>
                  <a:lnTo>
                    <a:pt x="917" y="61"/>
                  </a:lnTo>
                  <a:lnTo>
                    <a:pt x="914" y="57"/>
                  </a:lnTo>
                  <a:lnTo>
                    <a:pt x="914" y="55"/>
                  </a:lnTo>
                  <a:lnTo>
                    <a:pt x="912" y="51"/>
                  </a:lnTo>
                  <a:lnTo>
                    <a:pt x="912" y="49"/>
                  </a:lnTo>
                  <a:lnTo>
                    <a:pt x="914" y="47"/>
                  </a:lnTo>
                  <a:lnTo>
                    <a:pt x="917" y="47"/>
                  </a:lnTo>
                  <a:lnTo>
                    <a:pt x="919" y="43"/>
                  </a:lnTo>
                  <a:lnTo>
                    <a:pt x="919" y="42"/>
                  </a:lnTo>
                  <a:lnTo>
                    <a:pt x="923" y="38"/>
                  </a:lnTo>
                  <a:lnTo>
                    <a:pt x="925" y="36"/>
                  </a:lnTo>
                  <a:lnTo>
                    <a:pt x="927" y="36"/>
                  </a:lnTo>
                  <a:lnTo>
                    <a:pt x="931" y="32"/>
                  </a:lnTo>
                  <a:lnTo>
                    <a:pt x="931" y="30"/>
                  </a:lnTo>
                  <a:lnTo>
                    <a:pt x="933" y="26"/>
                  </a:lnTo>
                  <a:lnTo>
                    <a:pt x="933" y="25"/>
                  </a:lnTo>
                  <a:lnTo>
                    <a:pt x="936" y="25"/>
                  </a:lnTo>
                  <a:lnTo>
                    <a:pt x="942" y="25"/>
                  </a:lnTo>
                  <a:lnTo>
                    <a:pt x="942" y="23"/>
                  </a:lnTo>
                  <a:lnTo>
                    <a:pt x="944" y="23"/>
                  </a:lnTo>
                  <a:lnTo>
                    <a:pt x="948" y="19"/>
                  </a:lnTo>
                  <a:lnTo>
                    <a:pt x="950" y="17"/>
                  </a:lnTo>
                  <a:lnTo>
                    <a:pt x="950" y="13"/>
                  </a:lnTo>
                  <a:lnTo>
                    <a:pt x="950" y="11"/>
                  </a:lnTo>
                  <a:lnTo>
                    <a:pt x="952" y="11"/>
                  </a:lnTo>
                  <a:lnTo>
                    <a:pt x="955" y="7"/>
                  </a:lnTo>
                  <a:lnTo>
                    <a:pt x="957" y="7"/>
                  </a:lnTo>
                  <a:lnTo>
                    <a:pt x="957" y="6"/>
                  </a:lnTo>
                  <a:lnTo>
                    <a:pt x="961" y="4"/>
                  </a:lnTo>
                  <a:lnTo>
                    <a:pt x="963" y="4"/>
                  </a:lnTo>
                  <a:lnTo>
                    <a:pt x="963" y="0"/>
                  </a:lnTo>
                  <a:lnTo>
                    <a:pt x="967" y="0"/>
                  </a:lnTo>
                  <a:lnTo>
                    <a:pt x="969" y="0"/>
                  </a:lnTo>
                  <a:lnTo>
                    <a:pt x="972" y="0"/>
                  </a:lnTo>
                  <a:lnTo>
                    <a:pt x="974" y="0"/>
                  </a:lnTo>
                  <a:lnTo>
                    <a:pt x="976" y="0"/>
                  </a:lnTo>
                  <a:lnTo>
                    <a:pt x="980" y="0"/>
                  </a:lnTo>
                  <a:lnTo>
                    <a:pt x="982" y="0"/>
                  </a:lnTo>
                  <a:lnTo>
                    <a:pt x="986" y="0"/>
                  </a:lnTo>
                  <a:lnTo>
                    <a:pt x="988" y="0"/>
                  </a:lnTo>
                  <a:lnTo>
                    <a:pt x="991" y="0"/>
                  </a:lnTo>
                  <a:lnTo>
                    <a:pt x="993" y="0"/>
                  </a:lnTo>
                  <a:lnTo>
                    <a:pt x="997" y="0"/>
                  </a:lnTo>
                  <a:lnTo>
                    <a:pt x="999" y="0"/>
                  </a:lnTo>
                  <a:lnTo>
                    <a:pt x="1001" y="0"/>
                  </a:lnTo>
                  <a:lnTo>
                    <a:pt x="1005" y="0"/>
                  </a:lnTo>
                  <a:lnTo>
                    <a:pt x="1006" y="0"/>
                  </a:lnTo>
                  <a:lnTo>
                    <a:pt x="1010" y="0"/>
                  </a:lnTo>
                  <a:lnTo>
                    <a:pt x="1012" y="0"/>
                  </a:lnTo>
                  <a:lnTo>
                    <a:pt x="1016" y="0"/>
                  </a:lnTo>
                  <a:lnTo>
                    <a:pt x="1018" y="0"/>
                  </a:lnTo>
                  <a:lnTo>
                    <a:pt x="1022" y="0"/>
                  </a:lnTo>
                  <a:lnTo>
                    <a:pt x="1024" y="0"/>
                  </a:lnTo>
                  <a:lnTo>
                    <a:pt x="1025" y="0"/>
                  </a:lnTo>
                  <a:lnTo>
                    <a:pt x="1029" y="0"/>
                  </a:lnTo>
                  <a:lnTo>
                    <a:pt x="1031" y="0"/>
                  </a:lnTo>
                  <a:lnTo>
                    <a:pt x="1035" y="0"/>
                  </a:lnTo>
                  <a:lnTo>
                    <a:pt x="1037" y="0"/>
                  </a:lnTo>
                  <a:lnTo>
                    <a:pt x="1041" y="0"/>
                  </a:lnTo>
                  <a:lnTo>
                    <a:pt x="1043" y="0"/>
                  </a:lnTo>
                  <a:lnTo>
                    <a:pt x="1046" y="0"/>
                  </a:lnTo>
                  <a:lnTo>
                    <a:pt x="1048" y="0"/>
                  </a:lnTo>
                  <a:lnTo>
                    <a:pt x="1050" y="0"/>
                  </a:lnTo>
                  <a:lnTo>
                    <a:pt x="1054" y="0"/>
                  </a:lnTo>
                  <a:lnTo>
                    <a:pt x="1056" y="0"/>
                  </a:lnTo>
                  <a:lnTo>
                    <a:pt x="1060" y="0"/>
                  </a:lnTo>
                  <a:lnTo>
                    <a:pt x="1061" y="0"/>
                  </a:lnTo>
                  <a:lnTo>
                    <a:pt x="1065" y="0"/>
                  </a:lnTo>
                  <a:lnTo>
                    <a:pt x="1067" y="0"/>
                  </a:lnTo>
                  <a:lnTo>
                    <a:pt x="1071" y="4"/>
                  </a:lnTo>
                  <a:lnTo>
                    <a:pt x="1073" y="4"/>
                  </a:lnTo>
                  <a:lnTo>
                    <a:pt x="1075" y="4"/>
                  </a:lnTo>
                  <a:lnTo>
                    <a:pt x="1079" y="4"/>
                  </a:lnTo>
                  <a:lnTo>
                    <a:pt x="1080" y="4"/>
                  </a:lnTo>
                  <a:lnTo>
                    <a:pt x="1084" y="4"/>
                  </a:lnTo>
                  <a:lnTo>
                    <a:pt x="1086" y="4"/>
                  </a:lnTo>
                  <a:lnTo>
                    <a:pt x="1090" y="4"/>
                  </a:lnTo>
                  <a:lnTo>
                    <a:pt x="1092" y="4"/>
                  </a:lnTo>
                  <a:lnTo>
                    <a:pt x="1096" y="4"/>
                  </a:lnTo>
                  <a:lnTo>
                    <a:pt x="1097" y="4"/>
                  </a:lnTo>
                  <a:lnTo>
                    <a:pt x="1099" y="4"/>
                  </a:lnTo>
                  <a:lnTo>
                    <a:pt x="1103" y="4"/>
                  </a:lnTo>
                  <a:lnTo>
                    <a:pt x="1105" y="4"/>
                  </a:lnTo>
                  <a:lnTo>
                    <a:pt x="1109" y="4"/>
                  </a:lnTo>
                  <a:lnTo>
                    <a:pt x="1116" y="4"/>
                  </a:lnTo>
                  <a:lnTo>
                    <a:pt x="1158" y="61"/>
                  </a:lnTo>
                  <a:lnTo>
                    <a:pt x="1198" y="117"/>
                  </a:lnTo>
                  <a:lnTo>
                    <a:pt x="1240" y="174"/>
                  </a:lnTo>
                  <a:lnTo>
                    <a:pt x="1278" y="227"/>
                  </a:lnTo>
                  <a:lnTo>
                    <a:pt x="1314" y="278"/>
                  </a:lnTo>
                  <a:lnTo>
                    <a:pt x="1355" y="333"/>
                  </a:lnTo>
                  <a:lnTo>
                    <a:pt x="1374" y="421"/>
                  </a:lnTo>
                  <a:lnTo>
                    <a:pt x="1388" y="489"/>
                  </a:lnTo>
                  <a:lnTo>
                    <a:pt x="1405" y="559"/>
                  </a:lnTo>
                  <a:lnTo>
                    <a:pt x="1418" y="622"/>
                  </a:lnTo>
                  <a:lnTo>
                    <a:pt x="1418" y="640"/>
                  </a:lnTo>
                  <a:lnTo>
                    <a:pt x="1414" y="640"/>
                  </a:lnTo>
                  <a:lnTo>
                    <a:pt x="1412" y="640"/>
                  </a:lnTo>
                  <a:lnTo>
                    <a:pt x="1410" y="640"/>
                  </a:lnTo>
                  <a:lnTo>
                    <a:pt x="1410" y="644"/>
                  </a:lnTo>
                  <a:lnTo>
                    <a:pt x="1410" y="646"/>
                  </a:lnTo>
                  <a:lnTo>
                    <a:pt x="1410" y="650"/>
                  </a:lnTo>
                  <a:lnTo>
                    <a:pt x="1407" y="652"/>
                  </a:lnTo>
                  <a:lnTo>
                    <a:pt x="1405" y="652"/>
                  </a:lnTo>
                  <a:lnTo>
                    <a:pt x="1401" y="656"/>
                  </a:lnTo>
                  <a:lnTo>
                    <a:pt x="1401" y="658"/>
                  </a:lnTo>
                  <a:lnTo>
                    <a:pt x="1405" y="663"/>
                  </a:lnTo>
                  <a:lnTo>
                    <a:pt x="1407" y="671"/>
                  </a:lnTo>
                  <a:lnTo>
                    <a:pt x="1410" y="669"/>
                  </a:lnTo>
                  <a:lnTo>
                    <a:pt x="1412" y="669"/>
                  </a:lnTo>
                  <a:lnTo>
                    <a:pt x="1410" y="675"/>
                  </a:lnTo>
                  <a:lnTo>
                    <a:pt x="1412" y="676"/>
                  </a:lnTo>
                  <a:lnTo>
                    <a:pt x="1407" y="676"/>
                  </a:lnTo>
                  <a:lnTo>
                    <a:pt x="1407" y="680"/>
                  </a:lnTo>
                  <a:lnTo>
                    <a:pt x="1401" y="680"/>
                  </a:lnTo>
                  <a:lnTo>
                    <a:pt x="1401" y="682"/>
                  </a:lnTo>
                  <a:lnTo>
                    <a:pt x="1405" y="684"/>
                  </a:lnTo>
                  <a:lnTo>
                    <a:pt x="1401" y="688"/>
                  </a:lnTo>
                  <a:lnTo>
                    <a:pt x="1401" y="690"/>
                  </a:lnTo>
                  <a:lnTo>
                    <a:pt x="1410" y="690"/>
                  </a:lnTo>
                  <a:lnTo>
                    <a:pt x="1414" y="701"/>
                  </a:lnTo>
                  <a:lnTo>
                    <a:pt x="1420" y="705"/>
                  </a:lnTo>
                  <a:lnTo>
                    <a:pt x="1429" y="707"/>
                  </a:lnTo>
                  <a:lnTo>
                    <a:pt x="1425" y="712"/>
                  </a:lnTo>
                  <a:lnTo>
                    <a:pt x="1429" y="714"/>
                  </a:lnTo>
                  <a:lnTo>
                    <a:pt x="1435" y="714"/>
                  </a:lnTo>
                  <a:lnTo>
                    <a:pt x="1443" y="709"/>
                  </a:lnTo>
                  <a:lnTo>
                    <a:pt x="1444" y="709"/>
                  </a:lnTo>
                  <a:lnTo>
                    <a:pt x="1450" y="709"/>
                  </a:lnTo>
                  <a:lnTo>
                    <a:pt x="1458" y="709"/>
                  </a:lnTo>
                  <a:lnTo>
                    <a:pt x="1462" y="712"/>
                  </a:lnTo>
                  <a:lnTo>
                    <a:pt x="1462" y="718"/>
                  </a:lnTo>
                  <a:lnTo>
                    <a:pt x="1467" y="718"/>
                  </a:lnTo>
                  <a:lnTo>
                    <a:pt x="1467" y="714"/>
                  </a:lnTo>
                  <a:lnTo>
                    <a:pt x="1467" y="712"/>
                  </a:lnTo>
                  <a:lnTo>
                    <a:pt x="1463" y="709"/>
                  </a:lnTo>
                  <a:lnTo>
                    <a:pt x="1467" y="709"/>
                  </a:lnTo>
                  <a:lnTo>
                    <a:pt x="1469" y="712"/>
                  </a:lnTo>
                  <a:lnTo>
                    <a:pt x="1469" y="714"/>
                  </a:lnTo>
                  <a:lnTo>
                    <a:pt x="1473" y="714"/>
                  </a:lnTo>
                  <a:lnTo>
                    <a:pt x="1479" y="714"/>
                  </a:lnTo>
                  <a:lnTo>
                    <a:pt x="1480" y="709"/>
                  </a:lnTo>
                  <a:lnTo>
                    <a:pt x="1482" y="707"/>
                  </a:lnTo>
                  <a:lnTo>
                    <a:pt x="1498" y="714"/>
                  </a:lnTo>
                  <a:lnTo>
                    <a:pt x="1503" y="712"/>
                  </a:lnTo>
                  <a:lnTo>
                    <a:pt x="1513" y="714"/>
                  </a:lnTo>
                  <a:lnTo>
                    <a:pt x="1516" y="712"/>
                  </a:lnTo>
                  <a:lnTo>
                    <a:pt x="1522" y="712"/>
                  </a:lnTo>
                  <a:lnTo>
                    <a:pt x="1524" y="712"/>
                  </a:lnTo>
                  <a:lnTo>
                    <a:pt x="1528" y="712"/>
                  </a:lnTo>
                  <a:lnTo>
                    <a:pt x="1532" y="714"/>
                  </a:lnTo>
                  <a:lnTo>
                    <a:pt x="1535" y="714"/>
                  </a:lnTo>
                  <a:lnTo>
                    <a:pt x="1537" y="709"/>
                  </a:lnTo>
                  <a:lnTo>
                    <a:pt x="1543" y="712"/>
                  </a:lnTo>
                  <a:lnTo>
                    <a:pt x="1547" y="714"/>
                  </a:lnTo>
                  <a:lnTo>
                    <a:pt x="1547" y="720"/>
                  </a:lnTo>
                  <a:lnTo>
                    <a:pt x="1549" y="724"/>
                  </a:lnTo>
                  <a:lnTo>
                    <a:pt x="1553" y="714"/>
                  </a:lnTo>
                  <a:lnTo>
                    <a:pt x="1560" y="714"/>
                  </a:lnTo>
                  <a:lnTo>
                    <a:pt x="1562" y="720"/>
                  </a:lnTo>
                  <a:lnTo>
                    <a:pt x="1566" y="724"/>
                  </a:lnTo>
                  <a:lnTo>
                    <a:pt x="1568" y="720"/>
                  </a:lnTo>
                  <a:lnTo>
                    <a:pt x="1571" y="720"/>
                  </a:lnTo>
                  <a:lnTo>
                    <a:pt x="1568" y="726"/>
                  </a:lnTo>
                  <a:lnTo>
                    <a:pt x="1573" y="728"/>
                  </a:lnTo>
                  <a:lnTo>
                    <a:pt x="1577" y="731"/>
                  </a:lnTo>
                  <a:lnTo>
                    <a:pt x="1585" y="731"/>
                  </a:lnTo>
                  <a:lnTo>
                    <a:pt x="1587" y="733"/>
                  </a:lnTo>
                  <a:lnTo>
                    <a:pt x="1587" y="737"/>
                  </a:lnTo>
                  <a:lnTo>
                    <a:pt x="1587" y="739"/>
                  </a:lnTo>
                  <a:lnTo>
                    <a:pt x="1581" y="739"/>
                  </a:lnTo>
                  <a:lnTo>
                    <a:pt x="1585" y="745"/>
                  </a:lnTo>
                  <a:lnTo>
                    <a:pt x="1581" y="748"/>
                  </a:lnTo>
                  <a:lnTo>
                    <a:pt x="1581" y="750"/>
                  </a:lnTo>
                  <a:lnTo>
                    <a:pt x="1587" y="748"/>
                  </a:lnTo>
                  <a:lnTo>
                    <a:pt x="1590" y="752"/>
                  </a:lnTo>
                  <a:lnTo>
                    <a:pt x="1592" y="752"/>
                  </a:lnTo>
                  <a:lnTo>
                    <a:pt x="1602" y="758"/>
                  </a:lnTo>
                  <a:lnTo>
                    <a:pt x="1598" y="762"/>
                  </a:lnTo>
                  <a:lnTo>
                    <a:pt x="1602" y="767"/>
                  </a:lnTo>
                  <a:lnTo>
                    <a:pt x="1602" y="769"/>
                  </a:lnTo>
                  <a:lnTo>
                    <a:pt x="1604" y="773"/>
                  </a:lnTo>
                  <a:lnTo>
                    <a:pt x="1606" y="769"/>
                  </a:lnTo>
                  <a:lnTo>
                    <a:pt x="1604" y="777"/>
                  </a:lnTo>
                  <a:lnTo>
                    <a:pt x="1602" y="777"/>
                  </a:lnTo>
                  <a:lnTo>
                    <a:pt x="1602" y="781"/>
                  </a:lnTo>
                  <a:lnTo>
                    <a:pt x="1606" y="781"/>
                  </a:lnTo>
                  <a:lnTo>
                    <a:pt x="1606" y="783"/>
                  </a:lnTo>
                  <a:lnTo>
                    <a:pt x="1609" y="783"/>
                  </a:lnTo>
                  <a:lnTo>
                    <a:pt x="1611" y="786"/>
                  </a:lnTo>
                  <a:lnTo>
                    <a:pt x="1615" y="786"/>
                  </a:lnTo>
                  <a:lnTo>
                    <a:pt x="1617" y="786"/>
                  </a:lnTo>
                  <a:lnTo>
                    <a:pt x="1626" y="786"/>
                  </a:lnTo>
                  <a:lnTo>
                    <a:pt x="1626" y="792"/>
                  </a:lnTo>
                  <a:lnTo>
                    <a:pt x="1630" y="794"/>
                  </a:lnTo>
                  <a:lnTo>
                    <a:pt x="1634" y="802"/>
                  </a:lnTo>
                  <a:lnTo>
                    <a:pt x="1628" y="802"/>
                  </a:lnTo>
                  <a:lnTo>
                    <a:pt x="1634" y="805"/>
                  </a:lnTo>
                  <a:lnTo>
                    <a:pt x="1636" y="807"/>
                  </a:lnTo>
                  <a:lnTo>
                    <a:pt x="1645" y="811"/>
                  </a:lnTo>
                  <a:lnTo>
                    <a:pt x="1645" y="807"/>
                  </a:lnTo>
                  <a:lnTo>
                    <a:pt x="1645" y="805"/>
                  </a:lnTo>
                  <a:lnTo>
                    <a:pt x="1647" y="805"/>
                  </a:lnTo>
                  <a:lnTo>
                    <a:pt x="1651" y="805"/>
                  </a:lnTo>
                  <a:lnTo>
                    <a:pt x="1651" y="802"/>
                  </a:lnTo>
                  <a:lnTo>
                    <a:pt x="1655" y="802"/>
                  </a:lnTo>
                  <a:lnTo>
                    <a:pt x="1659" y="800"/>
                  </a:lnTo>
                  <a:lnTo>
                    <a:pt x="1664" y="805"/>
                  </a:lnTo>
                  <a:lnTo>
                    <a:pt x="1664" y="811"/>
                  </a:lnTo>
                  <a:lnTo>
                    <a:pt x="1666" y="813"/>
                  </a:lnTo>
                  <a:lnTo>
                    <a:pt x="1670" y="819"/>
                  </a:lnTo>
                  <a:lnTo>
                    <a:pt x="1670" y="824"/>
                  </a:lnTo>
                  <a:lnTo>
                    <a:pt x="1664" y="826"/>
                  </a:lnTo>
                  <a:lnTo>
                    <a:pt x="1659" y="832"/>
                  </a:lnTo>
                  <a:lnTo>
                    <a:pt x="1659" y="841"/>
                  </a:lnTo>
                  <a:lnTo>
                    <a:pt x="1659" y="845"/>
                  </a:lnTo>
                  <a:lnTo>
                    <a:pt x="1651" y="857"/>
                  </a:lnTo>
                  <a:lnTo>
                    <a:pt x="1647" y="860"/>
                  </a:lnTo>
                  <a:lnTo>
                    <a:pt x="1651" y="864"/>
                  </a:lnTo>
                  <a:lnTo>
                    <a:pt x="1655" y="868"/>
                  </a:lnTo>
                  <a:lnTo>
                    <a:pt x="1655" y="874"/>
                  </a:lnTo>
                  <a:lnTo>
                    <a:pt x="1647" y="875"/>
                  </a:lnTo>
                  <a:lnTo>
                    <a:pt x="1642" y="881"/>
                  </a:lnTo>
                  <a:lnTo>
                    <a:pt x="1642" y="889"/>
                  </a:lnTo>
                  <a:lnTo>
                    <a:pt x="1645" y="894"/>
                  </a:lnTo>
                  <a:lnTo>
                    <a:pt x="1647" y="910"/>
                  </a:lnTo>
                  <a:lnTo>
                    <a:pt x="1651" y="917"/>
                  </a:lnTo>
                  <a:lnTo>
                    <a:pt x="1651" y="919"/>
                  </a:lnTo>
                  <a:lnTo>
                    <a:pt x="1653" y="923"/>
                  </a:lnTo>
                  <a:lnTo>
                    <a:pt x="1659" y="925"/>
                  </a:lnTo>
                  <a:lnTo>
                    <a:pt x="1659" y="929"/>
                  </a:lnTo>
                  <a:lnTo>
                    <a:pt x="1659" y="936"/>
                  </a:lnTo>
                  <a:lnTo>
                    <a:pt x="1647" y="944"/>
                  </a:lnTo>
                  <a:lnTo>
                    <a:pt x="1653" y="955"/>
                  </a:lnTo>
                  <a:lnTo>
                    <a:pt x="1647" y="957"/>
                  </a:lnTo>
                  <a:lnTo>
                    <a:pt x="1640" y="968"/>
                  </a:lnTo>
                  <a:lnTo>
                    <a:pt x="1636" y="972"/>
                  </a:lnTo>
                  <a:lnTo>
                    <a:pt x="1630" y="978"/>
                  </a:lnTo>
                  <a:lnTo>
                    <a:pt x="1640" y="985"/>
                  </a:lnTo>
                  <a:lnTo>
                    <a:pt x="1634" y="991"/>
                  </a:lnTo>
                  <a:lnTo>
                    <a:pt x="1636" y="999"/>
                  </a:lnTo>
                  <a:lnTo>
                    <a:pt x="1634" y="1016"/>
                  </a:lnTo>
                  <a:lnTo>
                    <a:pt x="1636" y="1021"/>
                  </a:lnTo>
                  <a:lnTo>
                    <a:pt x="1630" y="1029"/>
                  </a:lnTo>
                  <a:lnTo>
                    <a:pt x="1628" y="1035"/>
                  </a:lnTo>
                  <a:lnTo>
                    <a:pt x="1623" y="1037"/>
                  </a:lnTo>
                  <a:lnTo>
                    <a:pt x="1621" y="1037"/>
                  </a:lnTo>
                  <a:lnTo>
                    <a:pt x="1617" y="1040"/>
                  </a:lnTo>
                  <a:lnTo>
                    <a:pt x="1615" y="1046"/>
                  </a:lnTo>
                  <a:lnTo>
                    <a:pt x="1604" y="1054"/>
                  </a:lnTo>
                  <a:lnTo>
                    <a:pt x="1606" y="1059"/>
                  </a:lnTo>
                  <a:lnTo>
                    <a:pt x="1611" y="1059"/>
                  </a:lnTo>
                  <a:lnTo>
                    <a:pt x="1621" y="1065"/>
                  </a:lnTo>
                  <a:lnTo>
                    <a:pt x="1626" y="1065"/>
                  </a:lnTo>
                  <a:lnTo>
                    <a:pt x="1630" y="1065"/>
                  </a:lnTo>
                  <a:lnTo>
                    <a:pt x="1634" y="1074"/>
                  </a:lnTo>
                  <a:lnTo>
                    <a:pt x="1640" y="1078"/>
                  </a:lnTo>
                  <a:lnTo>
                    <a:pt x="1645" y="1086"/>
                  </a:lnTo>
                  <a:lnTo>
                    <a:pt x="1651" y="1090"/>
                  </a:lnTo>
                  <a:lnTo>
                    <a:pt x="1653" y="1091"/>
                  </a:lnTo>
                  <a:lnTo>
                    <a:pt x="1651" y="1093"/>
                  </a:lnTo>
                  <a:lnTo>
                    <a:pt x="1651" y="1105"/>
                  </a:lnTo>
                  <a:lnTo>
                    <a:pt x="1655" y="1109"/>
                  </a:lnTo>
                  <a:lnTo>
                    <a:pt x="1655" y="1112"/>
                  </a:lnTo>
                  <a:lnTo>
                    <a:pt x="1653" y="1118"/>
                  </a:lnTo>
                  <a:lnTo>
                    <a:pt x="1653" y="1128"/>
                  </a:lnTo>
                  <a:lnTo>
                    <a:pt x="1651" y="1135"/>
                  </a:lnTo>
                  <a:lnTo>
                    <a:pt x="1645" y="1137"/>
                  </a:lnTo>
                  <a:lnTo>
                    <a:pt x="1640" y="1154"/>
                  </a:lnTo>
                  <a:lnTo>
                    <a:pt x="1636" y="1165"/>
                  </a:lnTo>
                  <a:lnTo>
                    <a:pt x="1630" y="1167"/>
                  </a:lnTo>
                  <a:lnTo>
                    <a:pt x="1626" y="1171"/>
                  </a:lnTo>
                  <a:lnTo>
                    <a:pt x="1621" y="1171"/>
                  </a:lnTo>
                  <a:lnTo>
                    <a:pt x="1611" y="1177"/>
                  </a:lnTo>
                  <a:lnTo>
                    <a:pt x="1604" y="1179"/>
                  </a:lnTo>
                  <a:lnTo>
                    <a:pt x="1604" y="1179"/>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2543" y="1947"/>
              <a:ext cx="1275" cy="1916"/>
            </a:xfrm>
            <a:custGeom>
              <a:avLst/>
              <a:gdLst>
                <a:gd name="T0" fmla="*/ 1096 w 1275"/>
                <a:gd name="T1" fmla="*/ 19 h 1916"/>
                <a:gd name="T2" fmla="*/ 1178 w 1275"/>
                <a:gd name="T3" fmla="*/ 6 h 1916"/>
                <a:gd name="T4" fmla="*/ 1275 w 1275"/>
                <a:gd name="T5" fmla="*/ 11 h 1916"/>
                <a:gd name="T6" fmla="*/ 1233 w 1275"/>
                <a:gd name="T7" fmla="*/ 72 h 1916"/>
                <a:gd name="T8" fmla="*/ 1214 w 1275"/>
                <a:gd name="T9" fmla="*/ 121 h 1916"/>
                <a:gd name="T10" fmla="*/ 1191 w 1275"/>
                <a:gd name="T11" fmla="*/ 165 h 1916"/>
                <a:gd name="T12" fmla="*/ 1191 w 1275"/>
                <a:gd name="T13" fmla="*/ 208 h 1916"/>
                <a:gd name="T14" fmla="*/ 1170 w 1275"/>
                <a:gd name="T15" fmla="*/ 237 h 1916"/>
                <a:gd name="T16" fmla="*/ 1172 w 1275"/>
                <a:gd name="T17" fmla="*/ 305 h 1916"/>
                <a:gd name="T18" fmla="*/ 1151 w 1275"/>
                <a:gd name="T19" fmla="*/ 377 h 1916"/>
                <a:gd name="T20" fmla="*/ 1130 w 1275"/>
                <a:gd name="T21" fmla="*/ 413 h 1916"/>
                <a:gd name="T22" fmla="*/ 1111 w 1275"/>
                <a:gd name="T23" fmla="*/ 439 h 1916"/>
                <a:gd name="T24" fmla="*/ 1087 w 1275"/>
                <a:gd name="T25" fmla="*/ 441 h 1916"/>
                <a:gd name="T26" fmla="*/ 1049 w 1275"/>
                <a:gd name="T27" fmla="*/ 447 h 1916"/>
                <a:gd name="T28" fmla="*/ 1017 w 1275"/>
                <a:gd name="T29" fmla="*/ 483 h 1916"/>
                <a:gd name="T30" fmla="*/ 1028 w 1275"/>
                <a:gd name="T31" fmla="*/ 612 h 1916"/>
                <a:gd name="T32" fmla="*/ 979 w 1275"/>
                <a:gd name="T33" fmla="*/ 743 h 1916"/>
                <a:gd name="T34" fmla="*/ 806 w 1275"/>
                <a:gd name="T35" fmla="*/ 832 h 1916"/>
                <a:gd name="T36" fmla="*/ 837 w 1275"/>
                <a:gd name="T37" fmla="*/ 900 h 1916"/>
                <a:gd name="T38" fmla="*/ 787 w 1275"/>
                <a:gd name="T39" fmla="*/ 1084 h 1916"/>
                <a:gd name="T40" fmla="*/ 772 w 1275"/>
                <a:gd name="T41" fmla="*/ 1163 h 1916"/>
                <a:gd name="T42" fmla="*/ 729 w 1275"/>
                <a:gd name="T43" fmla="*/ 1177 h 1916"/>
                <a:gd name="T44" fmla="*/ 708 w 1275"/>
                <a:gd name="T45" fmla="*/ 1220 h 1916"/>
                <a:gd name="T46" fmla="*/ 674 w 1275"/>
                <a:gd name="T47" fmla="*/ 1232 h 1916"/>
                <a:gd name="T48" fmla="*/ 666 w 1275"/>
                <a:gd name="T49" fmla="*/ 1247 h 1916"/>
                <a:gd name="T50" fmla="*/ 620 w 1275"/>
                <a:gd name="T51" fmla="*/ 1222 h 1916"/>
                <a:gd name="T52" fmla="*/ 512 w 1275"/>
                <a:gd name="T53" fmla="*/ 1326 h 1916"/>
                <a:gd name="T54" fmla="*/ 452 w 1275"/>
                <a:gd name="T55" fmla="*/ 1580 h 1916"/>
                <a:gd name="T56" fmla="*/ 365 w 1275"/>
                <a:gd name="T57" fmla="*/ 1741 h 1916"/>
                <a:gd name="T58" fmla="*/ 264 w 1275"/>
                <a:gd name="T59" fmla="*/ 1872 h 1916"/>
                <a:gd name="T60" fmla="*/ 228 w 1275"/>
                <a:gd name="T61" fmla="*/ 1776 h 1916"/>
                <a:gd name="T62" fmla="*/ 177 w 1275"/>
                <a:gd name="T63" fmla="*/ 1654 h 1916"/>
                <a:gd name="T64" fmla="*/ 99 w 1275"/>
                <a:gd name="T65" fmla="*/ 1643 h 1916"/>
                <a:gd name="T66" fmla="*/ 35 w 1275"/>
                <a:gd name="T67" fmla="*/ 1601 h 1916"/>
                <a:gd name="T68" fmla="*/ 6 w 1275"/>
                <a:gd name="T69" fmla="*/ 1537 h 1916"/>
                <a:gd name="T70" fmla="*/ 90 w 1275"/>
                <a:gd name="T71" fmla="*/ 1459 h 1916"/>
                <a:gd name="T72" fmla="*/ 154 w 1275"/>
                <a:gd name="T73" fmla="*/ 1359 h 1916"/>
                <a:gd name="T74" fmla="*/ 239 w 1275"/>
                <a:gd name="T75" fmla="*/ 1285 h 1916"/>
                <a:gd name="T76" fmla="*/ 277 w 1275"/>
                <a:gd name="T77" fmla="*/ 1135 h 1916"/>
                <a:gd name="T78" fmla="*/ 256 w 1275"/>
                <a:gd name="T79" fmla="*/ 1027 h 1916"/>
                <a:gd name="T80" fmla="*/ 190 w 1275"/>
                <a:gd name="T81" fmla="*/ 974 h 1916"/>
                <a:gd name="T82" fmla="*/ 173 w 1275"/>
                <a:gd name="T83" fmla="*/ 892 h 1916"/>
                <a:gd name="T84" fmla="*/ 116 w 1275"/>
                <a:gd name="T85" fmla="*/ 830 h 1916"/>
                <a:gd name="T86" fmla="*/ 55 w 1275"/>
                <a:gd name="T87" fmla="*/ 754 h 1916"/>
                <a:gd name="T88" fmla="*/ 128 w 1275"/>
                <a:gd name="T89" fmla="*/ 710 h 1916"/>
                <a:gd name="T90" fmla="*/ 201 w 1275"/>
                <a:gd name="T91" fmla="*/ 669 h 1916"/>
                <a:gd name="T92" fmla="*/ 272 w 1275"/>
                <a:gd name="T93" fmla="*/ 618 h 1916"/>
                <a:gd name="T94" fmla="*/ 275 w 1275"/>
                <a:gd name="T95" fmla="*/ 540 h 1916"/>
                <a:gd name="T96" fmla="*/ 289 w 1275"/>
                <a:gd name="T97" fmla="*/ 477 h 1916"/>
                <a:gd name="T98" fmla="*/ 380 w 1275"/>
                <a:gd name="T99" fmla="*/ 483 h 1916"/>
                <a:gd name="T100" fmla="*/ 431 w 1275"/>
                <a:gd name="T101" fmla="*/ 422 h 1916"/>
                <a:gd name="T102" fmla="*/ 499 w 1275"/>
                <a:gd name="T103" fmla="*/ 349 h 1916"/>
                <a:gd name="T104" fmla="*/ 584 w 1275"/>
                <a:gd name="T105" fmla="*/ 335 h 1916"/>
                <a:gd name="T106" fmla="*/ 649 w 1275"/>
                <a:gd name="T107" fmla="*/ 297 h 1916"/>
                <a:gd name="T108" fmla="*/ 708 w 1275"/>
                <a:gd name="T109" fmla="*/ 258 h 1916"/>
                <a:gd name="T110" fmla="*/ 740 w 1275"/>
                <a:gd name="T111" fmla="*/ 199 h 1916"/>
                <a:gd name="T112" fmla="*/ 831 w 1275"/>
                <a:gd name="T113" fmla="*/ 203 h 1916"/>
                <a:gd name="T114" fmla="*/ 914 w 1275"/>
                <a:gd name="T115" fmla="*/ 258 h 1916"/>
                <a:gd name="T116" fmla="*/ 988 w 1275"/>
                <a:gd name="T117" fmla="*/ 273 h 1916"/>
                <a:gd name="T118" fmla="*/ 1017 w 1275"/>
                <a:gd name="T119" fmla="*/ 189 h 1916"/>
                <a:gd name="T120" fmla="*/ 1055 w 1275"/>
                <a:gd name="T121" fmla="*/ 104 h 1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5" h="1916">
                  <a:moveTo>
                    <a:pt x="1062" y="36"/>
                  </a:moveTo>
                  <a:lnTo>
                    <a:pt x="1060" y="32"/>
                  </a:lnTo>
                  <a:lnTo>
                    <a:pt x="1060" y="30"/>
                  </a:lnTo>
                  <a:lnTo>
                    <a:pt x="1062" y="28"/>
                  </a:lnTo>
                  <a:lnTo>
                    <a:pt x="1062" y="24"/>
                  </a:lnTo>
                  <a:lnTo>
                    <a:pt x="1062" y="23"/>
                  </a:lnTo>
                  <a:lnTo>
                    <a:pt x="1062" y="19"/>
                  </a:lnTo>
                  <a:lnTo>
                    <a:pt x="1062" y="17"/>
                  </a:lnTo>
                  <a:lnTo>
                    <a:pt x="1062" y="13"/>
                  </a:lnTo>
                  <a:lnTo>
                    <a:pt x="1062" y="11"/>
                  </a:lnTo>
                  <a:lnTo>
                    <a:pt x="1066" y="11"/>
                  </a:lnTo>
                  <a:lnTo>
                    <a:pt x="1068" y="9"/>
                  </a:lnTo>
                  <a:lnTo>
                    <a:pt x="1072" y="9"/>
                  </a:lnTo>
                  <a:lnTo>
                    <a:pt x="1074" y="9"/>
                  </a:lnTo>
                  <a:lnTo>
                    <a:pt x="1077" y="11"/>
                  </a:lnTo>
                  <a:lnTo>
                    <a:pt x="1079" y="11"/>
                  </a:lnTo>
                  <a:lnTo>
                    <a:pt x="1081" y="13"/>
                  </a:lnTo>
                  <a:lnTo>
                    <a:pt x="1085" y="13"/>
                  </a:lnTo>
                  <a:lnTo>
                    <a:pt x="1087" y="13"/>
                  </a:lnTo>
                  <a:lnTo>
                    <a:pt x="1091" y="17"/>
                  </a:lnTo>
                  <a:lnTo>
                    <a:pt x="1096" y="17"/>
                  </a:lnTo>
                  <a:lnTo>
                    <a:pt x="1096" y="19"/>
                  </a:lnTo>
                  <a:lnTo>
                    <a:pt x="1102" y="19"/>
                  </a:lnTo>
                  <a:lnTo>
                    <a:pt x="1104" y="23"/>
                  </a:lnTo>
                  <a:lnTo>
                    <a:pt x="1110" y="23"/>
                  </a:lnTo>
                  <a:lnTo>
                    <a:pt x="1111" y="24"/>
                  </a:lnTo>
                  <a:lnTo>
                    <a:pt x="1117" y="24"/>
                  </a:lnTo>
                  <a:lnTo>
                    <a:pt x="1127" y="24"/>
                  </a:lnTo>
                  <a:lnTo>
                    <a:pt x="1130" y="24"/>
                  </a:lnTo>
                  <a:lnTo>
                    <a:pt x="1136" y="24"/>
                  </a:lnTo>
                  <a:lnTo>
                    <a:pt x="1140" y="23"/>
                  </a:lnTo>
                  <a:lnTo>
                    <a:pt x="1142" y="23"/>
                  </a:lnTo>
                  <a:lnTo>
                    <a:pt x="1146" y="23"/>
                  </a:lnTo>
                  <a:lnTo>
                    <a:pt x="1151" y="19"/>
                  </a:lnTo>
                  <a:lnTo>
                    <a:pt x="1153" y="19"/>
                  </a:lnTo>
                  <a:lnTo>
                    <a:pt x="1155" y="17"/>
                  </a:lnTo>
                  <a:lnTo>
                    <a:pt x="1159" y="17"/>
                  </a:lnTo>
                  <a:lnTo>
                    <a:pt x="1161" y="13"/>
                  </a:lnTo>
                  <a:lnTo>
                    <a:pt x="1165" y="13"/>
                  </a:lnTo>
                  <a:lnTo>
                    <a:pt x="1166" y="11"/>
                  </a:lnTo>
                  <a:lnTo>
                    <a:pt x="1172" y="11"/>
                  </a:lnTo>
                  <a:lnTo>
                    <a:pt x="1176" y="11"/>
                  </a:lnTo>
                  <a:lnTo>
                    <a:pt x="1176" y="9"/>
                  </a:lnTo>
                  <a:lnTo>
                    <a:pt x="1178" y="6"/>
                  </a:lnTo>
                  <a:lnTo>
                    <a:pt x="1180" y="6"/>
                  </a:lnTo>
                  <a:lnTo>
                    <a:pt x="1184" y="4"/>
                  </a:lnTo>
                  <a:lnTo>
                    <a:pt x="1189" y="0"/>
                  </a:lnTo>
                  <a:lnTo>
                    <a:pt x="1191" y="0"/>
                  </a:lnTo>
                  <a:lnTo>
                    <a:pt x="1195" y="0"/>
                  </a:lnTo>
                  <a:lnTo>
                    <a:pt x="1197" y="0"/>
                  </a:lnTo>
                  <a:lnTo>
                    <a:pt x="1201" y="0"/>
                  </a:lnTo>
                  <a:lnTo>
                    <a:pt x="1204" y="0"/>
                  </a:lnTo>
                  <a:lnTo>
                    <a:pt x="1210" y="0"/>
                  </a:lnTo>
                  <a:lnTo>
                    <a:pt x="1214" y="0"/>
                  </a:lnTo>
                  <a:lnTo>
                    <a:pt x="1216" y="0"/>
                  </a:lnTo>
                  <a:lnTo>
                    <a:pt x="1220" y="0"/>
                  </a:lnTo>
                  <a:lnTo>
                    <a:pt x="1225" y="0"/>
                  </a:lnTo>
                  <a:lnTo>
                    <a:pt x="1229" y="0"/>
                  </a:lnTo>
                  <a:lnTo>
                    <a:pt x="1233" y="0"/>
                  </a:lnTo>
                  <a:lnTo>
                    <a:pt x="1235" y="0"/>
                  </a:lnTo>
                  <a:lnTo>
                    <a:pt x="1240" y="0"/>
                  </a:lnTo>
                  <a:lnTo>
                    <a:pt x="1250" y="4"/>
                  </a:lnTo>
                  <a:lnTo>
                    <a:pt x="1263" y="4"/>
                  </a:lnTo>
                  <a:lnTo>
                    <a:pt x="1265" y="6"/>
                  </a:lnTo>
                  <a:lnTo>
                    <a:pt x="1269" y="6"/>
                  </a:lnTo>
                  <a:lnTo>
                    <a:pt x="1275" y="11"/>
                  </a:lnTo>
                  <a:lnTo>
                    <a:pt x="1275" y="13"/>
                  </a:lnTo>
                  <a:lnTo>
                    <a:pt x="1275" y="19"/>
                  </a:lnTo>
                  <a:lnTo>
                    <a:pt x="1269" y="24"/>
                  </a:lnTo>
                  <a:lnTo>
                    <a:pt x="1269" y="28"/>
                  </a:lnTo>
                  <a:lnTo>
                    <a:pt x="1265" y="32"/>
                  </a:lnTo>
                  <a:lnTo>
                    <a:pt x="1265" y="38"/>
                  </a:lnTo>
                  <a:lnTo>
                    <a:pt x="1265" y="43"/>
                  </a:lnTo>
                  <a:lnTo>
                    <a:pt x="1265" y="47"/>
                  </a:lnTo>
                  <a:lnTo>
                    <a:pt x="1263" y="47"/>
                  </a:lnTo>
                  <a:lnTo>
                    <a:pt x="1257" y="47"/>
                  </a:lnTo>
                  <a:lnTo>
                    <a:pt x="1257" y="49"/>
                  </a:lnTo>
                  <a:lnTo>
                    <a:pt x="1254" y="53"/>
                  </a:lnTo>
                  <a:lnTo>
                    <a:pt x="1252" y="53"/>
                  </a:lnTo>
                  <a:lnTo>
                    <a:pt x="1246" y="55"/>
                  </a:lnTo>
                  <a:lnTo>
                    <a:pt x="1246" y="57"/>
                  </a:lnTo>
                  <a:lnTo>
                    <a:pt x="1244" y="60"/>
                  </a:lnTo>
                  <a:lnTo>
                    <a:pt x="1244" y="62"/>
                  </a:lnTo>
                  <a:lnTo>
                    <a:pt x="1240" y="66"/>
                  </a:lnTo>
                  <a:lnTo>
                    <a:pt x="1240" y="68"/>
                  </a:lnTo>
                  <a:lnTo>
                    <a:pt x="1240" y="72"/>
                  </a:lnTo>
                  <a:lnTo>
                    <a:pt x="1235" y="72"/>
                  </a:lnTo>
                  <a:lnTo>
                    <a:pt x="1233" y="72"/>
                  </a:lnTo>
                  <a:lnTo>
                    <a:pt x="1229" y="72"/>
                  </a:lnTo>
                  <a:lnTo>
                    <a:pt x="1227" y="74"/>
                  </a:lnTo>
                  <a:lnTo>
                    <a:pt x="1227" y="78"/>
                  </a:lnTo>
                  <a:lnTo>
                    <a:pt x="1225" y="81"/>
                  </a:lnTo>
                  <a:lnTo>
                    <a:pt x="1225" y="85"/>
                  </a:lnTo>
                  <a:lnTo>
                    <a:pt x="1227" y="85"/>
                  </a:lnTo>
                  <a:lnTo>
                    <a:pt x="1229" y="85"/>
                  </a:lnTo>
                  <a:lnTo>
                    <a:pt x="1233" y="85"/>
                  </a:lnTo>
                  <a:lnTo>
                    <a:pt x="1233" y="87"/>
                  </a:lnTo>
                  <a:lnTo>
                    <a:pt x="1233" y="91"/>
                  </a:lnTo>
                  <a:lnTo>
                    <a:pt x="1229" y="91"/>
                  </a:lnTo>
                  <a:lnTo>
                    <a:pt x="1229" y="93"/>
                  </a:lnTo>
                  <a:lnTo>
                    <a:pt x="1227" y="93"/>
                  </a:lnTo>
                  <a:lnTo>
                    <a:pt x="1225" y="96"/>
                  </a:lnTo>
                  <a:lnTo>
                    <a:pt x="1225" y="98"/>
                  </a:lnTo>
                  <a:lnTo>
                    <a:pt x="1225" y="100"/>
                  </a:lnTo>
                  <a:lnTo>
                    <a:pt x="1221" y="106"/>
                  </a:lnTo>
                  <a:lnTo>
                    <a:pt x="1220" y="110"/>
                  </a:lnTo>
                  <a:lnTo>
                    <a:pt x="1220" y="115"/>
                  </a:lnTo>
                  <a:lnTo>
                    <a:pt x="1216" y="117"/>
                  </a:lnTo>
                  <a:lnTo>
                    <a:pt x="1214" y="117"/>
                  </a:lnTo>
                  <a:lnTo>
                    <a:pt x="1214" y="121"/>
                  </a:lnTo>
                  <a:lnTo>
                    <a:pt x="1216" y="123"/>
                  </a:lnTo>
                  <a:lnTo>
                    <a:pt x="1216" y="125"/>
                  </a:lnTo>
                  <a:lnTo>
                    <a:pt x="1214" y="125"/>
                  </a:lnTo>
                  <a:lnTo>
                    <a:pt x="1210" y="129"/>
                  </a:lnTo>
                  <a:lnTo>
                    <a:pt x="1208" y="129"/>
                  </a:lnTo>
                  <a:lnTo>
                    <a:pt x="1208" y="131"/>
                  </a:lnTo>
                  <a:lnTo>
                    <a:pt x="1204" y="134"/>
                  </a:lnTo>
                  <a:lnTo>
                    <a:pt x="1202" y="134"/>
                  </a:lnTo>
                  <a:lnTo>
                    <a:pt x="1201" y="134"/>
                  </a:lnTo>
                  <a:lnTo>
                    <a:pt x="1197" y="134"/>
                  </a:lnTo>
                  <a:lnTo>
                    <a:pt x="1195" y="136"/>
                  </a:lnTo>
                  <a:lnTo>
                    <a:pt x="1191" y="140"/>
                  </a:lnTo>
                  <a:lnTo>
                    <a:pt x="1191" y="142"/>
                  </a:lnTo>
                  <a:lnTo>
                    <a:pt x="1195" y="142"/>
                  </a:lnTo>
                  <a:lnTo>
                    <a:pt x="1197" y="146"/>
                  </a:lnTo>
                  <a:lnTo>
                    <a:pt x="1197" y="148"/>
                  </a:lnTo>
                  <a:lnTo>
                    <a:pt x="1197" y="150"/>
                  </a:lnTo>
                  <a:lnTo>
                    <a:pt x="1195" y="153"/>
                  </a:lnTo>
                  <a:lnTo>
                    <a:pt x="1191" y="155"/>
                  </a:lnTo>
                  <a:lnTo>
                    <a:pt x="1191" y="159"/>
                  </a:lnTo>
                  <a:lnTo>
                    <a:pt x="1191" y="161"/>
                  </a:lnTo>
                  <a:lnTo>
                    <a:pt x="1191" y="165"/>
                  </a:lnTo>
                  <a:lnTo>
                    <a:pt x="1191" y="167"/>
                  </a:lnTo>
                  <a:lnTo>
                    <a:pt x="1191" y="168"/>
                  </a:lnTo>
                  <a:lnTo>
                    <a:pt x="1191" y="172"/>
                  </a:lnTo>
                  <a:lnTo>
                    <a:pt x="1191" y="174"/>
                  </a:lnTo>
                  <a:lnTo>
                    <a:pt x="1189" y="172"/>
                  </a:lnTo>
                  <a:lnTo>
                    <a:pt x="1185" y="172"/>
                  </a:lnTo>
                  <a:lnTo>
                    <a:pt x="1184" y="172"/>
                  </a:lnTo>
                  <a:lnTo>
                    <a:pt x="1184" y="174"/>
                  </a:lnTo>
                  <a:lnTo>
                    <a:pt x="1185" y="178"/>
                  </a:lnTo>
                  <a:lnTo>
                    <a:pt x="1185" y="180"/>
                  </a:lnTo>
                  <a:lnTo>
                    <a:pt x="1185" y="184"/>
                  </a:lnTo>
                  <a:lnTo>
                    <a:pt x="1185" y="186"/>
                  </a:lnTo>
                  <a:lnTo>
                    <a:pt x="1185" y="189"/>
                  </a:lnTo>
                  <a:lnTo>
                    <a:pt x="1185" y="191"/>
                  </a:lnTo>
                  <a:lnTo>
                    <a:pt x="1189" y="191"/>
                  </a:lnTo>
                  <a:lnTo>
                    <a:pt x="1189" y="193"/>
                  </a:lnTo>
                  <a:lnTo>
                    <a:pt x="1185" y="197"/>
                  </a:lnTo>
                  <a:lnTo>
                    <a:pt x="1185" y="199"/>
                  </a:lnTo>
                  <a:lnTo>
                    <a:pt x="1185" y="203"/>
                  </a:lnTo>
                  <a:lnTo>
                    <a:pt x="1185" y="205"/>
                  </a:lnTo>
                  <a:lnTo>
                    <a:pt x="1185" y="210"/>
                  </a:lnTo>
                  <a:lnTo>
                    <a:pt x="1191" y="208"/>
                  </a:lnTo>
                  <a:lnTo>
                    <a:pt x="1191" y="210"/>
                  </a:lnTo>
                  <a:lnTo>
                    <a:pt x="1195" y="210"/>
                  </a:lnTo>
                  <a:lnTo>
                    <a:pt x="1195" y="214"/>
                  </a:lnTo>
                  <a:lnTo>
                    <a:pt x="1195" y="216"/>
                  </a:lnTo>
                  <a:lnTo>
                    <a:pt x="1197" y="216"/>
                  </a:lnTo>
                  <a:lnTo>
                    <a:pt x="1197" y="218"/>
                  </a:lnTo>
                  <a:lnTo>
                    <a:pt x="1197" y="222"/>
                  </a:lnTo>
                  <a:lnTo>
                    <a:pt x="1201" y="223"/>
                  </a:lnTo>
                  <a:lnTo>
                    <a:pt x="1201" y="227"/>
                  </a:lnTo>
                  <a:lnTo>
                    <a:pt x="1197" y="229"/>
                  </a:lnTo>
                  <a:lnTo>
                    <a:pt x="1195" y="229"/>
                  </a:lnTo>
                  <a:lnTo>
                    <a:pt x="1191" y="233"/>
                  </a:lnTo>
                  <a:lnTo>
                    <a:pt x="1189" y="233"/>
                  </a:lnTo>
                  <a:lnTo>
                    <a:pt x="1189" y="235"/>
                  </a:lnTo>
                  <a:lnTo>
                    <a:pt x="1185" y="233"/>
                  </a:lnTo>
                  <a:lnTo>
                    <a:pt x="1184" y="229"/>
                  </a:lnTo>
                  <a:lnTo>
                    <a:pt x="1178" y="233"/>
                  </a:lnTo>
                  <a:lnTo>
                    <a:pt x="1176" y="233"/>
                  </a:lnTo>
                  <a:lnTo>
                    <a:pt x="1170" y="229"/>
                  </a:lnTo>
                  <a:lnTo>
                    <a:pt x="1170" y="233"/>
                  </a:lnTo>
                  <a:lnTo>
                    <a:pt x="1170" y="235"/>
                  </a:lnTo>
                  <a:lnTo>
                    <a:pt x="1170" y="237"/>
                  </a:lnTo>
                  <a:lnTo>
                    <a:pt x="1170" y="241"/>
                  </a:lnTo>
                  <a:lnTo>
                    <a:pt x="1170" y="242"/>
                  </a:lnTo>
                  <a:lnTo>
                    <a:pt x="1170" y="246"/>
                  </a:lnTo>
                  <a:lnTo>
                    <a:pt x="1170" y="248"/>
                  </a:lnTo>
                  <a:lnTo>
                    <a:pt x="1166" y="248"/>
                  </a:lnTo>
                  <a:lnTo>
                    <a:pt x="1165" y="248"/>
                  </a:lnTo>
                  <a:lnTo>
                    <a:pt x="1165" y="252"/>
                  </a:lnTo>
                  <a:lnTo>
                    <a:pt x="1165" y="254"/>
                  </a:lnTo>
                  <a:lnTo>
                    <a:pt x="1165" y="258"/>
                  </a:lnTo>
                  <a:lnTo>
                    <a:pt x="1161" y="259"/>
                  </a:lnTo>
                  <a:lnTo>
                    <a:pt x="1161" y="261"/>
                  </a:lnTo>
                  <a:lnTo>
                    <a:pt x="1159" y="261"/>
                  </a:lnTo>
                  <a:lnTo>
                    <a:pt x="1159" y="265"/>
                  </a:lnTo>
                  <a:lnTo>
                    <a:pt x="1159" y="267"/>
                  </a:lnTo>
                  <a:lnTo>
                    <a:pt x="1161" y="286"/>
                  </a:lnTo>
                  <a:lnTo>
                    <a:pt x="1165" y="290"/>
                  </a:lnTo>
                  <a:lnTo>
                    <a:pt x="1165" y="292"/>
                  </a:lnTo>
                  <a:lnTo>
                    <a:pt x="1166" y="295"/>
                  </a:lnTo>
                  <a:lnTo>
                    <a:pt x="1166" y="297"/>
                  </a:lnTo>
                  <a:lnTo>
                    <a:pt x="1170" y="301"/>
                  </a:lnTo>
                  <a:lnTo>
                    <a:pt x="1170" y="303"/>
                  </a:lnTo>
                  <a:lnTo>
                    <a:pt x="1172" y="305"/>
                  </a:lnTo>
                  <a:lnTo>
                    <a:pt x="1172" y="311"/>
                  </a:lnTo>
                  <a:lnTo>
                    <a:pt x="1170" y="330"/>
                  </a:lnTo>
                  <a:lnTo>
                    <a:pt x="1166" y="333"/>
                  </a:lnTo>
                  <a:lnTo>
                    <a:pt x="1166" y="335"/>
                  </a:lnTo>
                  <a:lnTo>
                    <a:pt x="1165" y="339"/>
                  </a:lnTo>
                  <a:lnTo>
                    <a:pt x="1161" y="341"/>
                  </a:lnTo>
                  <a:lnTo>
                    <a:pt x="1161" y="345"/>
                  </a:lnTo>
                  <a:lnTo>
                    <a:pt x="1159" y="349"/>
                  </a:lnTo>
                  <a:lnTo>
                    <a:pt x="1161" y="354"/>
                  </a:lnTo>
                  <a:lnTo>
                    <a:pt x="1161" y="358"/>
                  </a:lnTo>
                  <a:lnTo>
                    <a:pt x="1159" y="360"/>
                  </a:lnTo>
                  <a:lnTo>
                    <a:pt x="1159" y="364"/>
                  </a:lnTo>
                  <a:lnTo>
                    <a:pt x="1155" y="364"/>
                  </a:lnTo>
                  <a:lnTo>
                    <a:pt x="1153" y="364"/>
                  </a:lnTo>
                  <a:lnTo>
                    <a:pt x="1153" y="366"/>
                  </a:lnTo>
                  <a:lnTo>
                    <a:pt x="1151" y="366"/>
                  </a:lnTo>
                  <a:lnTo>
                    <a:pt x="1151" y="369"/>
                  </a:lnTo>
                  <a:lnTo>
                    <a:pt x="1148" y="369"/>
                  </a:lnTo>
                  <a:lnTo>
                    <a:pt x="1148" y="371"/>
                  </a:lnTo>
                  <a:lnTo>
                    <a:pt x="1148" y="373"/>
                  </a:lnTo>
                  <a:lnTo>
                    <a:pt x="1151" y="373"/>
                  </a:lnTo>
                  <a:lnTo>
                    <a:pt x="1151" y="377"/>
                  </a:lnTo>
                  <a:lnTo>
                    <a:pt x="1151" y="379"/>
                  </a:lnTo>
                  <a:lnTo>
                    <a:pt x="1151" y="383"/>
                  </a:lnTo>
                  <a:lnTo>
                    <a:pt x="1151" y="385"/>
                  </a:lnTo>
                  <a:lnTo>
                    <a:pt x="1151" y="388"/>
                  </a:lnTo>
                  <a:lnTo>
                    <a:pt x="1151" y="390"/>
                  </a:lnTo>
                  <a:lnTo>
                    <a:pt x="1151" y="394"/>
                  </a:lnTo>
                  <a:lnTo>
                    <a:pt x="1148" y="394"/>
                  </a:lnTo>
                  <a:lnTo>
                    <a:pt x="1148" y="396"/>
                  </a:lnTo>
                  <a:lnTo>
                    <a:pt x="1146" y="396"/>
                  </a:lnTo>
                  <a:lnTo>
                    <a:pt x="1142" y="396"/>
                  </a:lnTo>
                  <a:lnTo>
                    <a:pt x="1142" y="398"/>
                  </a:lnTo>
                  <a:lnTo>
                    <a:pt x="1140" y="398"/>
                  </a:lnTo>
                  <a:lnTo>
                    <a:pt x="1136" y="398"/>
                  </a:lnTo>
                  <a:lnTo>
                    <a:pt x="1136" y="396"/>
                  </a:lnTo>
                  <a:lnTo>
                    <a:pt x="1136" y="398"/>
                  </a:lnTo>
                  <a:lnTo>
                    <a:pt x="1134" y="398"/>
                  </a:lnTo>
                  <a:lnTo>
                    <a:pt x="1130" y="402"/>
                  </a:lnTo>
                  <a:lnTo>
                    <a:pt x="1130" y="403"/>
                  </a:lnTo>
                  <a:lnTo>
                    <a:pt x="1134" y="407"/>
                  </a:lnTo>
                  <a:lnTo>
                    <a:pt x="1130" y="407"/>
                  </a:lnTo>
                  <a:lnTo>
                    <a:pt x="1130" y="409"/>
                  </a:lnTo>
                  <a:lnTo>
                    <a:pt x="1130" y="413"/>
                  </a:lnTo>
                  <a:lnTo>
                    <a:pt x="1129" y="415"/>
                  </a:lnTo>
                  <a:lnTo>
                    <a:pt x="1127" y="413"/>
                  </a:lnTo>
                  <a:lnTo>
                    <a:pt x="1123" y="413"/>
                  </a:lnTo>
                  <a:lnTo>
                    <a:pt x="1123" y="415"/>
                  </a:lnTo>
                  <a:lnTo>
                    <a:pt x="1121" y="417"/>
                  </a:lnTo>
                  <a:lnTo>
                    <a:pt x="1117" y="417"/>
                  </a:lnTo>
                  <a:lnTo>
                    <a:pt x="1115" y="417"/>
                  </a:lnTo>
                  <a:lnTo>
                    <a:pt x="1111" y="417"/>
                  </a:lnTo>
                  <a:lnTo>
                    <a:pt x="1110" y="417"/>
                  </a:lnTo>
                  <a:lnTo>
                    <a:pt x="1110" y="421"/>
                  </a:lnTo>
                  <a:lnTo>
                    <a:pt x="1110" y="422"/>
                  </a:lnTo>
                  <a:lnTo>
                    <a:pt x="1111" y="422"/>
                  </a:lnTo>
                  <a:lnTo>
                    <a:pt x="1115" y="422"/>
                  </a:lnTo>
                  <a:lnTo>
                    <a:pt x="1115" y="426"/>
                  </a:lnTo>
                  <a:lnTo>
                    <a:pt x="1117" y="426"/>
                  </a:lnTo>
                  <a:lnTo>
                    <a:pt x="1115" y="426"/>
                  </a:lnTo>
                  <a:lnTo>
                    <a:pt x="1115" y="428"/>
                  </a:lnTo>
                  <a:lnTo>
                    <a:pt x="1115" y="432"/>
                  </a:lnTo>
                  <a:lnTo>
                    <a:pt x="1115" y="434"/>
                  </a:lnTo>
                  <a:lnTo>
                    <a:pt x="1115" y="438"/>
                  </a:lnTo>
                  <a:lnTo>
                    <a:pt x="1111" y="438"/>
                  </a:lnTo>
                  <a:lnTo>
                    <a:pt x="1111" y="439"/>
                  </a:lnTo>
                  <a:lnTo>
                    <a:pt x="1110" y="439"/>
                  </a:lnTo>
                  <a:lnTo>
                    <a:pt x="1106" y="439"/>
                  </a:lnTo>
                  <a:lnTo>
                    <a:pt x="1106" y="438"/>
                  </a:lnTo>
                  <a:lnTo>
                    <a:pt x="1104" y="438"/>
                  </a:lnTo>
                  <a:lnTo>
                    <a:pt x="1104" y="434"/>
                  </a:lnTo>
                  <a:lnTo>
                    <a:pt x="1102" y="438"/>
                  </a:lnTo>
                  <a:lnTo>
                    <a:pt x="1102" y="434"/>
                  </a:lnTo>
                  <a:lnTo>
                    <a:pt x="1098" y="434"/>
                  </a:lnTo>
                  <a:lnTo>
                    <a:pt x="1098" y="432"/>
                  </a:lnTo>
                  <a:lnTo>
                    <a:pt x="1096" y="432"/>
                  </a:lnTo>
                  <a:lnTo>
                    <a:pt x="1096" y="428"/>
                  </a:lnTo>
                  <a:lnTo>
                    <a:pt x="1093" y="432"/>
                  </a:lnTo>
                  <a:lnTo>
                    <a:pt x="1093" y="434"/>
                  </a:lnTo>
                  <a:lnTo>
                    <a:pt x="1093" y="438"/>
                  </a:lnTo>
                  <a:lnTo>
                    <a:pt x="1096" y="438"/>
                  </a:lnTo>
                  <a:lnTo>
                    <a:pt x="1096" y="439"/>
                  </a:lnTo>
                  <a:lnTo>
                    <a:pt x="1096" y="441"/>
                  </a:lnTo>
                  <a:lnTo>
                    <a:pt x="1093" y="441"/>
                  </a:lnTo>
                  <a:lnTo>
                    <a:pt x="1091" y="441"/>
                  </a:lnTo>
                  <a:lnTo>
                    <a:pt x="1091" y="439"/>
                  </a:lnTo>
                  <a:lnTo>
                    <a:pt x="1087" y="439"/>
                  </a:lnTo>
                  <a:lnTo>
                    <a:pt x="1087" y="441"/>
                  </a:lnTo>
                  <a:lnTo>
                    <a:pt x="1087" y="439"/>
                  </a:lnTo>
                  <a:lnTo>
                    <a:pt x="1085" y="439"/>
                  </a:lnTo>
                  <a:lnTo>
                    <a:pt x="1081" y="439"/>
                  </a:lnTo>
                  <a:lnTo>
                    <a:pt x="1079" y="439"/>
                  </a:lnTo>
                  <a:lnTo>
                    <a:pt x="1077" y="439"/>
                  </a:lnTo>
                  <a:lnTo>
                    <a:pt x="1077" y="441"/>
                  </a:lnTo>
                  <a:lnTo>
                    <a:pt x="1077" y="445"/>
                  </a:lnTo>
                  <a:lnTo>
                    <a:pt x="1074" y="445"/>
                  </a:lnTo>
                  <a:lnTo>
                    <a:pt x="1072" y="445"/>
                  </a:lnTo>
                  <a:lnTo>
                    <a:pt x="1068" y="445"/>
                  </a:lnTo>
                  <a:lnTo>
                    <a:pt x="1066" y="445"/>
                  </a:lnTo>
                  <a:lnTo>
                    <a:pt x="1068" y="445"/>
                  </a:lnTo>
                  <a:lnTo>
                    <a:pt x="1068" y="441"/>
                  </a:lnTo>
                  <a:lnTo>
                    <a:pt x="1066" y="439"/>
                  </a:lnTo>
                  <a:lnTo>
                    <a:pt x="1062" y="439"/>
                  </a:lnTo>
                  <a:lnTo>
                    <a:pt x="1062" y="441"/>
                  </a:lnTo>
                  <a:lnTo>
                    <a:pt x="1060" y="441"/>
                  </a:lnTo>
                  <a:lnTo>
                    <a:pt x="1057" y="441"/>
                  </a:lnTo>
                  <a:lnTo>
                    <a:pt x="1057" y="445"/>
                  </a:lnTo>
                  <a:lnTo>
                    <a:pt x="1055" y="445"/>
                  </a:lnTo>
                  <a:lnTo>
                    <a:pt x="1053" y="445"/>
                  </a:lnTo>
                  <a:lnTo>
                    <a:pt x="1049" y="447"/>
                  </a:lnTo>
                  <a:lnTo>
                    <a:pt x="1049" y="451"/>
                  </a:lnTo>
                  <a:lnTo>
                    <a:pt x="1047" y="451"/>
                  </a:lnTo>
                  <a:lnTo>
                    <a:pt x="1047" y="453"/>
                  </a:lnTo>
                  <a:lnTo>
                    <a:pt x="1047" y="457"/>
                  </a:lnTo>
                  <a:lnTo>
                    <a:pt x="1043" y="457"/>
                  </a:lnTo>
                  <a:lnTo>
                    <a:pt x="1041" y="457"/>
                  </a:lnTo>
                  <a:lnTo>
                    <a:pt x="1041" y="458"/>
                  </a:lnTo>
                  <a:lnTo>
                    <a:pt x="1041" y="462"/>
                  </a:lnTo>
                  <a:lnTo>
                    <a:pt x="1041" y="464"/>
                  </a:lnTo>
                  <a:lnTo>
                    <a:pt x="1041" y="466"/>
                  </a:lnTo>
                  <a:lnTo>
                    <a:pt x="1041" y="470"/>
                  </a:lnTo>
                  <a:lnTo>
                    <a:pt x="1041" y="472"/>
                  </a:lnTo>
                  <a:lnTo>
                    <a:pt x="1032" y="483"/>
                  </a:lnTo>
                  <a:lnTo>
                    <a:pt x="1030" y="483"/>
                  </a:lnTo>
                  <a:lnTo>
                    <a:pt x="1028" y="485"/>
                  </a:lnTo>
                  <a:lnTo>
                    <a:pt x="1024" y="485"/>
                  </a:lnTo>
                  <a:lnTo>
                    <a:pt x="1024" y="483"/>
                  </a:lnTo>
                  <a:lnTo>
                    <a:pt x="1022" y="483"/>
                  </a:lnTo>
                  <a:lnTo>
                    <a:pt x="1019" y="483"/>
                  </a:lnTo>
                  <a:lnTo>
                    <a:pt x="1017" y="483"/>
                  </a:lnTo>
                  <a:lnTo>
                    <a:pt x="1013" y="483"/>
                  </a:lnTo>
                  <a:lnTo>
                    <a:pt x="1017" y="483"/>
                  </a:lnTo>
                  <a:lnTo>
                    <a:pt x="1017" y="485"/>
                  </a:lnTo>
                  <a:lnTo>
                    <a:pt x="1017" y="489"/>
                  </a:lnTo>
                  <a:lnTo>
                    <a:pt x="1017" y="491"/>
                  </a:lnTo>
                  <a:lnTo>
                    <a:pt x="1017" y="494"/>
                  </a:lnTo>
                  <a:lnTo>
                    <a:pt x="1017" y="500"/>
                  </a:lnTo>
                  <a:lnTo>
                    <a:pt x="1019" y="506"/>
                  </a:lnTo>
                  <a:lnTo>
                    <a:pt x="1032" y="508"/>
                  </a:lnTo>
                  <a:lnTo>
                    <a:pt x="1038" y="513"/>
                  </a:lnTo>
                  <a:lnTo>
                    <a:pt x="1032" y="534"/>
                  </a:lnTo>
                  <a:lnTo>
                    <a:pt x="1028" y="534"/>
                  </a:lnTo>
                  <a:lnTo>
                    <a:pt x="1024" y="540"/>
                  </a:lnTo>
                  <a:lnTo>
                    <a:pt x="1017" y="540"/>
                  </a:lnTo>
                  <a:lnTo>
                    <a:pt x="1011" y="551"/>
                  </a:lnTo>
                  <a:lnTo>
                    <a:pt x="1011" y="563"/>
                  </a:lnTo>
                  <a:lnTo>
                    <a:pt x="1017" y="568"/>
                  </a:lnTo>
                  <a:lnTo>
                    <a:pt x="1017" y="576"/>
                  </a:lnTo>
                  <a:lnTo>
                    <a:pt x="1030" y="582"/>
                  </a:lnTo>
                  <a:lnTo>
                    <a:pt x="1041" y="589"/>
                  </a:lnTo>
                  <a:lnTo>
                    <a:pt x="1043" y="595"/>
                  </a:lnTo>
                  <a:lnTo>
                    <a:pt x="1038" y="602"/>
                  </a:lnTo>
                  <a:lnTo>
                    <a:pt x="1036" y="606"/>
                  </a:lnTo>
                  <a:lnTo>
                    <a:pt x="1028" y="612"/>
                  </a:lnTo>
                  <a:lnTo>
                    <a:pt x="1022" y="621"/>
                  </a:lnTo>
                  <a:lnTo>
                    <a:pt x="1019" y="633"/>
                  </a:lnTo>
                  <a:lnTo>
                    <a:pt x="1022" y="638"/>
                  </a:lnTo>
                  <a:lnTo>
                    <a:pt x="1017" y="650"/>
                  </a:lnTo>
                  <a:lnTo>
                    <a:pt x="1019" y="652"/>
                  </a:lnTo>
                  <a:lnTo>
                    <a:pt x="1017" y="656"/>
                  </a:lnTo>
                  <a:lnTo>
                    <a:pt x="1017" y="661"/>
                  </a:lnTo>
                  <a:lnTo>
                    <a:pt x="1013" y="665"/>
                  </a:lnTo>
                  <a:lnTo>
                    <a:pt x="1007" y="669"/>
                  </a:lnTo>
                  <a:lnTo>
                    <a:pt x="1007" y="674"/>
                  </a:lnTo>
                  <a:lnTo>
                    <a:pt x="1007" y="676"/>
                  </a:lnTo>
                  <a:lnTo>
                    <a:pt x="1007" y="682"/>
                  </a:lnTo>
                  <a:lnTo>
                    <a:pt x="1007" y="686"/>
                  </a:lnTo>
                  <a:lnTo>
                    <a:pt x="1007" y="695"/>
                  </a:lnTo>
                  <a:lnTo>
                    <a:pt x="1011" y="701"/>
                  </a:lnTo>
                  <a:lnTo>
                    <a:pt x="1007" y="705"/>
                  </a:lnTo>
                  <a:lnTo>
                    <a:pt x="1005" y="712"/>
                  </a:lnTo>
                  <a:lnTo>
                    <a:pt x="1005" y="720"/>
                  </a:lnTo>
                  <a:lnTo>
                    <a:pt x="994" y="737"/>
                  </a:lnTo>
                  <a:lnTo>
                    <a:pt x="992" y="737"/>
                  </a:lnTo>
                  <a:lnTo>
                    <a:pt x="986" y="733"/>
                  </a:lnTo>
                  <a:lnTo>
                    <a:pt x="979" y="743"/>
                  </a:lnTo>
                  <a:lnTo>
                    <a:pt x="969" y="745"/>
                  </a:lnTo>
                  <a:lnTo>
                    <a:pt x="967" y="745"/>
                  </a:lnTo>
                  <a:lnTo>
                    <a:pt x="945" y="754"/>
                  </a:lnTo>
                  <a:lnTo>
                    <a:pt x="935" y="754"/>
                  </a:lnTo>
                  <a:lnTo>
                    <a:pt x="926" y="762"/>
                  </a:lnTo>
                  <a:lnTo>
                    <a:pt x="918" y="758"/>
                  </a:lnTo>
                  <a:lnTo>
                    <a:pt x="914" y="762"/>
                  </a:lnTo>
                  <a:lnTo>
                    <a:pt x="905" y="764"/>
                  </a:lnTo>
                  <a:lnTo>
                    <a:pt x="890" y="773"/>
                  </a:lnTo>
                  <a:lnTo>
                    <a:pt x="888" y="775"/>
                  </a:lnTo>
                  <a:lnTo>
                    <a:pt x="880" y="781"/>
                  </a:lnTo>
                  <a:lnTo>
                    <a:pt x="874" y="783"/>
                  </a:lnTo>
                  <a:lnTo>
                    <a:pt x="869" y="792"/>
                  </a:lnTo>
                  <a:lnTo>
                    <a:pt x="863" y="798"/>
                  </a:lnTo>
                  <a:lnTo>
                    <a:pt x="861" y="800"/>
                  </a:lnTo>
                  <a:lnTo>
                    <a:pt x="856" y="805"/>
                  </a:lnTo>
                  <a:lnTo>
                    <a:pt x="856" y="807"/>
                  </a:lnTo>
                  <a:lnTo>
                    <a:pt x="846" y="813"/>
                  </a:lnTo>
                  <a:lnTo>
                    <a:pt x="820" y="824"/>
                  </a:lnTo>
                  <a:lnTo>
                    <a:pt x="816" y="836"/>
                  </a:lnTo>
                  <a:lnTo>
                    <a:pt x="808" y="836"/>
                  </a:lnTo>
                  <a:lnTo>
                    <a:pt x="806" y="832"/>
                  </a:lnTo>
                  <a:lnTo>
                    <a:pt x="802" y="836"/>
                  </a:lnTo>
                  <a:lnTo>
                    <a:pt x="808" y="836"/>
                  </a:lnTo>
                  <a:lnTo>
                    <a:pt x="812" y="843"/>
                  </a:lnTo>
                  <a:lnTo>
                    <a:pt x="820" y="843"/>
                  </a:lnTo>
                  <a:lnTo>
                    <a:pt x="833" y="843"/>
                  </a:lnTo>
                  <a:lnTo>
                    <a:pt x="838" y="851"/>
                  </a:lnTo>
                  <a:lnTo>
                    <a:pt x="840" y="855"/>
                  </a:lnTo>
                  <a:lnTo>
                    <a:pt x="838" y="856"/>
                  </a:lnTo>
                  <a:lnTo>
                    <a:pt x="838" y="860"/>
                  </a:lnTo>
                  <a:lnTo>
                    <a:pt x="838" y="862"/>
                  </a:lnTo>
                  <a:lnTo>
                    <a:pt x="838" y="866"/>
                  </a:lnTo>
                  <a:lnTo>
                    <a:pt x="838" y="868"/>
                  </a:lnTo>
                  <a:lnTo>
                    <a:pt x="838" y="870"/>
                  </a:lnTo>
                  <a:lnTo>
                    <a:pt x="840" y="875"/>
                  </a:lnTo>
                  <a:lnTo>
                    <a:pt x="840" y="879"/>
                  </a:lnTo>
                  <a:lnTo>
                    <a:pt x="840" y="881"/>
                  </a:lnTo>
                  <a:lnTo>
                    <a:pt x="840" y="885"/>
                  </a:lnTo>
                  <a:lnTo>
                    <a:pt x="840" y="887"/>
                  </a:lnTo>
                  <a:lnTo>
                    <a:pt x="838" y="892"/>
                  </a:lnTo>
                  <a:lnTo>
                    <a:pt x="838" y="894"/>
                  </a:lnTo>
                  <a:lnTo>
                    <a:pt x="838" y="898"/>
                  </a:lnTo>
                  <a:lnTo>
                    <a:pt x="837" y="900"/>
                  </a:lnTo>
                  <a:lnTo>
                    <a:pt x="837" y="904"/>
                  </a:lnTo>
                  <a:lnTo>
                    <a:pt x="837" y="906"/>
                  </a:lnTo>
                  <a:lnTo>
                    <a:pt x="837" y="909"/>
                  </a:lnTo>
                  <a:lnTo>
                    <a:pt x="825" y="936"/>
                  </a:lnTo>
                  <a:lnTo>
                    <a:pt x="821" y="953"/>
                  </a:lnTo>
                  <a:lnTo>
                    <a:pt x="831" y="968"/>
                  </a:lnTo>
                  <a:lnTo>
                    <a:pt x="825" y="978"/>
                  </a:lnTo>
                  <a:lnTo>
                    <a:pt x="825" y="980"/>
                  </a:lnTo>
                  <a:lnTo>
                    <a:pt x="827" y="983"/>
                  </a:lnTo>
                  <a:lnTo>
                    <a:pt x="825" y="985"/>
                  </a:lnTo>
                  <a:lnTo>
                    <a:pt x="825" y="987"/>
                  </a:lnTo>
                  <a:lnTo>
                    <a:pt x="825" y="993"/>
                  </a:lnTo>
                  <a:lnTo>
                    <a:pt x="812" y="1023"/>
                  </a:lnTo>
                  <a:lnTo>
                    <a:pt x="789" y="1048"/>
                  </a:lnTo>
                  <a:lnTo>
                    <a:pt x="787" y="1072"/>
                  </a:lnTo>
                  <a:lnTo>
                    <a:pt x="783" y="1072"/>
                  </a:lnTo>
                  <a:lnTo>
                    <a:pt x="782" y="1072"/>
                  </a:lnTo>
                  <a:lnTo>
                    <a:pt x="778" y="1078"/>
                  </a:lnTo>
                  <a:lnTo>
                    <a:pt x="782" y="1084"/>
                  </a:lnTo>
                  <a:lnTo>
                    <a:pt x="783" y="1080"/>
                  </a:lnTo>
                  <a:lnTo>
                    <a:pt x="783" y="1084"/>
                  </a:lnTo>
                  <a:lnTo>
                    <a:pt x="787" y="1084"/>
                  </a:lnTo>
                  <a:lnTo>
                    <a:pt x="787" y="1086"/>
                  </a:lnTo>
                  <a:lnTo>
                    <a:pt x="787" y="1090"/>
                  </a:lnTo>
                  <a:lnTo>
                    <a:pt x="782" y="1091"/>
                  </a:lnTo>
                  <a:lnTo>
                    <a:pt x="782" y="1099"/>
                  </a:lnTo>
                  <a:lnTo>
                    <a:pt x="787" y="1105"/>
                  </a:lnTo>
                  <a:lnTo>
                    <a:pt x="782" y="1105"/>
                  </a:lnTo>
                  <a:lnTo>
                    <a:pt x="778" y="1108"/>
                  </a:lnTo>
                  <a:lnTo>
                    <a:pt x="789" y="1122"/>
                  </a:lnTo>
                  <a:lnTo>
                    <a:pt x="787" y="1124"/>
                  </a:lnTo>
                  <a:lnTo>
                    <a:pt x="787" y="1127"/>
                  </a:lnTo>
                  <a:lnTo>
                    <a:pt x="783" y="1127"/>
                  </a:lnTo>
                  <a:lnTo>
                    <a:pt x="783" y="1129"/>
                  </a:lnTo>
                  <a:lnTo>
                    <a:pt x="783" y="1133"/>
                  </a:lnTo>
                  <a:lnTo>
                    <a:pt x="783" y="1135"/>
                  </a:lnTo>
                  <a:lnTo>
                    <a:pt x="783" y="1139"/>
                  </a:lnTo>
                  <a:lnTo>
                    <a:pt x="783" y="1141"/>
                  </a:lnTo>
                  <a:lnTo>
                    <a:pt x="778" y="1143"/>
                  </a:lnTo>
                  <a:lnTo>
                    <a:pt x="776" y="1143"/>
                  </a:lnTo>
                  <a:lnTo>
                    <a:pt x="776" y="1148"/>
                  </a:lnTo>
                  <a:lnTo>
                    <a:pt x="772" y="1152"/>
                  </a:lnTo>
                  <a:lnTo>
                    <a:pt x="772" y="1154"/>
                  </a:lnTo>
                  <a:lnTo>
                    <a:pt x="772" y="1163"/>
                  </a:lnTo>
                  <a:lnTo>
                    <a:pt x="766" y="1167"/>
                  </a:lnTo>
                  <a:lnTo>
                    <a:pt x="766" y="1165"/>
                  </a:lnTo>
                  <a:lnTo>
                    <a:pt x="763" y="1165"/>
                  </a:lnTo>
                  <a:lnTo>
                    <a:pt x="759" y="1165"/>
                  </a:lnTo>
                  <a:lnTo>
                    <a:pt x="757" y="1163"/>
                  </a:lnTo>
                  <a:lnTo>
                    <a:pt x="757" y="1158"/>
                  </a:lnTo>
                  <a:lnTo>
                    <a:pt x="753" y="1158"/>
                  </a:lnTo>
                  <a:lnTo>
                    <a:pt x="751" y="1160"/>
                  </a:lnTo>
                  <a:lnTo>
                    <a:pt x="747" y="1158"/>
                  </a:lnTo>
                  <a:lnTo>
                    <a:pt x="746" y="1160"/>
                  </a:lnTo>
                  <a:lnTo>
                    <a:pt x="742" y="1160"/>
                  </a:lnTo>
                  <a:lnTo>
                    <a:pt x="740" y="1158"/>
                  </a:lnTo>
                  <a:lnTo>
                    <a:pt x="738" y="1158"/>
                  </a:lnTo>
                  <a:lnTo>
                    <a:pt x="734" y="1158"/>
                  </a:lnTo>
                  <a:lnTo>
                    <a:pt x="734" y="1160"/>
                  </a:lnTo>
                  <a:lnTo>
                    <a:pt x="732" y="1163"/>
                  </a:lnTo>
                  <a:lnTo>
                    <a:pt x="732" y="1165"/>
                  </a:lnTo>
                  <a:lnTo>
                    <a:pt x="732" y="1167"/>
                  </a:lnTo>
                  <a:lnTo>
                    <a:pt x="729" y="1167"/>
                  </a:lnTo>
                  <a:lnTo>
                    <a:pt x="729" y="1171"/>
                  </a:lnTo>
                  <a:lnTo>
                    <a:pt x="729" y="1173"/>
                  </a:lnTo>
                  <a:lnTo>
                    <a:pt x="729" y="1177"/>
                  </a:lnTo>
                  <a:lnTo>
                    <a:pt x="729" y="1179"/>
                  </a:lnTo>
                  <a:lnTo>
                    <a:pt x="729" y="1182"/>
                  </a:lnTo>
                  <a:lnTo>
                    <a:pt x="727" y="1182"/>
                  </a:lnTo>
                  <a:lnTo>
                    <a:pt x="727" y="1184"/>
                  </a:lnTo>
                  <a:lnTo>
                    <a:pt x="729" y="1184"/>
                  </a:lnTo>
                  <a:lnTo>
                    <a:pt x="729" y="1186"/>
                  </a:lnTo>
                  <a:lnTo>
                    <a:pt x="729" y="1190"/>
                  </a:lnTo>
                  <a:lnTo>
                    <a:pt x="729" y="1192"/>
                  </a:lnTo>
                  <a:lnTo>
                    <a:pt x="729" y="1196"/>
                  </a:lnTo>
                  <a:lnTo>
                    <a:pt x="727" y="1196"/>
                  </a:lnTo>
                  <a:lnTo>
                    <a:pt x="727" y="1198"/>
                  </a:lnTo>
                  <a:lnTo>
                    <a:pt x="723" y="1201"/>
                  </a:lnTo>
                  <a:lnTo>
                    <a:pt x="723" y="1203"/>
                  </a:lnTo>
                  <a:lnTo>
                    <a:pt x="723" y="1207"/>
                  </a:lnTo>
                  <a:lnTo>
                    <a:pt x="721" y="1209"/>
                  </a:lnTo>
                  <a:lnTo>
                    <a:pt x="719" y="1211"/>
                  </a:lnTo>
                  <a:lnTo>
                    <a:pt x="719" y="1215"/>
                  </a:lnTo>
                  <a:lnTo>
                    <a:pt x="715" y="1216"/>
                  </a:lnTo>
                  <a:lnTo>
                    <a:pt x="713" y="1216"/>
                  </a:lnTo>
                  <a:lnTo>
                    <a:pt x="713" y="1220"/>
                  </a:lnTo>
                  <a:lnTo>
                    <a:pt x="710" y="1220"/>
                  </a:lnTo>
                  <a:lnTo>
                    <a:pt x="708" y="1220"/>
                  </a:lnTo>
                  <a:lnTo>
                    <a:pt x="708" y="1216"/>
                  </a:lnTo>
                  <a:lnTo>
                    <a:pt x="704" y="1216"/>
                  </a:lnTo>
                  <a:lnTo>
                    <a:pt x="702" y="1216"/>
                  </a:lnTo>
                  <a:lnTo>
                    <a:pt x="698" y="1216"/>
                  </a:lnTo>
                  <a:lnTo>
                    <a:pt x="696" y="1216"/>
                  </a:lnTo>
                  <a:lnTo>
                    <a:pt x="696" y="1220"/>
                  </a:lnTo>
                  <a:lnTo>
                    <a:pt x="694" y="1220"/>
                  </a:lnTo>
                  <a:lnTo>
                    <a:pt x="691" y="1220"/>
                  </a:lnTo>
                  <a:lnTo>
                    <a:pt x="691" y="1216"/>
                  </a:lnTo>
                  <a:lnTo>
                    <a:pt x="689" y="1220"/>
                  </a:lnTo>
                  <a:lnTo>
                    <a:pt x="689" y="1222"/>
                  </a:lnTo>
                  <a:lnTo>
                    <a:pt x="691" y="1222"/>
                  </a:lnTo>
                  <a:lnTo>
                    <a:pt x="689" y="1222"/>
                  </a:lnTo>
                  <a:lnTo>
                    <a:pt x="689" y="1226"/>
                  </a:lnTo>
                  <a:lnTo>
                    <a:pt x="685" y="1226"/>
                  </a:lnTo>
                  <a:lnTo>
                    <a:pt x="683" y="1226"/>
                  </a:lnTo>
                  <a:lnTo>
                    <a:pt x="679" y="1222"/>
                  </a:lnTo>
                  <a:lnTo>
                    <a:pt x="677" y="1222"/>
                  </a:lnTo>
                  <a:lnTo>
                    <a:pt x="677" y="1226"/>
                  </a:lnTo>
                  <a:lnTo>
                    <a:pt x="674" y="1226"/>
                  </a:lnTo>
                  <a:lnTo>
                    <a:pt x="674" y="1228"/>
                  </a:lnTo>
                  <a:lnTo>
                    <a:pt x="674" y="1232"/>
                  </a:lnTo>
                  <a:lnTo>
                    <a:pt x="674" y="1234"/>
                  </a:lnTo>
                  <a:lnTo>
                    <a:pt x="674" y="1235"/>
                  </a:lnTo>
                  <a:lnTo>
                    <a:pt x="672" y="1235"/>
                  </a:lnTo>
                  <a:lnTo>
                    <a:pt x="674" y="1235"/>
                  </a:lnTo>
                  <a:lnTo>
                    <a:pt x="672" y="1235"/>
                  </a:lnTo>
                  <a:lnTo>
                    <a:pt x="672" y="1239"/>
                  </a:lnTo>
                  <a:lnTo>
                    <a:pt x="672" y="1241"/>
                  </a:lnTo>
                  <a:lnTo>
                    <a:pt x="674" y="1241"/>
                  </a:lnTo>
                  <a:lnTo>
                    <a:pt x="677" y="1241"/>
                  </a:lnTo>
                  <a:lnTo>
                    <a:pt x="677" y="1239"/>
                  </a:lnTo>
                  <a:lnTo>
                    <a:pt x="677" y="1241"/>
                  </a:lnTo>
                  <a:lnTo>
                    <a:pt x="679" y="1241"/>
                  </a:lnTo>
                  <a:lnTo>
                    <a:pt x="683" y="1241"/>
                  </a:lnTo>
                  <a:lnTo>
                    <a:pt x="679" y="1245"/>
                  </a:lnTo>
                  <a:lnTo>
                    <a:pt x="677" y="1245"/>
                  </a:lnTo>
                  <a:lnTo>
                    <a:pt x="674" y="1245"/>
                  </a:lnTo>
                  <a:lnTo>
                    <a:pt x="672" y="1245"/>
                  </a:lnTo>
                  <a:lnTo>
                    <a:pt x="672" y="1247"/>
                  </a:lnTo>
                  <a:lnTo>
                    <a:pt x="672" y="1251"/>
                  </a:lnTo>
                  <a:lnTo>
                    <a:pt x="670" y="1251"/>
                  </a:lnTo>
                  <a:lnTo>
                    <a:pt x="666" y="1251"/>
                  </a:lnTo>
                  <a:lnTo>
                    <a:pt x="666" y="1247"/>
                  </a:lnTo>
                  <a:lnTo>
                    <a:pt x="670" y="1247"/>
                  </a:lnTo>
                  <a:lnTo>
                    <a:pt x="670" y="1245"/>
                  </a:lnTo>
                  <a:lnTo>
                    <a:pt x="666" y="1245"/>
                  </a:lnTo>
                  <a:lnTo>
                    <a:pt x="664" y="1245"/>
                  </a:lnTo>
                  <a:lnTo>
                    <a:pt x="660" y="1245"/>
                  </a:lnTo>
                  <a:lnTo>
                    <a:pt x="658" y="1241"/>
                  </a:lnTo>
                  <a:lnTo>
                    <a:pt x="658" y="1245"/>
                  </a:lnTo>
                  <a:lnTo>
                    <a:pt x="655" y="1245"/>
                  </a:lnTo>
                  <a:lnTo>
                    <a:pt x="655" y="1241"/>
                  </a:lnTo>
                  <a:lnTo>
                    <a:pt x="653" y="1241"/>
                  </a:lnTo>
                  <a:lnTo>
                    <a:pt x="653" y="1239"/>
                  </a:lnTo>
                  <a:lnTo>
                    <a:pt x="653" y="1241"/>
                  </a:lnTo>
                  <a:lnTo>
                    <a:pt x="649" y="1239"/>
                  </a:lnTo>
                  <a:lnTo>
                    <a:pt x="647" y="1239"/>
                  </a:lnTo>
                  <a:lnTo>
                    <a:pt x="645" y="1235"/>
                  </a:lnTo>
                  <a:lnTo>
                    <a:pt x="645" y="1234"/>
                  </a:lnTo>
                  <a:lnTo>
                    <a:pt x="641" y="1234"/>
                  </a:lnTo>
                  <a:lnTo>
                    <a:pt x="641" y="1232"/>
                  </a:lnTo>
                  <a:lnTo>
                    <a:pt x="639" y="1232"/>
                  </a:lnTo>
                  <a:lnTo>
                    <a:pt x="639" y="1228"/>
                  </a:lnTo>
                  <a:lnTo>
                    <a:pt x="630" y="1226"/>
                  </a:lnTo>
                  <a:lnTo>
                    <a:pt x="620" y="1222"/>
                  </a:lnTo>
                  <a:lnTo>
                    <a:pt x="609" y="1220"/>
                  </a:lnTo>
                  <a:lnTo>
                    <a:pt x="600" y="1232"/>
                  </a:lnTo>
                  <a:lnTo>
                    <a:pt x="584" y="1234"/>
                  </a:lnTo>
                  <a:lnTo>
                    <a:pt x="590" y="1241"/>
                  </a:lnTo>
                  <a:lnTo>
                    <a:pt x="590" y="1247"/>
                  </a:lnTo>
                  <a:lnTo>
                    <a:pt x="590" y="1252"/>
                  </a:lnTo>
                  <a:lnTo>
                    <a:pt x="592" y="1264"/>
                  </a:lnTo>
                  <a:lnTo>
                    <a:pt x="596" y="1264"/>
                  </a:lnTo>
                  <a:lnTo>
                    <a:pt x="600" y="1283"/>
                  </a:lnTo>
                  <a:lnTo>
                    <a:pt x="586" y="1289"/>
                  </a:lnTo>
                  <a:lnTo>
                    <a:pt x="575" y="1298"/>
                  </a:lnTo>
                  <a:lnTo>
                    <a:pt x="575" y="1302"/>
                  </a:lnTo>
                  <a:lnTo>
                    <a:pt x="567" y="1302"/>
                  </a:lnTo>
                  <a:lnTo>
                    <a:pt x="562" y="1304"/>
                  </a:lnTo>
                  <a:lnTo>
                    <a:pt x="562" y="1307"/>
                  </a:lnTo>
                  <a:lnTo>
                    <a:pt x="554" y="1307"/>
                  </a:lnTo>
                  <a:lnTo>
                    <a:pt x="550" y="1307"/>
                  </a:lnTo>
                  <a:lnTo>
                    <a:pt x="537" y="1319"/>
                  </a:lnTo>
                  <a:lnTo>
                    <a:pt x="529" y="1326"/>
                  </a:lnTo>
                  <a:lnTo>
                    <a:pt x="531" y="1332"/>
                  </a:lnTo>
                  <a:lnTo>
                    <a:pt x="518" y="1338"/>
                  </a:lnTo>
                  <a:lnTo>
                    <a:pt x="512" y="1326"/>
                  </a:lnTo>
                  <a:lnTo>
                    <a:pt x="493" y="1323"/>
                  </a:lnTo>
                  <a:lnTo>
                    <a:pt x="492" y="1328"/>
                  </a:lnTo>
                  <a:lnTo>
                    <a:pt x="492" y="1334"/>
                  </a:lnTo>
                  <a:lnTo>
                    <a:pt x="488" y="1340"/>
                  </a:lnTo>
                  <a:lnTo>
                    <a:pt x="486" y="1345"/>
                  </a:lnTo>
                  <a:lnTo>
                    <a:pt x="486" y="1347"/>
                  </a:lnTo>
                  <a:lnTo>
                    <a:pt x="482" y="1353"/>
                  </a:lnTo>
                  <a:lnTo>
                    <a:pt x="482" y="1357"/>
                  </a:lnTo>
                  <a:lnTo>
                    <a:pt x="480" y="1366"/>
                  </a:lnTo>
                  <a:lnTo>
                    <a:pt x="488" y="1469"/>
                  </a:lnTo>
                  <a:lnTo>
                    <a:pt x="480" y="1474"/>
                  </a:lnTo>
                  <a:lnTo>
                    <a:pt x="480" y="1484"/>
                  </a:lnTo>
                  <a:lnTo>
                    <a:pt x="473" y="1489"/>
                  </a:lnTo>
                  <a:lnTo>
                    <a:pt x="473" y="1495"/>
                  </a:lnTo>
                  <a:lnTo>
                    <a:pt x="467" y="1499"/>
                  </a:lnTo>
                  <a:lnTo>
                    <a:pt x="463" y="1506"/>
                  </a:lnTo>
                  <a:lnTo>
                    <a:pt x="463" y="1514"/>
                  </a:lnTo>
                  <a:lnTo>
                    <a:pt x="469" y="1527"/>
                  </a:lnTo>
                  <a:lnTo>
                    <a:pt x="469" y="1544"/>
                  </a:lnTo>
                  <a:lnTo>
                    <a:pt x="473" y="1550"/>
                  </a:lnTo>
                  <a:lnTo>
                    <a:pt x="469" y="1563"/>
                  </a:lnTo>
                  <a:lnTo>
                    <a:pt x="452" y="1580"/>
                  </a:lnTo>
                  <a:lnTo>
                    <a:pt x="442" y="1596"/>
                  </a:lnTo>
                  <a:lnTo>
                    <a:pt x="438" y="1607"/>
                  </a:lnTo>
                  <a:lnTo>
                    <a:pt x="433" y="1618"/>
                  </a:lnTo>
                  <a:lnTo>
                    <a:pt x="429" y="1626"/>
                  </a:lnTo>
                  <a:lnTo>
                    <a:pt x="423" y="1635"/>
                  </a:lnTo>
                  <a:lnTo>
                    <a:pt x="418" y="1637"/>
                  </a:lnTo>
                  <a:lnTo>
                    <a:pt x="408" y="1639"/>
                  </a:lnTo>
                  <a:lnTo>
                    <a:pt x="401" y="1643"/>
                  </a:lnTo>
                  <a:lnTo>
                    <a:pt x="401" y="1650"/>
                  </a:lnTo>
                  <a:lnTo>
                    <a:pt x="395" y="1660"/>
                  </a:lnTo>
                  <a:lnTo>
                    <a:pt x="395" y="1664"/>
                  </a:lnTo>
                  <a:lnTo>
                    <a:pt x="389" y="1669"/>
                  </a:lnTo>
                  <a:lnTo>
                    <a:pt x="389" y="1675"/>
                  </a:lnTo>
                  <a:lnTo>
                    <a:pt x="387" y="1681"/>
                  </a:lnTo>
                  <a:lnTo>
                    <a:pt x="383" y="1688"/>
                  </a:lnTo>
                  <a:lnTo>
                    <a:pt x="382" y="1692"/>
                  </a:lnTo>
                  <a:lnTo>
                    <a:pt x="368" y="1724"/>
                  </a:lnTo>
                  <a:lnTo>
                    <a:pt x="363" y="1728"/>
                  </a:lnTo>
                  <a:lnTo>
                    <a:pt x="359" y="1732"/>
                  </a:lnTo>
                  <a:lnTo>
                    <a:pt x="359" y="1736"/>
                  </a:lnTo>
                  <a:lnTo>
                    <a:pt x="363" y="1738"/>
                  </a:lnTo>
                  <a:lnTo>
                    <a:pt x="365" y="1741"/>
                  </a:lnTo>
                  <a:lnTo>
                    <a:pt x="363" y="1749"/>
                  </a:lnTo>
                  <a:lnTo>
                    <a:pt x="363" y="1755"/>
                  </a:lnTo>
                  <a:lnTo>
                    <a:pt x="363" y="1766"/>
                  </a:lnTo>
                  <a:lnTo>
                    <a:pt x="368" y="1772"/>
                  </a:lnTo>
                  <a:lnTo>
                    <a:pt x="363" y="1791"/>
                  </a:lnTo>
                  <a:lnTo>
                    <a:pt x="363" y="1800"/>
                  </a:lnTo>
                  <a:lnTo>
                    <a:pt x="370" y="1812"/>
                  </a:lnTo>
                  <a:lnTo>
                    <a:pt x="363" y="1823"/>
                  </a:lnTo>
                  <a:lnTo>
                    <a:pt x="344" y="1829"/>
                  </a:lnTo>
                  <a:lnTo>
                    <a:pt x="334" y="1836"/>
                  </a:lnTo>
                  <a:lnTo>
                    <a:pt x="334" y="1859"/>
                  </a:lnTo>
                  <a:lnTo>
                    <a:pt x="327" y="1861"/>
                  </a:lnTo>
                  <a:lnTo>
                    <a:pt x="325" y="1867"/>
                  </a:lnTo>
                  <a:lnTo>
                    <a:pt x="325" y="1878"/>
                  </a:lnTo>
                  <a:lnTo>
                    <a:pt x="319" y="1891"/>
                  </a:lnTo>
                  <a:lnTo>
                    <a:pt x="308" y="1893"/>
                  </a:lnTo>
                  <a:lnTo>
                    <a:pt x="300" y="1904"/>
                  </a:lnTo>
                  <a:lnTo>
                    <a:pt x="296" y="1904"/>
                  </a:lnTo>
                  <a:lnTo>
                    <a:pt x="291" y="1916"/>
                  </a:lnTo>
                  <a:lnTo>
                    <a:pt x="272" y="1885"/>
                  </a:lnTo>
                  <a:lnTo>
                    <a:pt x="270" y="1880"/>
                  </a:lnTo>
                  <a:lnTo>
                    <a:pt x="264" y="1872"/>
                  </a:lnTo>
                  <a:lnTo>
                    <a:pt x="258" y="1867"/>
                  </a:lnTo>
                  <a:lnTo>
                    <a:pt x="256" y="1861"/>
                  </a:lnTo>
                  <a:lnTo>
                    <a:pt x="251" y="1859"/>
                  </a:lnTo>
                  <a:lnTo>
                    <a:pt x="247" y="1855"/>
                  </a:lnTo>
                  <a:lnTo>
                    <a:pt x="247" y="1853"/>
                  </a:lnTo>
                  <a:lnTo>
                    <a:pt x="245" y="1849"/>
                  </a:lnTo>
                  <a:lnTo>
                    <a:pt x="241" y="1848"/>
                  </a:lnTo>
                  <a:lnTo>
                    <a:pt x="239" y="1842"/>
                  </a:lnTo>
                  <a:lnTo>
                    <a:pt x="234" y="1836"/>
                  </a:lnTo>
                  <a:lnTo>
                    <a:pt x="232" y="1834"/>
                  </a:lnTo>
                  <a:lnTo>
                    <a:pt x="228" y="1819"/>
                  </a:lnTo>
                  <a:lnTo>
                    <a:pt x="228" y="1815"/>
                  </a:lnTo>
                  <a:lnTo>
                    <a:pt x="228" y="1812"/>
                  </a:lnTo>
                  <a:lnTo>
                    <a:pt x="226" y="1806"/>
                  </a:lnTo>
                  <a:lnTo>
                    <a:pt x="226" y="1800"/>
                  </a:lnTo>
                  <a:lnTo>
                    <a:pt x="226" y="1796"/>
                  </a:lnTo>
                  <a:lnTo>
                    <a:pt x="228" y="1791"/>
                  </a:lnTo>
                  <a:lnTo>
                    <a:pt x="228" y="1787"/>
                  </a:lnTo>
                  <a:lnTo>
                    <a:pt x="228" y="1785"/>
                  </a:lnTo>
                  <a:lnTo>
                    <a:pt x="228" y="1781"/>
                  </a:lnTo>
                  <a:lnTo>
                    <a:pt x="228" y="1779"/>
                  </a:lnTo>
                  <a:lnTo>
                    <a:pt x="228" y="1776"/>
                  </a:lnTo>
                  <a:lnTo>
                    <a:pt x="228" y="1774"/>
                  </a:lnTo>
                  <a:lnTo>
                    <a:pt x="228" y="1772"/>
                  </a:lnTo>
                  <a:lnTo>
                    <a:pt x="228" y="1768"/>
                  </a:lnTo>
                  <a:lnTo>
                    <a:pt x="228" y="1766"/>
                  </a:lnTo>
                  <a:lnTo>
                    <a:pt x="228" y="1760"/>
                  </a:lnTo>
                  <a:lnTo>
                    <a:pt x="232" y="1747"/>
                  </a:lnTo>
                  <a:lnTo>
                    <a:pt x="232" y="1738"/>
                  </a:lnTo>
                  <a:lnTo>
                    <a:pt x="228" y="1730"/>
                  </a:lnTo>
                  <a:lnTo>
                    <a:pt x="228" y="1724"/>
                  </a:lnTo>
                  <a:lnTo>
                    <a:pt x="222" y="1707"/>
                  </a:lnTo>
                  <a:lnTo>
                    <a:pt x="222" y="1705"/>
                  </a:lnTo>
                  <a:lnTo>
                    <a:pt x="217" y="1698"/>
                  </a:lnTo>
                  <a:lnTo>
                    <a:pt x="215" y="1694"/>
                  </a:lnTo>
                  <a:lnTo>
                    <a:pt x="211" y="1688"/>
                  </a:lnTo>
                  <a:lnTo>
                    <a:pt x="201" y="1681"/>
                  </a:lnTo>
                  <a:lnTo>
                    <a:pt x="198" y="1681"/>
                  </a:lnTo>
                  <a:lnTo>
                    <a:pt x="196" y="1675"/>
                  </a:lnTo>
                  <a:lnTo>
                    <a:pt x="186" y="1669"/>
                  </a:lnTo>
                  <a:lnTo>
                    <a:pt x="184" y="1668"/>
                  </a:lnTo>
                  <a:lnTo>
                    <a:pt x="182" y="1662"/>
                  </a:lnTo>
                  <a:lnTo>
                    <a:pt x="179" y="1660"/>
                  </a:lnTo>
                  <a:lnTo>
                    <a:pt x="177" y="1654"/>
                  </a:lnTo>
                  <a:lnTo>
                    <a:pt x="171" y="1643"/>
                  </a:lnTo>
                  <a:lnTo>
                    <a:pt x="165" y="1637"/>
                  </a:lnTo>
                  <a:lnTo>
                    <a:pt x="165" y="1632"/>
                  </a:lnTo>
                  <a:lnTo>
                    <a:pt x="160" y="1626"/>
                  </a:lnTo>
                  <a:lnTo>
                    <a:pt x="152" y="1624"/>
                  </a:lnTo>
                  <a:lnTo>
                    <a:pt x="146" y="1620"/>
                  </a:lnTo>
                  <a:lnTo>
                    <a:pt x="141" y="1618"/>
                  </a:lnTo>
                  <a:lnTo>
                    <a:pt x="139" y="1616"/>
                  </a:lnTo>
                  <a:lnTo>
                    <a:pt x="128" y="1613"/>
                  </a:lnTo>
                  <a:lnTo>
                    <a:pt x="124" y="1613"/>
                  </a:lnTo>
                  <a:lnTo>
                    <a:pt x="118" y="1613"/>
                  </a:lnTo>
                  <a:lnTo>
                    <a:pt x="116" y="1613"/>
                  </a:lnTo>
                  <a:lnTo>
                    <a:pt x="114" y="1613"/>
                  </a:lnTo>
                  <a:lnTo>
                    <a:pt x="110" y="1616"/>
                  </a:lnTo>
                  <a:lnTo>
                    <a:pt x="109" y="1618"/>
                  </a:lnTo>
                  <a:lnTo>
                    <a:pt x="109" y="1620"/>
                  </a:lnTo>
                  <a:lnTo>
                    <a:pt x="105" y="1624"/>
                  </a:lnTo>
                  <a:lnTo>
                    <a:pt x="105" y="1630"/>
                  </a:lnTo>
                  <a:lnTo>
                    <a:pt x="105" y="1632"/>
                  </a:lnTo>
                  <a:lnTo>
                    <a:pt x="103" y="1637"/>
                  </a:lnTo>
                  <a:lnTo>
                    <a:pt x="103" y="1639"/>
                  </a:lnTo>
                  <a:lnTo>
                    <a:pt x="99" y="1643"/>
                  </a:lnTo>
                  <a:lnTo>
                    <a:pt x="93" y="1654"/>
                  </a:lnTo>
                  <a:lnTo>
                    <a:pt x="93" y="1660"/>
                  </a:lnTo>
                  <a:lnTo>
                    <a:pt x="91" y="1664"/>
                  </a:lnTo>
                  <a:lnTo>
                    <a:pt x="86" y="1668"/>
                  </a:lnTo>
                  <a:lnTo>
                    <a:pt x="84" y="1669"/>
                  </a:lnTo>
                  <a:lnTo>
                    <a:pt x="80" y="1668"/>
                  </a:lnTo>
                  <a:lnTo>
                    <a:pt x="78" y="1662"/>
                  </a:lnTo>
                  <a:lnTo>
                    <a:pt x="74" y="1662"/>
                  </a:lnTo>
                  <a:lnTo>
                    <a:pt x="73" y="1660"/>
                  </a:lnTo>
                  <a:lnTo>
                    <a:pt x="67" y="1654"/>
                  </a:lnTo>
                  <a:lnTo>
                    <a:pt x="67" y="1650"/>
                  </a:lnTo>
                  <a:lnTo>
                    <a:pt x="65" y="1649"/>
                  </a:lnTo>
                  <a:lnTo>
                    <a:pt x="61" y="1645"/>
                  </a:lnTo>
                  <a:lnTo>
                    <a:pt x="55" y="1639"/>
                  </a:lnTo>
                  <a:lnTo>
                    <a:pt x="54" y="1635"/>
                  </a:lnTo>
                  <a:lnTo>
                    <a:pt x="50" y="1632"/>
                  </a:lnTo>
                  <a:lnTo>
                    <a:pt x="48" y="1626"/>
                  </a:lnTo>
                  <a:lnTo>
                    <a:pt x="44" y="1620"/>
                  </a:lnTo>
                  <a:lnTo>
                    <a:pt x="40" y="1616"/>
                  </a:lnTo>
                  <a:lnTo>
                    <a:pt x="37" y="1611"/>
                  </a:lnTo>
                  <a:lnTo>
                    <a:pt x="35" y="1607"/>
                  </a:lnTo>
                  <a:lnTo>
                    <a:pt x="35" y="1601"/>
                  </a:lnTo>
                  <a:lnTo>
                    <a:pt x="29" y="1594"/>
                  </a:lnTo>
                  <a:lnTo>
                    <a:pt x="23" y="1588"/>
                  </a:lnTo>
                  <a:lnTo>
                    <a:pt x="18" y="1580"/>
                  </a:lnTo>
                  <a:lnTo>
                    <a:pt x="16" y="1575"/>
                  </a:lnTo>
                  <a:lnTo>
                    <a:pt x="16" y="1569"/>
                  </a:lnTo>
                  <a:lnTo>
                    <a:pt x="12" y="1567"/>
                  </a:lnTo>
                  <a:lnTo>
                    <a:pt x="10" y="1567"/>
                  </a:lnTo>
                  <a:lnTo>
                    <a:pt x="10" y="1563"/>
                  </a:lnTo>
                  <a:lnTo>
                    <a:pt x="6" y="1561"/>
                  </a:lnTo>
                  <a:lnTo>
                    <a:pt x="6" y="1556"/>
                  </a:lnTo>
                  <a:lnTo>
                    <a:pt x="4" y="1552"/>
                  </a:lnTo>
                  <a:lnTo>
                    <a:pt x="0" y="1552"/>
                  </a:lnTo>
                  <a:lnTo>
                    <a:pt x="0" y="1550"/>
                  </a:lnTo>
                  <a:lnTo>
                    <a:pt x="4" y="1548"/>
                  </a:lnTo>
                  <a:lnTo>
                    <a:pt x="6" y="1548"/>
                  </a:lnTo>
                  <a:lnTo>
                    <a:pt x="10" y="1548"/>
                  </a:lnTo>
                  <a:lnTo>
                    <a:pt x="10" y="1544"/>
                  </a:lnTo>
                  <a:lnTo>
                    <a:pt x="6" y="1544"/>
                  </a:lnTo>
                  <a:lnTo>
                    <a:pt x="4" y="1542"/>
                  </a:lnTo>
                  <a:lnTo>
                    <a:pt x="4" y="1539"/>
                  </a:lnTo>
                  <a:lnTo>
                    <a:pt x="6" y="1539"/>
                  </a:lnTo>
                  <a:lnTo>
                    <a:pt x="6" y="1537"/>
                  </a:lnTo>
                  <a:lnTo>
                    <a:pt x="10" y="1537"/>
                  </a:lnTo>
                  <a:lnTo>
                    <a:pt x="12" y="1533"/>
                  </a:lnTo>
                  <a:lnTo>
                    <a:pt x="12" y="1527"/>
                  </a:lnTo>
                  <a:lnTo>
                    <a:pt x="18" y="1525"/>
                  </a:lnTo>
                  <a:lnTo>
                    <a:pt x="19" y="1520"/>
                  </a:lnTo>
                  <a:lnTo>
                    <a:pt x="23" y="1518"/>
                  </a:lnTo>
                  <a:lnTo>
                    <a:pt x="25" y="1518"/>
                  </a:lnTo>
                  <a:lnTo>
                    <a:pt x="29" y="1512"/>
                  </a:lnTo>
                  <a:lnTo>
                    <a:pt x="35" y="1508"/>
                  </a:lnTo>
                  <a:lnTo>
                    <a:pt x="37" y="1506"/>
                  </a:lnTo>
                  <a:lnTo>
                    <a:pt x="42" y="1501"/>
                  </a:lnTo>
                  <a:lnTo>
                    <a:pt x="48" y="1495"/>
                  </a:lnTo>
                  <a:lnTo>
                    <a:pt x="50" y="1493"/>
                  </a:lnTo>
                  <a:lnTo>
                    <a:pt x="54" y="1489"/>
                  </a:lnTo>
                  <a:lnTo>
                    <a:pt x="59" y="1484"/>
                  </a:lnTo>
                  <a:lnTo>
                    <a:pt x="65" y="1482"/>
                  </a:lnTo>
                  <a:lnTo>
                    <a:pt x="67" y="1480"/>
                  </a:lnTo>
                  <a:lnTo>
                    <a:pt x="69" y="1476"/>
                  </a:lnTo>
                  <a:lnTo>
                    <a:pt x="74" y="1474"/>
                  </a:lnTo>
                  <a:lnTo>
                    <a:pt x="78" y="1469"/>
                  </a:lnTo>
                  <a:lnTo>
                    <a:pt x="84" y="1463"/>
                  </a:lnTo>
                  <a:lnTo>
                    <a:pt x="90" y="1459"/>
                  </a:lnTo>
                  <a:lnTo>
                    <a:pt x="91" y="1455"/>
                  </a:lnTo>
                  <a:lnTo>
                    <a:pt x="93" y="1451"/>
                  </a:lnTo>
                  <a:lnTo>
                    <a:pt x="99" y="1450"/>
                  </a:lnTo>
                  <a:lnTo>
                    <a:pt x="103" y="1444"/>
                  </a:lnTo>
                  <a:lnTo>
                    <a:pt x="109" y="1438"/>
                  </a:lnTo>
                  <a:lnTo>
                    <a:pt x="110" y="1433"/>
                  </a:lnTo>
                  <a:lnTo>
                    <a:pt x="114" y="1431"/>
                  </a:lnTo>
                  <a:lnTo>
                    <a:pt x="116" y="1425"/>
                  </a:lnTo>
                  <a:lnTo>
                    <a:pt x="118" y="1415"/>
                  </a:lnTo>
                  <a:lnTo>
                    <a:pt x="122" y="1412"/>
                  </a:lnTo>
                  <a:lnTo>
                    <a:pt x="124" y="1406"/>
                  </a:lnTo>
                  <a:lnTo>
                    <a:pt x="128" y="1400"/>
                  </a:lnTo>
                  <a:lnTo>
                    <a:pt x="129" y="1397"/>
                  </a:lnTo>
                  <a:lnTo>
                    <a:pt x="133" y="1391"/>
                  </a:lnTo>
                  <a:lnTo>
                    <a:pt x="135" y="1387"/>
                  </a:lnTo>
                  <a:lnTo>
                    <a:pt x="139" y="1381"/>
                  </a:lnTo>
                  <a:lnTo>
                    <a:pt x="139" y="1378"/>
                  </a:lnTo>
                  <a:lnTo>
                    <a:pt x="141" y="1376"/>
                  </a:lnTo>
                  <a:lnTo>
                    <a:pt x="148" y="1366"/>
                  </a:lnTo>
                  <a:lnTo>
                    <a:pt x="148" y="1364"/>
                  </a:lnTo>
                  <a:lnTo>
                    <a:pt x="152" y="1362"/>
                  </a:lnTo>
                  <a:lnTo>
                    <a:pt x="154" y="1359"/>
                  </a:lnTo>
                  <a:lnTo>
                    <a:pt x="158" y="1353"/>
                  </a:lnTo>
                  <a:lnTo>
                    <a:pt x="160" y="1347"/>
                  </a:lnTo>
                  <a:lnTo>
                    <a:pt x="160" y="1345"/>
                  </a:lnTo>
                  <a:lnTo>
                    <a:pt x="162" y="1340"/>
                  </a:lnTo>
                  <a:lnTo>
                    <a:pt x="167" y="1338"/>
                  </a:lnTo>
                  <a:lnTo>
                    <a:pt x="167" y="1334"/>
                  </a:lnTo>
                  <a:lnTo>
                    <a:pt x="173" y="1332"/>
                  </a:lnTo>
                  <a:lnTo>
                    <a:pt x="177" y="1328"/>
                  </a:lnTo>
                  <a:lnTo>
                    <a:pt x="179" y="1323"/>
                  </a:lnTo>
                  <a:lnTo>
                    <a:pt x="184" y="1321"/>
                  </a:lnTo>
                  <a:lnTo>
                    <a:pt x="186" y="1321"/>
                  </a:lnTo>
                  <a:lnTo>
                    <a:pt x="192" y="1319"/>
                  </a:lnTo>
                  <a:lnTo>
                    <a:pt x="198" y="1315"/>
                  </a:lnTo>
                  <a:lnTo>
                    <a:pt x="201" y="1315"/>
                  </a:lnTo>
                  <a:lnTo>
                    <a:pt x="207" y="1313"/>
                  </a:lnTo>
                  <a:lnTo>
                    <a:pt x="209" y="1313"/>
                  </a:lnTo>
                  <a:lnTo>
                    <a:pt x="211" y="1309"/>
                  </a:lnTo>
                  <a:lnTo>
                    <a:pt x="217" y="1304"/>
                  </a:lnTo>
                  <a:lnTo>
                    <a:pt x="222" y="1298"/>
                  </a:lnTo>
                  <a:lnTo>
                    <a:pt x="228" y="1296"/>
                  </a:lnTo>
                  <a:lnTo>
                    <a:pt x="236" y="1290"/>
                  </a:lnTo>
                  <a:lnTo>
                    <a:pt x="239" y="1285"/>
                  </a:lnTo>
                  <a:lnTo>
                    <a:pt x="241" y="1279"/>
                  </a:lnTo>
                  <a:lnTo>
                    <a:pt x="245" y="1271"/>
                  </a:lnTo>
                  <a:lnTo>
                    <a:pt x="241" y="1264"/>
                  </a:lnTo>
                  <a:lnTo>
                    <a:pt x="239" y="1260"/>
                  </a:lnTo>
                  <a:lnTo>
                    <a:pt x="239" y="1254"/>
                  </a:lnTo>
                  <a:lnTo>
                    <a:pt x="234" y="1245"/>
                  </a:lnTo>
                  <a:lnTo>
                    <a:pt x="234" y="1241"/>
                  </a:lnTo>
                  <a:lnTo>
                    <a:pt x="234" y="1239"/>
                  </a:lnTo>
                  <a:lnTo>
                    <a:pt x="236" y="1235"/>
                  </a:lnTo>
                  <a:lnTo>
                    <a:pt x="236" y="1232"/>
                  </a:lnTo>
                  <a:lnTo>
                    <a:pt x="236" y="1228"/>
                  </a:lnTo>
                  <a:lnTo>
                    <a:pt x="239" y="1222"/>
                  </a:lnTo>
                  <a:lnTo>
                    <a:pt x="239" y="1220"/>
                  </a:lnTo>
                  <a:lnTo>
                    <a:pt x="241" y="1216"/>
                  </a:lnTo>
                  <a:lnTo>
                    <a:pt x="245" y="1209"/>
                  </a:lnTo>
                  <a:lnTo>
                    <a:pt x="251" y="1201"/>
                  </a:lnTo>
                  <a:lnTo>
                    <a:pt x="253" y="1198"/>
                  </a:lnTo>
                  <a:lnTo>
                    <a:pt x="256" y="1190"/>
                  </a:lnTo>
                  <a:lnTo>
                    <a:pt x="260" y="1182"/>
                  </a:lnTo>
                  <a:lnTo>
                    <a:pt x="260" y="1177"/>
                  </a:lnTo>
                  <a:lnTo>
                    <a:pt x="260" y="1171"/>
                  </a:lnTo>
                  <a:lnTo>
                    <a:pt x="277" y="1135"/>
                  </a:lnTo>
                  <a:lnTo>
                    <a:pt x="285" y="1129"/>
                  </a:lnTo>
                  <a:lnTo>
                    <a:pt x="285" y="1127"/>
                  </a:lnTo>
                  <a:lnTo>
                    <a:pt x="294" y="1114"/>
                  </a:lnTo>
                  <a:lnTo>
                    <a:pt x="300" y="1108"/>
                  </a:lnTo>
                  <a:lnTo>
                    <a:pt x="300" y="1099"/>
                  </a:lnTo>
                  <a:lnTo>
                    <a:pt x="300" y="1095"/>
                  </a:lnTo>
                  <a:lnTo>
                    <a:pt x="302" y="1090"/>
                  </a:lnTo>
                  <a:lnTo>
                    <a:pt x="300" y="1084"/>
                  </a:lnTo>
                  <a:lnTo>
                    <a:pt x="300" y="1074"/>
                  </a:lnTo>
                  <a:lnTo>
                    <a:pt x="300" y="1072"/>
                  </a:lnTo>
                  <a:lnTo>
                    <a:pt x="296" y="1067"/>
                  </a:lnTo>
                  <a:lnTo>
                    <a:pt x="296" y="1061"/>
                  </a:lnTo>
                  <a:lnTo>
                    <a:pt x="291" y="1055"/>
                  </a:lnTo>
                  <a:lnTo>
                    <a:pt x="289" y="1048"/>
                  </a:lnTo>
                  <a:lnTo>
                    <a:pt x="285" y="1046"/>
                  </a:lnTo>
                  <a:lnTo>
                    <a:pt x="281" y="1036"/>
                  </a:lnTo>
                  <a:lnTo>
                    <a:pt x="275" y="1031"/>
                  </a:lnTo>
                  <a:lnTo>
                    <a:pt x="272" y="1029"/>
                  </a:lnTo>
                  <a:lnTo>
                    <a:pt x="270" y="1029"/>
                  </a:lnTo>
                  <a:lnTo>
                    <a:pt x="260" y="1029"/>
                  </a:lnTo>
                  <a:lnTo>
                    <a:pt x="258" y="1027"/>
                  </a:lnTo>
                  <a:lnTo>
                    <a:pt x="256" y="1027"/>
                  </a:lnTo>
                  <a:lnTo>
                    <a:pt x="247" y="1023"/>
                  </a:lnTo>
                  <a:lnTo>
                    <a:pt x="245" y="1023"/>
                  </a:lnTo>
                  <a:lnTo>
                    <a:pt x="241" y="1021"/>
                  </a:lnTo>
                  <a:lnTo>
                    <a:pt x="239" y="1021"/>
                  </a:lnTo>
                  <a:lnTo>
                    <a:pt x="234" y="1018"/>
                  </a:lnTo>
                  <a:lnTo>
                    <a:pt x="228" y="1016"/>
                  </a:lnTo>
                  <a:lnTo>
                    <a:pt x="222" y="1010"/>
                  </a:lnTo>
                  <a:lnTo>
                    <a:pt x="220" y="1006"/>
                  </a:lnTo>
                  <a:lnTo>
                    <a:pt x="220" y="1004"/>
                  </a:lnTo>
                  <a:lnTo>
                    <a:pt x="215" y="1004"/>
                  </a:lnTo>
                  <a:lnTo>
                    <a:pt x="211" y="1004"/>
                  </a:lnTo>
                  <a:lnTo>
                    <a:pt x="209" y="999"/>
                  </a:lnTo>
                  <a:lnTo>
                    <a:pt x="203" y="999"/>
                  </a:lnTo>
                  <a:lnTo>
                    <a:pt x="201" y="997"/>
                  </a:lnTo>
                  <a:lnTo>
                    <a:pt x="198" y="993"/>
                  </a:lnTo>
                  <a:lnTo>
                    <a:pt x="196" y="993"/>
                  </a:lnTo>
                  <a:lnTo>
                    <a:pt x="196" y="991"/>
                  </a:lnTo>
                  <a:lnTo>
                    <a:pt x="196" y="987"/>
                  </a:lnTo>
                  <a:lnTo>
                    <a:pt x="192" y="985"/>
                  </a:lnTo>
                  <a:lnTo>
                    <a:pt x="192" y="983"/>
                  </a:lnTo>
                  <a:lnTo>
                    <a:pt x="190" y="978"/>
                  </a:lnTo>
                  <a:lnTo>
                    <a:pt x="190" y="974"/>
                  </a:lnTo>
                  <a:lnTo>
                    <a:pt x="190" y="972"/>
                  </a:lnTo>
                  <a:lnTo>
                    <a:pt x="190" y="968"/>
                  </a:lnTo>
                  <a:lnTo>
                    <a:pt x="190" y="966"/>
                  </a:lnTo>
                  <a:lnTo>
                    <a:pt x="190" y="961"/>
                  </a:lnTo>
                  <a:lnTo>
                    <a:pt x="190" y="959"/>
                  </a:lnTo>
                  <a:lnTo>
                    <a:pt x="192" y="955"/>
                  </a:lnTo>
                  <a:lnTo>
                    <a:pt x="192" y="953"/>
                  </a:lnTo>
                  <a:lnTo>
                    <a:pt x="192" y="949"/>
                  </a:lnTo>
                  <a:lnTo>
                    <a:pt x="196" y="947"/>
                  </a:lnTo>
                  <a:lnTo>
                    <a:pt x="192" y="938"/>
                  </a:lnTo>
                  <a:lnTo>
                    <a:pt x="192" y="936"/>
                  </a:lnTo>
                  <a:lnTo>
                    <a:pt x="192" y="930"/>
                  </a:lnTo>
                  <a:lnTo>
                    <a:pt x="192" y="928"/>
                  </a:lnTo>
                  <a:lnTo>
                    <a:pt x="192" y="925"/>
                  </a:lnTo>
                  <a:lnTo>
                    <a:pt x="192" y="919"/>
                  </a:lnTo>
                  <a:lnTo>
                    <a:pt x="190" y="917"/>
                  </a:lnTo>
                  <a:lnTo>
                    <a:pt x="190" y="915"/>
                  </a:lnTo>
                  <a:lnTo>
                    <a:pt x="186" y="911"/>
                  </a:lnTo>
                  <a:lnTo>
                    <a:pt x="182" y="906"/>
                  </a:lnTo>
                  <a:lnTo>
                    <a:pt x="182" y="904"/>
                  </a:lnTo>
                  <a:lnTo>
                    <a:pt x="177" y="898"/>
                  </a:lnTo>
                  <a:lnTo>
                    <a:pt x="173" y="892"/>
                  </a:lnTo>
                  <a:lnTo>
                    <a:pt x="173" y="887"/>
                  </a:lnTo>
                  <a:lnTo>
                    <a:pt x="171" y="885"/>
                  </a:lnTo>
                  <a:lnTo>
                    <a:pt x="171" y="881"/>
                  </a:lnTo>
                  <a:lnTo>
                    <a:pt x="167" y="879"/>
                  </a:lnTo>
                  <a:lnTo>
                    <a:pt x="165" y="875"/>
                  </a:lnTo>
                  <a:lnTo>
                    <a:pt x="165" y="873"/>
                  </a:lnTo>
                  <a:lnTo>
                    <a:pt x="165" y="870"/>
                  </a:lnTo>
                  <a:lnTo>
                    <a:pt x="160" y="866"/>
                  </a:lnTo>
                  <a:lnTo>
                    <a:pt x="160" y="862"/>
                  </a:lnTo>
                  <a:lnTo>
                    <a:pt x="158" y="862"/>
                  </a:lnTo>
                  <a:lnTo>
                    <a:pt x="154" y="856"/>
                  </a:lnTo>
                  <a:lnTo>
                    <a:pt x="152" y="855"/>
                  </a:lnTo>
                  <a:lnTo>
                    <a:pt x="148" y="849"/>
                  </a:lnTo>
                  <a:lnTo>
                    <a:pt x="146" y="847"/>
                  </a:lnTo>
                  <a:lnTo>
                    <a:pt x="141" y="837"/>
                  </a:lnTo>
                  <a:lnTo>
                    <a:pt x="141" y="836"/>
                  </a:lnTo>
                  <a:lnTo>
                    <a:pt x="139" y="832"/>
                  </a:lnTo>
                  <a:lnTo>
                    <a:pt x="135" y="832"/>
                  </a:lnTo>
                  <a:lnTo>
                    <a:pt x="133" y="832"/>
                  </a:lnTo>
                  <a:lnTo>
                    <a:pt x="128" y="830"/>
                  </a:lnTo>
                  <a:lnTo>
                    <a:pt x="122" y="830"/>
                  </a:lnTo>
                  <a:lnTo>
                    <a:pt x="116" y="830"/>
                  </a:lnTo>
                  <a:lnTo>
                    <a:pt x="114" y="826"/>
                  </a:lnTo>
                  <a:lnTo>
                    <a:pt x="109" y="824"/>
                  </a:lnTo>
                  <a:lnTo>
                    <a:pt x="105" y="822"/>
                  </a:lnTo>
                  <a:lnTo>
                    <a:pt x="105" y="819"/>
                  </a:lnTo>
                  <a:lnTo>
                    <a:pt x="103" y="819"/>
                  </a:lnTo>
                  <a:lnTo>
                    <a:pt x="99" y="817"/>
                  </a:lnTo>
                  <a:lnTo>
                    <a:pt x="97" y="813"/>
                  </a:lnTo>
                  <a:lnTo>
                    <a:pt x="93" y="811"/>
                  </a:lnTo>
                  <a:lnTo>
                    <a:pt x="91" y="805"/>
                  </a:lnTo>
                  <a:lnTo>
                    <a:pt x="90" y="801"/>
                  </a:lnTo>
                  <a:lnTo>
                    <a:pt x="86" y="800"/>
                  </a:lnTo>
                  <a:lnTo>
                    <a:pt x="84" y="794"/>
                  </a:lnTo>
                  <a:lnTo>
                    <a:pt x="80" y="792"/>
                  </a:lnTo>
                  <a:lnTo>
                    <a:pt x="78" y="786"/>
                  </a:lnTo>
                  <a:lnTo>
                    <a:pt x="74" y="786"/>
                  </a:lnTo>
                  <a:lnTo>
                    <a:pt x="69" y="779"/>
                  </a:lnTo>
                  <a:lnTo>
                    <a:pt x="69" y="775"/>
                  </a:lnTo>
                  <a:lnTo>
                    <a:pt x="65" y="769"/>
                  </a:lnTo>
                  <a:lnTo>
                    <a:pt x="61" y="767"/>
                  </a:lnTo>
                  <a:lnTo>
                    <a:pt x="61" y="764"/>
                  </a:lnTo>
                  <a:lnTo>
                    <a:pt x="59" y="756"/>
                  </a:lnTo>
                  <a:lnTo>
                    <a:pt x="55" y="754"/>
                  </a:lnTo>
                  <a:lnTo>
                    <a:pt x="55" y="750"/>
                  </a:lnTo>
                  <a:lnTo>
                    <a:pt x="54" y="745"/>
                  </a:lnTo>
                  <a:lnTo>
                    <a:pt x="48" y="739"/>
                  </a:lnTo>
                  <a:lnTo>
                    <a:pt x="50" y="739"/>
                  </a:lnTo>
                  <a:lnTo>
                    <a:pt x="55" y="733"/>
                  </a:lnTo>
                  <a:lnTo>
                    <a:pt x="55" y="731"/>
                  </a:lnTo>
                  <a:lnTo>
                    <a:pt x="55" y="726"/>
                  </a:lnTo>
                  <a:lnTo>
                    <a:pt x="59" y="726"/>
                  </a:lnTo>
                  <a:lnTo>
                    <a:pt x="61" y="724"/>
                  </a:lnTo>
                  <a:lnTo>
                    <a:pt x="67" y="718"/>
                  </a:lnTo>
                  <a:lnTo>
                    <a:pt x="69" y="714"/>
                  </a:lnTo>
                  <a:lnTo>
                    <a:pt x="73" y="714"/>
                  </a:lnTo>
                  <a:lnTo>
                    <a:pt x="78" y="712"/>
                  </a:lnTo>
                  <a:lnTo>
                    <a:pt x="80" y="712"/>
                  </a:lnTo>
                  <a:lnTo>
                    <a:pt x="86" y="710"/>
                  </a:lnTo>
                  <a:lnTo>
                    <a:pt x="90" y="710"/>
                  </a:lnTo>
                  <a:lnTo>
                    <a:pt x="93" y="710"/>
                  </a:lnTo>
                  <a:lnTo>
                    <a:pt x="99" y="710"/>
                  </a:lnTo>
                  <a:lnTo>
                    <a:pt x="110" y="712"/>
                  </a:lnTo>
                  <a:lnTo>
                    <a:pt x="118" y="712"/>
                  </a:lnTo>
                  <a:lnTo>
                    <a:pt x="124" y="710"/>
                  </a:lnTo>
                  <a:lnTo>
                    <a:pt x="128" y="710"/>
                  </a:lnTo>
                  <a:lnTo>
                    <a:pt x="129" y="710"/>
                  </a:lnTo>
                  <a:lnTo>
                    <a:pt x="133" y="710"/>
                  </a:lnTo>
                  <a:lnTo>
                    <a:pt x="139" y="710"/>
                  </a:lnTo>
                  <a:lnTo>
                    <a:pt x="143" y="707"/>
                  </a:lnTo>
                  <a:lnTo>
                    <a:pt x="148" y="707"/>
                  </a:lnTo>
                  <a:lnTo>
                    <a:pt x="152" y="705"/>
                  </a:lnTo>
                  <a:lnTo>
                    <a:pt x="158" y="701"/>
                  </a:lnTo>
                  <a:lnTo>
                    <a:pt x="160" y="699"/>
                  </a:lnTo>
                  <a:lnTo>
                    <a:pt x="162" y="695"/>
                  </a:lnTo>
                  <a:lnTo>
                    <a:pt x="167" y="693"/>
                  </a:lnTo>
                  <a:lnTo>
                    <a:pt x="171" y="690"/>
                  </a:lnTo>
                  <a:lnTo>
                    <a:pt x="173" y="688"/>
                  </a:lnTo>
                  <a:lnTo>
                    <a:pt x="179" y="686"/>
                  </a:lnTo>
                  <a:lnTo>
                    <a:pt x="182" y="682"/>
                  </a:lnTo>
                  <a:lnTo>
                    <a:pt x="184" y="680"/>
                  </a:lnTo>
                  <a:lnTo>
                    <a:pt x="186" y="680"/>
                  </a:lnTo>
                  <a:lnTo>
                    <a:pt x="190" y="676"/>
                  </a:lnTo>
                  <a:lnTo>
                    <a:pt x="192" y="676"/>
                  </a:lnTo>
                  <a:lnTo>
                    <a:pt x="192" y="674"/>
                  </a:lnTo>
                  <a:lnTo>
                    <a:pt x="196" y="674"/>
                  </a:lnTo>
                  <a:lnTo>
                    <a:pt x="198" y="671"/>
                  </a:lnTo>
                  <a:lnTo>
                    <a:pt x="201" y="669"/>
                  </a:lnTo>
                  <a:lnTo>
                    <a:pt x="203" y="669"/>
                  </a:lnTo>
                  <a:lnTo>
                    <a:pt x="207" y="665"/>
                  </a:lnTo>
                  <a:lnTo>
                    <a:pt x="209" y="663"/>
                  </a:lnTo>
                  <a:lnTo>
                    <a:pt x="211" y="661"/>
                  </a:lnTo>
                  <a:lnTo>
                    <a:pt x="217" y="657"/>
                  </a:lnTo>
                  <a:lnTo>
                    <a:pt x="220" y="657"/>
                  </a:lnTo>
                  <a:lnTo>
                    <a:pt x="222" y="652"/>
                  </a:lnTo>
                  <a:lnTo>
                    <a:pt x="222" y="650"/>
                  </a:lnTo>
                  <a:lnTo>
                    <a:pt x="226" y="646"/>
                  </a:lnTo>
                  <a:lnTo>
                    <a:pt x="228" y="646"/>
                  </a:lnTo>
                  <a:lnTo>
                    <a:pt x="234" y="644"/>
                  </a:lnTo>
                  <a:lnTo>
                    <a:pt x="234" y="642"/>
                  </a:lnTo>
                  <a:lnTo>
                    <a:pt x="239" y="638"/>
                  </a:lnTo>
                  <a:lnTo>
                    <a:pt x="245" y="633"/>
                  </a:lnTo>
                  <a:lnTo>
                    <a:pt x="247" y="631"/>
                  </a:lnTo>
                  <a:lnTo>
                    <a:pt x="253" y="631"/>
                  </a:lnTo>
                  <a:lnTo>
                    <a:pt x="256" y="627"/>
                  </a:lnTo>
                  <a:lnTo>
                    <a:pt x="258" y="625"/>
                  </a:lnTo>
                  <a:lnTo>
                    <a:pt x="260" y="625"/>
                  </a:lnTo>
                  <a:lnTo>
                    <a:pt x="264" y="621"/>
                  </a:lnTo>
                  <a:lnTo>
                    <a:pt x="266" y="620"/>
                  </a:lnTo>
                  <a:lnTo>
                    <a:pt x="272" y="618"/>
                  </a:lnTo>
                  <a:lnTo>
                    <a:pt x="272" y="614"/>
                  </a:lnTo>
                  <a:lnTo>
                    <a:pt x="275" y="614"/>
                  </a:lnTo>
                  <a:lnTo>
                    <a:pt x="275" y="612"/>
                  </a:lnTo>
                  <a:lnTo>
                    <a:pt x="277" y="612"/>
                  </a:lnTo>
                  <a:lnTo>
                    <a:pt x="277" y="608"/>
                  </a:lnTo>
                  <a:lnTo>
                    <a:pt x="275" y="601"/>
                  </a:lnTo>
                  <a:lnTo>
                    <a:pt x="275" y="599"/>
                  </a:lnTo>
                  <a:lnTo>
                    <a:pt x="272" y="595"/>
                  </a:lnTo>
                  <a:lnTo>
                    <a:pt x="272" y="593"/>
                  </a:lnTo>
                  <a:lnTo>
                    <a:pt x="266" y="587"/>
                  </a:lnTo>
                  <a:lnTo>
                    <a:pt x="266" y="578"/>
                  </a:lnTo>
                  <a:lnTo>
                    <a:pt x="264" y="576"/>
                  </a:lnTo>
                  <a:lnTo>
                    <a:pt x="264" y="570"/>
                  </a:lnTo>
                  <a:lnTo>
                    <a:pt x="266" y="565"/>
                  </a:lnTo>
                  <a:lnTo>
                    <a:pt x="270" y="559"/>
                  </a:lnTo>
                  <a:lnTo>
                    <a:pt x="270" y="557"/>
                  </a:lnTo>
                  <a:lnTo>
                    <a:pt x="272" y="553"/>
                  </a:lnTo>
                  <a:lnTo>
                    <a:pt x="272" y="551"/>
                  </a:lnTo>
                  <a:lnTo>
                    <a:pt x="272" y="549"/>
                  </a:lnTo>
                  <a:lnTo>
                    <a:pt x="275" y="546"/>
                  </a:lnTo>
                  <a:lnTo>
                    <a:pt x="275" y="544"/>
                  </a:lnTo>
                  <a:lnTo>
                    <a:pt x="275" y="540"/>
                  </a:lnTo>
                  <a:lnTo>
                    <a:pt x="275" y="527"/>
                  </a:lnTo>
                  <a:lnTo>
                    <a:pt x="275" y="525"/>
                  </a:lnTo>
                  <a:lnTo>
                    <a:pt x="272" y="521"/>
                  </a:lnTo>
                  <a:lnTo>
                    <a:pt x="272" y="515"/>
                  </a:lnTo>
                  <a:lnTo>
                    <a:pt x="272" y="513"/>
                  </a:lnTo>
                  <a:lnTo>
                    <a:pt x="272" y="510"/>
                  </a:lnTo>
                  <a:lnTo>
                    <a:pt x="275" y="506"/>
                  </a:lnTo>
                  <a:lnTo>
                    <a:pt x="275" y="500"/>
                  </a:lnTo>
                  <a:lnTo>
                    <a:pt x="275" y="496"/>
                  </a:lnTo>
                  <a:lnTo>
                    <a:pt x="275" y="494"/>
                  </a:lnTo>
                  <a:lnTo>
                    <a:pt x="272" y="491"/>
                  </a:lnTo>
                  <a:lnTo>
                    <a:pt x="272" y="489"/>
                  </a:lnTo>
                  <a:lnTo>
                    <a:pt x="270" y="485"/>
                  </a:lnTo>
                  <a:lnTo>
                    <a:pt x="270" y="483"/>
                  </a:lnTo>
                  <a:lnTo>
                    <a:pt x="270" y="481"/>
                  </a:lnTo>
                  <a:lnTo>
                    <a:pt x="270" y="477"/>
                  </a:lnTo>
                  <a:lnTo>
                    <a:pt x="272" y="477"/>
                  </a:lnTo>
                  <a:lnTo>
                    <a:pt x="275" y="477"/>
                  </a:lnTo>
                  <a:lnTo>
                    <a:pt x="277" y="477"/>
                  </a:lnTo>
                  <a:lnTo>
                    <a:pt x="281" y="477"/>
                  </a:lnTo>
                  <a:lnTo>
                    <a:pt x="283" y="477"/>
                  </a:lnTo>
                  <a:lnTo>
                    <a:pt x="289" y="477"/>
                  </a:lnTo>
                  <a:lnTo>
                    <a:pt x="291" y="481"/>
                  </a:lnTo>
                  <a:lnTo>
                    <a:pt x="294" y="481"/>
                  </a:lnTo>
                  <a:lnTo>
                    <a:pt x="302" y="483"/>
                  </a:lnTo>
                  <a:lnTo>
                    <a:pt x="306" y="483"/>
                  </a:lnTo>
                  <a:lnTo>
                    <a:pt x="308" y="483"/>
                  </a:lnTo>
                  <a:lnTo>
                    <a:pt x="310" y="485"/>
                  </a:lnTo>
                  <a:lnTo>
                    <a:pt x="313" y="485"/>
                  </a:lnTo>
                  <a:lnTo>
                    <a:pt x="319" y="485"/>
                  </a:lnTo>
                  <a:lnTo>
                    <a:pt x="321" y="485"/>
                  </a:lnTo>
                  <a:lnTo>
                    <a:pt x="327" y="489"/>
                  </a:lnTo>
                  <a:lnTo>
                    <a:pt x="334" y="489"/>
                  </a:lnTo>
                  <a:lnTo>
                    <a:pt x="340" y="489"/>
                  </a:lnTo>
                  <a:lnTo>
                    <a:pt x="346" y="489"/>
                  </a:lnTo>
                  <a:lnTo>
                    <a:pt x="349" y="491"/>
                  </a:lnTo>
                  <a:lnTo>
                    <a:pt x="355" y="491"/>
                  </a:lnTo>
                  <a:lnTo>
                    <a:pt x="355" y="489"/>
                  </a:lnTo>
                  <a:lnTo>
                    <a:pt x="359" y="489"/>
                  </a:lnTo>
                  <a:lnTo>
                    <a:pt x="365" y="485"/>
                  </a:lnTo>
                  <a:lnTo>
                    <a:pt x="368" y="485"/>
                  </a:lnTo>
                  <a:lnTo>
                    <a:pt x="370" y="483"/>
                  </a:lnTo>
                  <a:lnTo>
                    <a:pt x="376" y="483"/>
                  </a:lnTo>
                  <a:lnTo>
                    <a:pt x="380" y="483"/>
                  </a:lnTo>
                  <a:lnTo>
                    <a:pt x="382" y="483"/>
                  </a:lnTo>
                  <a:lnTo>
                    <a:pt x="383" y="483"/>
                  </a:lnTo>
                  <a:lnTo>
                    <a:pt x="389" y="483"/>
                  </a:lnTo>
                  <a:lnTo>
                    <a:pt x="395" y="483"/>
                  </a:lnTo>
                  <a:lnTo>
                    <a:pt x="399" y="483"/>
                  </a:lnTo>
                  <a:lnTo>
                    <a:pt x="401" y="481"/>
                  </a:lnTo>
                  <a:lnTo>
                    <a:pt x="404" y="477"/>
                  </a:lnTo>
                  <a:lnTo>
                    <a:pt x="408" y="472"/>
                  </a:lnTo>
                  <a:lnTo>
                    <a:pt x="408" y="470"/>
                  </a:lnTo>
                  <a:lnTo>
                    <a:pt x="408" y="466"/>
                  </a:lnTo>
                  <a:lnTo>
                    <a:pt x="408" y="462"/>
                  </a:lnTo>
                  <a:lnTo>
                    <a:pt x="408" y="458"/>
                  </a:lnTo>
                  <a:lnTo>
                    <a:pt x="414" y="451"/>
                  </a:lnTo>
                  <a:lnTo>
                    <a:pt x="418" y="447"/>
                  </a:lnTo>
                  <a:lnTo>
                    <a:pt x="419" y="441"/>
                  </a:lnTo>
                  <a:lnTo>
                    <a:pt x="419" y="439"/>
                  </a:lnTo>
                  <a:lnTo>
                    <a:pt x="423" y="438"/>
                  </a:lnTo>
                  <a:lnTo>
                    <a:pt x="423" y="434"/>
                  </a:lnTo>
                  <a:lnTo>
                    <a:pt x="425" y="432"/>
                  </a:lnTo>
                  <a:lnTo>
                    <a:pt x="429" y="428"/>
                  </a:lnTo>
                  <a:lnTo>
                    <a:pt x="429" y="426"/>
                  </a:lnTo>
                  <a:lnTo>
                    <a:pt x="431" y="422"/>
                  </a:lnTo>
                  <a:lnTo>
                    <a:pt x="437" y="421"/>
                  </a:lnTo>
                  <a:lnTo>
                    <a:pt x="438" y="415"/>
                  </a:lnTo>
                  <a:lnTo>
                    <a:pt x="442" y="413"/>
                  </a:lnTo>
                  <a:lnTo>
                    <a:pt x="444" y="409"/>
                  </a:lnTo>
                  <a:lnTo>
                    <a:pt x="450" y="407"/>
                  </a:lnTo>
                  <a:lnTo>
                    <a:pt x="452" y="403"/>
                  </a:lnTo>
                  <a:lnTo>
                    <a:pt x="456" y="398"/>
                  </a:lnTo>
                  <a:lnTo>
                    <a:pt x="463" y="396"/>
                  </a:lnTo>
                  <a:lnTo>
                    <a:pt x="469" y="394"/>
                  </a:lnTo>
                  <a:lnTo>
                    <a:pt x="473" y="390"/>
                  </a:lnTo>
                  <a:lnTo>
                    <a:pt x="474" y="390"/>
                  </a:lnTo>
                  <a:lnTo>
                    <a:pt x="476" y="390"/>
                  </a:lnTo>
                  <a:lnTo>
                    <a:pt x="480" y="388"/>
                  </a:lnTo>
                  <a:lnTo>
                    <a:pt x="486" y="385"/>
                  </a:lnTo>
                  <a:lnTo>
                    <a:pt x="486" y="379"/>
                  </a:lnTo>
                  <a:lnTo>
                    <a:pt x="488" y="377"/>
                  </a:lnTo>
                  <a:lnTo>
                    <a:pt x="492" y="371"/>
                  </a:lnTo>
                  <a:lnTo>
                    <a:pt x="492" y="369"/>
                  </a:lnTo>
                  <a:lnTo>
                    <a:pt x="493" y="364"/>
                  </a:lnTo>
                  <a:lnTo>
                    <a:pt x="493" y="360"/>
                  </a:lnTo>
                  <a:lnTo>
                    <a:pt x="497" y="354"/>
                  </a:lnTo>
                  <a:lnTo>
                    <a:pt x="499" y="349"/>
                  </a:lnTo>
                  <a:lnTo>
                    <a:pt x="505" y="347"/>
                  </a:lnTo>
                  <a:lnTo>
                    <a:pt x="507" y="345"/>
                  </a:lnTo>
                  <a:lnTo>
                    <a:pt x="510" y="339"/>
                  </a:lnTo>
                  <a:lnTo>
                    <a:pt x="512" y="335"/>
                  </a:lnTo>
                  <a:lnTo>
                    <a:pt x="518" y="335"/>
                  </a:lnTo>
                  <a:lnTo>
                    <a:pt x="522" y="335"/>
                  </a:lnTo>
                  <a:lnTo>
                    <a:pt x="526" y="333"/>
                  </a:lnTo>
                  <a:lnTo>
                    <a:pt x="531" y="333"/>
                  </a:lnTo>
                  <a:lnTo>
                    <a:pt x="535" y="333"/>
                  </a:lnTo>
                  <a:lnTo>
                    <a:pt x="543" y="333"/>
                  </a:lnTo>
                  <a:lnTo>
                    <a:pt x="548" y="333"/>
                  </a:lnTo>
                  <a:lnTo>
                    <a:pt x="550" y="333"/>
                  </a:lnTo>
                  <a:lnTo>
                    <a:pt x="554" y="333"/>
                  </a:lnTo>
                  <a:lnTo>
                    <a:pt x="556" y="333"/>
                  </a:lnTo>
                  <a:lnTo>
                    <a:pt x="560" y="333"/>
                  </a:lnTo>
                  <a:lnTo>
                    <a:pt x="562" y="333"/>
                  </a:lnTo>
                  <a:lnTo>
                    <a:pt x="565" y="333"/>
                  </a:lnTo>
                  <a:lnTo>
                    <a:pt x="571" y="333"/>
                  </a:lnTo>
                  <a:lnTo>
                    <a:pt x="575" y="333"/>
                  </a:lnTo>
                  <a:lnTo>
                    <a:pt x="579" y="335"/>
                  </a:lnTo>
                  <a:lnTo>
                    <a:pt x="581" y="335"/>
                  </a:lnTo>
                  <a:lnTo>
                    <a:pt x="584" y="335"/>
                  </a:lnTo>
                  <a:lnTo>
                    <a:pt x="586" y="333"/>
                  </a:lnTo>
                  <a:lnTo>
                    <a:pt x="592" y="333"/>
                  </a:lnTo>
                  <a:lnTo>
                    <a:pt x="598" y="330"/>
                  </a:lnTo>
                  <a:lnTo>
                    <a:pt x="600" y="328"/>
                  </a:lnTo>
                  <a:lnTo>
                    <a:pt x="603" y="328"/>
                  </a:lnTo>
                  <a:lnTo>
                    <a:pt x="605" y="326"/>
                  </a:lnTo>
                  <a:lnTo>
                    <a:pt x="609" y="326"/>
                  </a:lnTo>
                  <a:lnTo>
                    <a:pt x="611" y="326"/>
                  </a:lnTo>
                  <a:lnTo>
                    <a:pt x="615" y="322"/>
                  </a:lnTo>
                  <a:lnTo>
                    <a:pt x="617" y="322"/>
                  </a:lnTo>
                  <a:lnTo>
                    <a:pt x="622" y="322"/>
                  </a:lnTo>
                  <a:lnTo>
                    <a:pt x="624" y="320"/>
                  </a:lnTo>
                  <a:lnTo>
                    <a:pt x="628" y="316"/>
                  </a:lnTo>
                  <a:lnTo>
                    <a:pt x="630" y="316"/>
                  </a:lnTo>
                  <a:lnTo>
                    <a:pt x="634" y="314"/>
                  </a:lnTo>
                  <a:lnTo>
                    <a:pt x="636" y="314"/>
                  </a:lnTo>
                  <a:lnTo>
                    <a:pt x="639" y="311"/>
                  </a:lnTo>
                  <a:lnTo>
                    <a:pt x="641" y="309"/>
                  </a:lnTo>
                  <a:lnTo>
                    <a:pt x="645" y="305"/>
                  </a:lnTo>
                  <a:lnTo>
                    <a:pt x="647" y="305"/>
                  </a:lnTo>
                  <a:lnTo>
                    <a:pt x="649" y="303"/>
                  </a:lnTo>
                  <a:lnTo>
                    <a:pt x="649" y="297"/>
                  </a:lnTo>
                  <a:lnTo>
                    <a:pt x="649" y="295"/>
                  </a:lnTo>
                  <a:lnTo>
                    <a:pt x="649" y="286"/>
                  </a:lnTo>
                  <a:lnTo>
                    <a:pt x="653" y="278"/>
                  </a:lnTo>
                  <a:lnTo>
                    <a:pt x="658" y="277"/>
                  </a:lnTo>
                  <a:lnTo>
                    <a:pt x="660" y="271"/>
                  </a:lnTo>
                  <a:lnTo>
                    <a:pt x="664" y="271"/>
                  </a:lnTo>
                  <a:lnTo>
                    <a:pt x="666" y="267"/>
                  </a:lnTo>
                  <a:lnTo>
                    <a:pt x="670" y="267"/>
                  </a:lnTo>
                  <a:lnTo>
                    <a:pt x="672" y="267"/>
                  </a:lnTo>
                  <a:lnTo>
                    <a:pt x="672" y="265"/>
                  </a:lnTo>
                  <a:lnTo>
                    <a:pt x="674" y="265"/>
                  </a:lnTo>
                  <a:lnTo>
                    <a:pt x="677" y="265"/>
                  </a:lnTo>
                  <a:lnTo>
                    <a:pt x="679" y="261"/>
                  </a:lnTo>
                  <a:lnTo>
                    <a:pt x="685" y="261"/>
                  </a:lnTo>
                  <a:lnTo>
                    <a:pt x="691" y="267"/>
                  </a:lnTo>
                  <a:lnTo>
                    <a:pt x="694" y="271"/>
                  </a:lnTo>
                  <a:lnTo>
                    <a:pt x="698" y="271"/>
                  </a:lnTo>
                  <a:lnTo>
                    <a:pt x="702" y="265"/>
                  </a:lnTo>
                  <a:lnTo>
                    <a:pt x="702" y="261"/>
                  </a:lnTo>
                  <a:lnTo>
                    <a:pt x="704" y="261"/>
                  </a:lnTo>
                  <a:lnTo>
                    <a:pt x="704" y="259"/>
                  </a:lnTo>
                  <a:lnTo>
                    <a:pt x="708" y="258"/>
                  </a:lnTo>
                  <a:lnTo>
                    <a:pt x="708" y="252"/>
                  </a:lnTo>
                  <a:lnTo>
                    <a:pt x="710" y="248"/>
                  </a:lnTo>
                  <a:lnTo>
                    <a:pt x="710" y="246"/>
                  </a:lnTo>
                  <a:lnTo>
                    <a:pt x="713" y="242"/>
                  </a:lnTo>
                  <a:lnTo>
                    <a:pt x="713" y="241"/>
                  </a:lnTo>
                  <a:lnTo>
                    <a:pt x="715" y="241"/>
                  </a:lnTo>
                  <a:lnTo>
                    <a:pt x="719" y="237"/>
                  </a:lnTo>
                  <a:lnTo>
                    <a:pt x="719" y="233"/>
                  </a:lnTo>
                  <a:lnTo>
                    <a:pt x="721" y="233"/>
                  </a:lnTo>
                  <a:lnTo>
                    <a:pt x="721" y="229"/>
                  </a:lnTo>
                  <a:lnTo>
                    <a:pt x="721" y="227"/>
                  </a:lnTo>
                  <a:lnTo>
                    <a:pt x="723" y="223"/>
                  </a:lnTo>
                  <a:lnTo>
                    <a:pt x="727" y="222"/>
                  </a:lnTo>
                  <a:lnTo>
                    <a:pt x="727" y="218"/>
                  </a:lnTo>
                  <a:lnTo>
                    <a:pt x="729" y="216"/>
                  </a:lnTo>
                  <a:lnTo>
                    <a:pt x="732" y="214"/>
                  </a:lnTo>
                  <a:lnTo>
                    <a:pt x="732" y="210"/>
                  </a:lnTo>
                  <a:lnTo>
                    <a:pt x="734" y="208"/>
                  </a:lnTo>
                  <a:lnTo>
                    <a:pt x="738" y="205"/>
                  </a:lnTo>
                  <a:lnTo>
                    <a:pt x="738" y="203"/>
                  </a:lnTo>
                  <a:lnTo>
                    <a:pt x="740" y="203"/>
                  </a:lnTo>
                  <a:lnTo>
                    <a:pt x="740" y="199"/>
                  </a:lnTo>
                  <a:lnTo>
                    <a:pt x="742" y="197"/>
                  </a:lnTo>
                  <a:lnTo>
                    <a:pt x="746" y="197"/>
                  </a:lnTo>
                  <a:lnTo>
                    <a:pt x="747" y="193"/>
                  </a:lnTo>
                  <a:lnTo>
                    <a:pt x="757" y="193"/>
                  </a:lnTo>
                  <a:lnTo>
                    <a:pt x="759" y="193"/>
                  </a:lnTo>
                  <a:lnTo>
                    <a:pt x="763" y="193"/>
                  </a:lnTo>
                  <a:lnTo>
                    <a:pt x="765" y="197"/>
                  </a:lnTo>
                  <a:lnTo>
                    <a:pt x="766" y="197"/>
                  </a:lnTo>
                  <a:lnTo>
                    <a:pt x="770" y="197"/>
                  </a:lnTo>
                  <a:lnTo>
                    <a:pt x="776" y="197"/>
                  </a:lnTo>
                  <a:lnTo>
                    <a:pt x="783" y="197"/>
                  </a:lnTo>
                  <a:lnTo>
                    <a:pt x="787" y="197"/>
                  </a:lnTo>
                  <a:lnTo>
                    <a:pt x="789" y="197"/>
                  </a:lnTo>
                  <a:lnTo>
                    <a:pt x="795" y="197"/>
                  </a:lnTo>
                  <a:lnTo>
                    <a:pt x="801" y="199"/>
                  </a:lnTo>
                  <a:lnTo>
                    <a:pt x="801" y="197"/>
                  </a:lnTo>
                  <a:lnTo>
                    <a:pt x="802" y="197"/>
                  </a:lnTo>
                  <a:lnTo>
                    <a:pt x="806" y="197"/>
                  </a:lnTo>
                  <a:lnTo>
                    <a:pt x="812" y="197"/>
                  </a:lnTo>
                  <a:lnTo>
                    <a:pt x="816" y="199"/>
                  </a:lnTo>
                  <a:lnTo>
                    <a:pt x="825" y="199"/>
                  </a:lnTo>
                  <a:lnTo>
                    <a:pt x="831" y="203"/>
                  </a:lnTo>
                  <a:lnTo>
                    <a:pt x="837" y="203"/>
                  </a:lnTo>
                  <a:lnTo>
                    <a:pt x="840" y="205"/>
                  </a:lnTo>
                  <a:lnTo>
                    <a:pt x="844" y="205"/>
                  </a:lnTo>
                  <a:lnTo>
                    <a:pt x="850" y="208"/>
                  </a:lnTo>
                  <a:lnTo>
                    <a:pt x="852" y="208"/>
                  </a:lnTo>
                  <a:lnTo>
                    <a:pt x="861" y="214"/>
                  </a:lnTo>
                  <a:lnTo>
                    <a:pt x="865" y="214"/>
                  </a:lnTo>
                  <a:lnTo>
                    <a:pt x="869" y="216"/>
                  </a:lnTo>
                  <a:lnTo>
                    <a:pt x="874" y="218"/>
                  </a:lnTo>
                  <a:lnTo>
                    <a:pt x="876" y="218"/>
                  </a:lnTo>
                  <a:lnTo>
                    <a:pt x="880" y="222"/>
                  </a:lnTo>
                  <a:lnTo>
                    <a:pt x="886" y="227"/>
                  </a:lnTo>
                  <a:lnTo>
                    <a:pt x="890" y="229"/>
                  </a:lnTo>
                  <a:lnTo>
                    <a:pt x="890" y="235"/>
                  </a:lnTo>
                  <a:lnTo>
                    <a:pt x="893" y="237"/>
                  </a:lnTo>
                  <a:lnTo>
                    <a:pt x="895" y="241"/>
                  </a:lnTo>
                  <a:lnTo>
                    <a:pt x="901" y="246"/>
                  </a:lnTo>
                  <a:lnTo>
                    <a:pt x="901" y="248"/>
                  </a:lnTo>
                  <a:lnTo>
                    <a:pt x="905" y="252"/>
                  </a:lnTo>
                  <a:lnTo>
                    <a:pt x="907" y="254"/>
                  </a:lnTo>
                  <a:lnTo>
                    <a:pt x="912" y="258"/>
                  </a:lnTo>
                  <a:lnTo>
                    <a:pt x="914" y="258"/>
                  </a:lnTo>
                  <a:lnTo>
                    <a:pt x="918" y="259"/>
                  </a:lnTo>
                  <a:lnTo>
                    <a:pt x="920" y="259"/>
                  </a:lnTo>
                  <a:lnTo>
                    <a:pt x="926" y="259"/>
                  </a:lnTo>
                  <a:lnTo>
                    <a:pt x="926" y="261"/>
                  </a:lnTo>
                  <a:lnTo>
                    <a:pt x="931" y="261"/>
                  </a:lnTo>
                  <a:lnTo>
                    <a:pt x="937" y="261"/>
                  </a:lnTo>
                  <a:lnTo>
                    <a:pt x="939" y="265"/>
                  </a:lnTo>
                  <a:lnTo>
                    <a:pt x="943" y="267"/>
                  </a:lnTo>
                  <a:lnTo>
                    <a:pt x="945" y="267"/>
                  </a:lnTo>
                  <a:lnTo>
                    <a:pt x="948" y="267"/>
                  </a:lnTo>
                  <a:lnTo>
                    <a:pt x="950" y="267"/>
                  </a:lnTo>
                  <a:lnTo>
                    <a:pt x="954" y="271"/>
                  </a:lnTo>
                  <a:lnTo>
                    <a:pt x="960" y="271"/>
                  </a:lnTo>
                  <a:lnTo>
                    <a:pt x="960" y="273"/>
                  </a:lnTo>
                  <a:lnTo>
                    <a:pt x="962" y="273"/>
                  </a:lnTo>
                  <a:lnTo>
                    <a:pt x="967" y="277"/>
                  </a:lnTo>
                  <a:lnTo>
                    <a:pt x="973" y="277"/>
                  </a:lnTo>
                  <a:lnTo>
                    <a:pt x="975" y="277"/>
                  </a:lnTo>
                  <a:lnTo>
                    <a:pt x="979" y="277"/>
                  </a:lnTo>
                  <a:lnTo>
                    <a:pt x="981" y="277"/>
                  </a:lnTo>
                  <a:lnTo>
                    <a:pt x="986" y="273"/>
                  </a:lnTo>
                  <a:lnTo>
                    <a:pt x="988" y="273"/>
                  </a:lnTo>
                  <a:lnTo>
                    <a:pt x="992" y="273"/>
                  </a:lnTo>
                  <a:lnTo>
                    <a:pt x="994" y="273"/>
                  </a:lnTo>
                  <a:lnTo>
                    <a:pt x="998" y="271"/>
                  </a:lnTo>
                  <a:lnTo>
                    <a:pt x="998" y="267"/>
                  </a:lnTo>
                  <a:lnTo>
                    <a:pt x="998" y="261"/>
                  </a:lnTo>
                  <a:lnTo>
                    <a:pt x="998" y="258"/>
                  </a:lnTo>
                  <a:lnTo>
                    <a:pt x="998" y="254"/>
                  </a:lnTo>
                  <a:lnTo>
                    <a:pt x="1000" y="248"/>
                  </a:lnTo>
                  <a:lnTo>
                    <a:pt x="1000" y="246"/>
                  </a:lnTo>
                  <a:lnTo>
                    <a:pt x="1000" y="242"/>
                  </a:lnTo>
                  <a:lnTo>
                    <a:pt x="1003" y="237"/>
                  </a:lnTo>
                  <a:lnTo>
                    <a:pt x="1003" y="235"/>
                  </a:lnTo>
                  <a:lnTo>
                    <a:pt x="1003" y="229"/>
                  </a:lnTo>
                  <a:lnTo>
                    <a:pt x="1005" y="227"/>
                  </a:lnTo>
                  <a:lnTo>
                    <a:pt x="1005" y="222"/>
                  </a:lnTo>
                  <a:lnTo>
                    <a:pt x="1007" y="216"/>
                  </a:lnTo>
                  <a:lnTo>
                    <a:pt x="1007" y="210"/>
                  </a:lnTo>
                  <a:lnTo>
                    <a:pt x="1011" y="208"/>
                  </a:lnTo>
                  <a:lnTo>
                    <a:pt x="1011" y="203"/>
                  </a:lnTo>
                  <a:lnTo>
                    <a:pt x="1013" y="193"/>
                  </a:lnTo>
                  <a:lnTo>
                    <a:pt x="1013" y="191"/>
                  </a:lnTo>
                  <a:lnTo>
                    <a:pt x="1017" y="189"/>
                  </a:lnTo>
                  <a:lnTo>
                    <a:pt x="1019" y="184"/>
                  </a:lnTo>
                  <a:lnTo>
                    <a:pt x="1022" y="178"/>
                  </a:lnTo>
                  <a:lnTo>
                    <a:pt x="1022" y="174"/>
                  </a:lnTo>
                  <a:lnTo>
                    <a:pt x="1024" y="172"/>
                  </a:lnTo>
                  <a:lnTo>
                    <a:pt x="1028" y="167"/>
                  </a:lnTo>
                  <a:lnTo>
                    <a:pt x="1030" y="161"/>
                  </a:lnTo>
                  <a:lnTo>
                    <a:pt x="1030" y="155"/>
                  </a:lnTo>
                  <a:lnTo>
                    <a:pt x="1032" y="153"/>
                  </a:lnTo>
                  <a:lnTo>
                    <a:pt x="1032" y="148"/>
                  </a:lnTo>
                  <a:lnTo>
                    <a:pt x="1036" y="146"/>
                  </a:lnTo>
                  <a:lnTo>
                    <a:pt x="1038" y="142"/>
                  </a:lnTo>
                  <a:lnTo>
                    <a:pt x="1041" y="136"/>
                  </a:lnTo>
                  <a:lnTo>
                    <a:pt x="1043" y="134"/>
                  </a:lnTo>
                  <a:lnTo>
                    <a:pt x="1047" y="131"/>
                  </a:lnTo>
                  <a:lnTo>
                    <a:pt x="1047" y="129"/>
                  </a:lnTo>
                  <a:lnTo>
                    <a:pt x="1047" y="125"/>
                  </a:lnTo>
                  <a:lnTo>
                    <a:pt x="1049" y="123"/>
                  </a:lnTo>
                  <a:lnTo>
                    <a:pt x="1053" y="121"/>
                  </a:lnTo>
                  <a:lnTo>
                    <a:pt x="1053" y="117"/>
                  </a:lnTo>
                  <a:lnTo>
                    <a:pt x="1053" y="115"/>
                  </a:lnTo>
                  <a:lnTo>
                    <a:pt x="1055" y="112"/>
                  </a:lnTo>
                  <a:lnTo>
                    <a:pt x="1055" y="104"/>
                  </a:lnTo>
                  <a:lnTo>
                    <a:pt x="1055" y="100"/>
                  </a:lnTo>
                  <a:lnTo>
                    <a:pt x="1057" y="96"/>
                  </a:lnTo>
                  <a:lnTo>
                    <a:pt x="1057" y="91"/>
                  </a:lnTo>
                  <a:lnTo>
                    <a:pt x="1060" y="85"/>
                  </a:lnTo>
                  <a:lnTo>
                    <a:pt x="1062" y="79"/>
                  </a:lnTo>
                  <a:lnTo>
                    <a:pt x="1062" y="74"/>
                  </a:lnTo>
                  <a:lnTo>
                    <a:pt x="1062" y="72"/>
                  </a:lnTo>
                  <a:lnTo>
                    <a:pt x="1062" y="68"/>
                  </a:lnTo>
                  <a:lnTo>
                    <a:pt x="1062" y="66"/>
                  </a:lnTo>
                  <a:lnTo>
                    <a:pt x="1062" y="62"/>
                  </a:lnTo>
                  <a:lnTo>
                    <a:pt x="1062" y="60"/>
                  </a:lnTo>
                  <a:lnTo>
                    <a:pt x="1062" y="57"/>
                  </a:lnTo>
                  <a:lnTo>
                    <a:pt x="1062" y="53"/>
                  </a:lnTo>
                  <a:lnTo>
                    <a:pt x="1062" y="49"/>
                  </a:lnTo>
                  <a:lnTo>
                    <a:pt x="1062" y="47"/>
                  </a:lnTo>
                  <a:lnTo>
                    <a:pt x="1062" y="43"/>
                  </a:lnTo>
                  <a:lnTo>
                    <a:pt x="1062" y="42"/>
                  </a:lnTo>
                  <a:lnTo>
                    <a:pt x="1062" y="38"/>
                  </a:lnTo>
                  <a:lnTo>
                    <a:pt x="1062" y="36"/>
                  </a:lnTo>
                  <a:lnTo>
                    <a:pt x="1062" y="36"/>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2085" y="1754"/>
              <a:ext cx="735" cy="936"/>
            </a:xfrm>
            <a:custGeom>
              <a:avLst/>
              <a:gdLst>
                <a:gd name="T0" fmla="*/ 252 w 735"/>
                <a:gd name="T1" fmla="*/ 850 h 936"/>
                <a:gd name="T2" fmla="*/ 252 w 735"/>
                <a:gd name="T3" fmla="*/ 799 h 936"/>
                <a:gd name="T4" fmla="*/ 212 w 735"/>
                <a:gd name="T5" fmla="*/ 727 h 936"/>
                <a:gd name="T6" fmla="*/ 159 w 735"/>
                <a:gd name="T7" fmla="*/ 689 h 936"/>
                <a:gd name="T8" fmla="*/ 113 w 735"/>
                <a:gd name="T9" fmla="*/ 644 h 936"/>
                <a:gd name="T10" fmla="*/ 167 w 735"/>
                <a:gd name="T11" fmla="*/ 638 h 936"/>
                <a:gd name="T12" fmla="*/ 185 w 735"/>
                <a:gd name="T13" fmla="*/ 595 h 936"/>
                <a:gd name="T14" fmla="*/ 187 w 735"/>
                <a:gd name="T15" fmla="*/ 532 h 936"/>
                <a:gd name="T16" fmla="*/ 191 w 735"/>
                <a:gd name="T17" fmla="*/ 475 h 936"/>
                <a:gd name="T18" fmla="*/ 113 w 735"/>
                <a:gd name="T19" fmla="*/ 430 h 936"/>
                <a:gd name="T20" fmla="*/ 39 w 735"/>
                <a:gd name="T21" fmla="*/ 384 h 936"/>
                <a:gd name="T22" fmla="*/ 0 w 735"/>
                <a:gd name="T23" fmla="*/ 339 h 936"/>
                <a:gd name="T24" fmla="*/ 36 w 735"/>
                <a:gd name="T25" fmla="*/ 280 h 936"/>
                <a:gd name="T26" fmla="*/ 60 w 735"/>
                <a:gd name="T27" fmla="*/ 223 h 936"/>
                <a:gd name="T28" fmla="*/ 87 w 735"/>
                <a:gd name="T29" fmla="*/ 221 h 936"/>
                <a:gd name="T30" fmla="*/ 93 w 735"/>
                <a:gd name="T31" fmla="*/ 155 h 936"/>
                <a:gd name="T32" fmla="*/ 153 w 735"/>
                <a:gd name="T33" fmla="*/ 104 h 936"/>
                <a:gd name="T34" fmla="*/ 199 w 735"/>
                <a:gd name="T35" fmla="*/ 128 h 936"/>
                <a:gd name="T36" fmla="*/ 254 w 735"/>
                <a:gd name="T37" fmla="*/ 68 h 936"/>
                <a:gd name="T38" fmla="*/ 282 w 735"/>
                <a:gd name="T39" fmla="*/ 7 h 936"/>
                <a:gd name="T40" fmla="*/ 311 w 735"/>
                <a:gd name="T41" fmla="*/ 0 h 936"/>
                <a:gd name="T42" fmla="*/ 333 w 735"/>
                <a:gd name="T43" fmla="*/ 11 h 936"/>
                <a:gd name="T44" fmla="*/ 354 w 735"/>
                <a:gd name="T45" fmla="*/ 18 h 936"/>
                <a:gd name="T46" fmla="*/ 383 w 735"/>
                <a:gd name="T47" fmla="*/ 26 h 936"/>
                <a:gd name="T48" fmla="*/ 407 w 735"/>
                <a:gd name="T49" fmla="*/ 37 h 936"/>
                <a:gd name="T50" fmla="*/ 428 w 735"/>
                <a:gd name="T51" fmla="*/ 32 h 936"/>
                <a:gd name="T52" fmla="*/ 449 w 735"/>
                <a:gd name="T53" fmla="*/ 43 h 936"/>
                <a:gd name="T54" fmla="*/ 458 w 735"/>
                <a:gd name="T55" fmla="*/ 68 h 936"/>
                <a:gd name="T56" fmla="*/ 474 w 735"/>
                <a:gd name="T57" fmla="*/ 94 h 936"/>
                <a:gd name="T58" fmla="*/ 487 w 735"/>
                <a:gd name="T59" fmla="*/ 113 h 936"/>
                <a:gd name="T60" fmla="*/ 502 w 735"/>
                <a:gd name="T61" fmla="*/ 130 h 936"/>
                <a:gd name="T62" fmla="*/ 527 w 735"/>
                <a:gd name="T63" fmla="*/ 155 h 936"/>
                <a:gd name="T64" fmla="*/ 555 w 735"/>
                <a:gd name="T65" fmla="*/ 187 h 936"/>
                <a:gd name="T66" fmla="*/ 557 w 735"/>
                <a:gd name="T67" fmla="*/ 223 h 936"/>
                <a:gd name="T68" fmla="*/ 563 w 735"/>
                <a:gd name="T69" fmla="*/ 255 h 936"/>
                <a:gd name="T70" fmla="*/ 561 w 735"/>
                <a:gd name="T71" fmla="*/ 280 h 936"/>
                <a:gd name="T72" fmla="*/ 551 w 735"/>
                <a:gd name="T73" fmla="*/ 322 h 936"/>
                <a:gd name="T74" fmla="*/ 551 w 735"/>
                <a:gd name="T75" fmla="*/ 367 h 936"/>
                <a:gd name="T76" fmla="*/ 561 w 735"/>
                <a:gd name="T77" fmla="*/ 396 h 936"/>
                <a:gd name="T78" fmla="*/ 599 w 735"/>
                <a:gd name="T79" fmla="*/ 377 h 936"/>
                <a:gd name="T80" fmla="*/ 618 w 735"/>
                <a:gd name="T81" fmla="*/ 390 h 936"/>
                <a:gd name="T82" fmla="*/ 618 w 735"/>
                <a:gd name="T83" fmla="*/ 435 h 936"/>
                <a:gd name="T84" fmla="*/ 616 w 735"/>
                <a:gd name="T85" fmla="*/ 477 h 936"/>
                <a:gd name="T86" fmla="*/ 567 w 735"/>
                <a:gd name="T87" fmla="*/ 540 h 936"/>
                <a:gd name="T88" fmla="*/ 629 w 735"/>
                <a:gd name="T89" fmla="*/ 600 h 936"/>
                <a:gd name="T90" fmla="*/ 690 w 735"/>
                <a:gd name="T91" fmla="*/ 632 h 936"/>
                <a:gd name="T92" fmla="*/ 728 w 735"/>
                <a:gd name="T93" fmla="*/ 670 h 936"/>
                <a:gd name="T94" fmla="*/ 733 w 735"/>
                <a:gd name="T95" fmla="*/ 699 h 936"/>
                <a:gd name="T96" fmla="*/ 733 w 735"/>
                <a:gd name="T97" fmla="*/ 739 h 936"/>
                <a:gd name="T98" fmla="*/ 724 w 735"/>
                <a:gd name="T99" fmla="*/ 771 h 936"/>
                <a:gd name="T100" fmla="*/ 733 w 735"/>
                <a:gd name="T101" fmla="*/ 807 h 936"/>
                <a:gd name="T102" fmla="*/ 705 w 735"/>
                <a:gd name="T103" fmla="*/ 824 h 936"/>
                <a:gd name="T104" fmla="*/ 678 w 735"/>
                <a:gd name="T105" fmla="*/ 850 h 936"/>
                <a:gd name="T106" fmla="*/ 650 w 735"/>
                <a:gd name="T107" fmla="*/ 867 h 936"/>
                <a:gd name="T108" fmla="*/ 625 w 735"/>
                <a:gd name="T109" fmla="*/ 886 h 936"/>
                <a:gd name="T110" fmla="*/ 587 w 735"/>
                <a:gd name="T111" fmla="*/ 903 h 936"/>
                <a:gd name="T112" fmla="*/ 538 w 735"/>
                <a:gd name="T113" fmla="*/ 905 h 936"/>
                <a:gd name="T114" fmla="*/ 513 w 735"/>
                <a:gd name="T115" fmla="*/ 926 h 936"/>
                <a:gd name="T116" fmla="*/ 474 w 735"/>
                <a:gd name="T117" fmla="*/ 936 h 936"/>
                <a:gd name="T118" fmla="*/ 426 w 735"/>
                <a:gd name="T119" fmla="*/ 936 h 936"/>
                <a:gd name="T120" fmla="*/ 379 w 735"/>
                <a:gd name="T121" fmla="*/ 930 h 936"/>
                <a:gd name="T122" fmla="*/ 330 w 735"/>
                <a:gd name="T123" fmla="*/ 932 h 936"/>
                <a:gd name="T124" fmla="*/ 276 w 735"/>
                <a:gd name="T125" fmla="*/ 93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5" h="936">
                  <a:moveTo>
                    <a:pt x="265" y="907"/>
                  </a:moveTo>
                  <a:lnTo>
                    <a:pt x="265" y="903"/>
                  </a:lnTo>
                  <a:lnTo>
                    <a:pt x="261" y="898"/>
                  </a:lnTo>
                  <a:lnTo>
                    <a:pt x="261" y="892"/>
                  </a:lnTo>
                  <a:lnTo>
                    <a:pt x="258" y="881"/>
                  </a:lnTo>
                  <a:lnTo>
                    <a:pt x="258" y="875"/>
                  </a:lnTo>
                  <a:lnTo>
                    <a:pt x="254" y="862"/>
                  </a:lnTo>
                  <a:lnTo>
                    <a:pt x="252" y="856"/>
                  </a:lnTo>
                  <a:lnTo>
                    <a:pt x="252" y="850"/>
                  </a:lnTo>
                  <a:lnTo>
                    <a:pt x="252" y="845"/>
                  </a:lnTo>
                  <a:lnTo>
                    <a:pt x="252" y="839"/>
                  </a:lnTo>
                  <a:lnTo>
                    <a:pt x="252" y="835"/>
                  </a:lnTo>
                  <a:lnTo>
                    <a:pt x="252" y="826"/>
                  </a:lnTo>
                  <a:lnTo>
                    <a:pt x="252" y="820"/>
                  </a:lnTo>
                  <a:lnTo>
                    <a:pt x="252" y="814"/>
                  </a:lnTo>
                  <a:lnTo>
                    <a:pt x="252" y="811"/>
                  </a:lnTo>
                  <a:lnTo>
                    <a:pt x="254" y="801"/>
                  </a:lnTo>
                  <a:lnTo>
                    <a:pt x="252" y="799"/>
                  </a:lnTo>
                  <a:lnTo>
                    <a:pt x="248" y="786"/>
                  </a:lnTo>
                  <a:lnTo>
                    <a:pt x="248" y="775"/>
                  </a:lnTo>
                  <a:lnTo>
                    <a:pt x="248" y="769"/>
                  </a:lnTo>
                  <a:lnTo>
                    <a:pt x="246" y="763"/>
                  </a:lnTo>
                  <a:lnTo>
                    <a:pt x="246" y="758"/>
                  </a:lnTo>
                  <a:lnTo>
                    <a:pt x="242" y="746"/>
                  </a:lnTo>
                  <a:lnTo>
                    <a:pt x="240" y="742"/>
                  </a:lnTo>
                  <a:lnTo>
                    <a:pt x="229" y="737"/>
                  </a:lnTo>
                  <a:lnTo>
                    <a:pt x="212" y="727"/>
                  </a:lnTo>
                  <a:lnTo>
                    <a:pt x="208" y="723"/>
                  </a:lnTo>
                  <a:lnTo>
                    <a:pt x="203" y="720"/>
                  </a:lnTo>
                  <a:lnTo>
                    <a:pt x="193" y="714"/>
                  </a:lnTo>
                  <a:lnTo>
                    <a:pt x="185" y="712"/>
                  </a:lnTo>
                  <a:lnTo>
                    <a:pt x="180" y="706"/>
                  </a:lnTo>
                  <a:lnTo>
                    <a:pt x="174" y="701"/>
                  </a:lnTo>
                  <a:lnTo>
                    <a:pt x="168" y="695"/>
                  </a:lnTo>
                  <a:lnTo>
                    <a:pt x="167" y="693"/>
                  </a:lnTo>
                  <a:lnTo>
                    <a:pt x="159" y="689"/>
                  </a:lnTo>
                  <a:lnTo>
                    <a:pt x="153" y="684"/>
                  </a:lnTo>
                  <a:lnTo>
                    <a:pt x="148" y="682"/>
                  </a:lnTo>
                  <a:lnTo>
                    <a:pt x="142" y="676"/>
                  </a:lnTo>
                  <a:lnTo>
                    <a:pt x="134" y="674"/>
                  </a:lnTo>
                  <a:lnTo>
                    <a:pt x="129" y="669"/>
                  </a:lnTo>
                  <a:lnTo>
                    <a:pt x="117" y="659"/>
                  </a:lnTo>
                  <a:lnTo>
                    <a:pt x="113" y="657"/>
                  </a:lnTo>
                  <a:lnTo>
                    <a:pt x="112" y="651"/>
                  </a:lnTo>
                  <a:lnTo>
                    <a:pt x="113" y="644"/>
                  </a:lnTo>
                  <a:lnTo>
                    <a:pt x="119" y="634"/>
                  </a:lnTo>
                  <a:lnTo>
                    <a:pt x="129" y="634"/>
                  </a:lnTo>
                  <a:lnTo>
                    <a:pt x="136" y="634"/>
                  </a:lnTo>
                  <a:lnTo>
                    <a:pt x="142" y="634"/>
                  </a:lnTo>
                  <a:lnTo>
                    <a:pt x="144" y="634"/>
                  </a:lnTo>
                  <a:lnTo>
                    <a:pt x="153" y="634"/>
                  </a:lnTo>
                  <a:lnTo>
                    <a:pt x="155" y="634"/>
                  </a:lnTo>
                  <a:lnTo>
                    <a:pt x="161" y="634"/>
                  </a:lnTo>
                  <a:lnTo>
                    <a:pt x="167" y="638"/>
                  </a:lnTo>
                  <a:lnTo>
                    <a:pt x="172" y="638"/>
                  </a:lnTo>
                  <a:lnTo>
                    <a:pt x="174" y="634"/>
                  </a:lnTo>
                  <a:lnTo>
                    <a:pt x="178" y="631"/>
                  </a:lnTo>
                  <a:lnTo>
                    <a:pt x="180" y="627"/>
                  </a:lnTo>
                  <a:lnTo>
                    <a:pt x="184" y="619"/>
                  </a:lnTo>
                  <a:lnTo>
                    <a:pt x="184" y="610"/>
                  </a:lnTo>
                  <a:lnTo>
                    <a:pt x="184" y="606"/>
                  </a:lnTo>
                  <a:lnTo>
                    <a:pt x="184" y="600"/>
                  </a:lnTo>
                  <a:lnTo>
                    <a:pt x="185" y="595"/>
                  </a:lnTo>
                  <a:lnTo>
                    <a:pt x="187" y="591"/>
                  </a:lnTo>
                  <a:lnTo>
                    <a:pt x="191" y="587"/>
                  </a:lnTo>
                  <a:lnTo>
                    <a:pt x="193" y="581"/>
                  </a:lnTo>
                  <a:lnTo>
                    <a:pt x="199" y="576"/>
                  </a:lnTo>
                  <a:lnTo>
                    <a:pt x="203" y="570"/>
                  </a:lnTo>
                  <a:lnTo>
                    <a:pt x="197" y="553"/>
                  </a:lnTo>
                  <a:lnTo>
                    <a:pt x="187" y="545"/>
                  </a:lnTo>
                  <a:lnTo>
                    <a:pt x="185" y="540"/>
                  </a:lnTo>
                  <a:lnTo>
                    <a:pt x="187" y="532"/>
                  </a:lnTo>
                  <a:lnTo>
                    <a:pt x="187" y="526"/>
                  </a:lnTo>
                  <a:lnTo>
                    <a:pt x="187" y="521"/>
                  </a:lnTo>
                  <a:lnTo>
                    <a:pt x="191" y="515"/>
                  </a:lnTo>
                  <a:lnTo>
                    <a:pt x="191" y="509"/>
                  </a:lnTo>
                  <a:lnTo>
                    <a:pt x="191" y="502"/>
                  </a:lnTo>
                  <a:lnTo>
                    <a:pt x="191" y="494"/>
                  </a:lnTo>
                  <a:lnTo>
                    <a:pt x="191" y="485"/>
                  </a:lnTo>
                  <a:lnTo>
                    <a:pt x="191" y="483"/>
                  </a:lnTo>
                  <a:lnTo>
                    <a:pt x="191" y="475"/>
                  </a:lnTo>
                  <a:lnTo>
                    <a:pt x="184" y="460"/>
                  </a:lnTo>
                  <a:lnTo>
                    <a:pt x="174" y="454"/>
                  </a:lnTo>
                  <a:lnTo>
                    <a:pt x="167" y="451"/>
                  </a:lnTo>
                  <a:lnTo>
                    <a:pt x="161" y="447"/>
                  </a:lnTo>
                  <a:lnTo>
                    <a:pt x="155" y="441"/>
                  </a:lnTo>
                  <a:lnTo>
                    <a:pt x="144" y="439"/>
                  </a:lnTo>
                  <a:lnTo>
                    <a:pt x="134" y="439"/>
                  </a:lnTo>
                  <a:lnTo>
                    <a:pt x="123" y="434"/>
                  </a:lnTo>
                  <a:lnTo>
                    <a:pt x="113" y="430"/>
                  </a:lnTo>
                  <a:lnTo>
                    <a:pt x="98" y="430"/>
                  </a:lnTo>
                  <a:lnTo>
                    <a:pt x="87" y="428"/>
                  </a:lnTo>
                  <a:lnTo>
                    <a:pt x="76" y="426"/>
                  </a:lnTo>
                  <a:lnTo>
                    <a:pt x="60" y="415"/>
                  </a:lnTo>
                  <a:lnTo>
                    <a:pt x="55" y="411"/>
                  </a:lnTo>
                  <a:lnTo>
                    <a:pt x="49" y="403"/>
                  </a:lnTo>
                  <a:lnTo>
                    <a:pt x="43" y="398"/>
                  </a:lnTo>
                  <a:lnTo>
                    <a:pt x="39" y="390"/>
                  </a:lnTo>
                  <a:lnTo>
                    <a:pt x="39" y="384"/>
                  </a:lnTo>
                  <a:lnTo>
                    <a:pt x="38" y="377"/>
                  </a:lnTo>
                  <a:lnTo>
                    <a:pt x="36" y="367"/>
                  </a:lnTo>
                  <a:lnTo>
                    <a:pt x="30" y="361"/>
                  </a:lnTo>
                  <a:lnTo>
                    <a:pt x="26" y="358"/>
                  </a:lnTo>
                  <a:lnTo>
                    <a:pt x="21" y="352"/>
                  </a:lnTo>
                  <a:lnTo>
                    <a:pt x="19" y="348"/>
                  </a:lnTo>
                  <a:lnTo>
                    <a:pt x="11" y="346"/>
                  </a:lnTo>
                  <a:lnTo>
                    <a:pt x="2" y="341"/>
                  </a:lnTo>
                  <a:lnTo>
                    <a:pt x="0" y="339"/>
                  </a:lnTo>
                  <a:lnTo>
                    <a:pt x="0" y="335"/>
                  </a:lnTo>
                  <a:lnTo>
                    <a:pt x="2" y="329"/>
                  </a:lnTo>
                  <a:lnTo>
                    <a:pt x="11" y="316"/>
                  </a:lnTo>
                  <a:lnTo>
                    <a:pt x="13" y="310"/>
                  </a:lnTo>
                  <a:lnTo>
                    <a:pt x="19" y="303"/>
                  </a:lnTo>
                  <a:lnTo>
                    <a:pt x="26" y="291"/>
                  </a:lnTo>
                  <a:lnTo>
                    <a:pt x="32" y="286"/>
                  </a:lnTo>
                  <a:lnTo>
                    <a:pt x="32" y="284"/>
                  </a:lnTo>
                  <a:lnTo>
                    <a:pt x="36" y="280"/>
                  </a:lnTo>
                  <a:lnTo>
                    <a:pt x="39" y="274"/>
                  </a:lnTo>
                  <a:lnTo>
                    <a:pt x="39" y="267"/>
                  </a:lnTo>
                  <a:lnTo>
                    <a:pt x="43" y="255"/>
                  </a:lnTo>
                  <a:lnTo>
                    <a:pt x="45" y="248"/>
                  </a:lnTo>
                  <a:lnTo>
                    <a:pt x="49" y="240"/>
                  </a:lnTo>
                  <a:lnTo>
                    <a:pt x="51" y="235"/>
                  </a:lnTo>
                  <a:lnTo>
                    <a:pt x="55" y="225"/>
                  </a:lnTo>
                  <a:lnTo>
                    <a:pt x="55" y="223"/>
                  </a:lnTo>
                  <a:lnTo>
                    <a:pt x="60" y="223"/>
                  </a:lnTo>
                  <a:lnTo>
                    <a:pt x="62" y="223"/>
                  </a:lnTo>
                  <a:lnTo>
                    <a:pt x="64" y="225"/>
                  </a:lnTo>
                  <a:lnTo>
                    <a:pt x="70" y="231"/>
                  </a:lnTo>
                  <a:lnTo>
                    <a:pt x="70" y="235"/>
                  </a:lnTo>
                  <a:lnTo>
                    <a:pt x="76" y="240"/>
                  </a:lnTo>
                  <a:lnTo>
                    <a:pt x="81" y="242"/>
                  </a:lnTo>
                  <a:lnTo>
                    <a:pt x="89" y="240"/>
                  </a:lnTo>
                  <a:lnTo>
                    <a:pt x="89" y="229"/>
                  </a:lnTo>
                  <a:lnTo>
                    <a:pt x="87" y="221"/>
                  </a:lnTo>
                  <a:lnTo>
                    <a:pt x="85" y="216"/>
                  </a:lnTo>
                  <a:lnTo>
                    <a:pt x="81" y="212"/>
                  </a:lnTo>
                  <a:lnTo>
                    <a:pt x="74" y="204"/>
                  </a:lnTo>
                  <a:lnTo>
                    <a:pt x="68" y="185"/>
                  </a:lnTo>
                  <a:lnTo>
                    <a:pt x="70" y="174"/>
                  </a:lnTo>
                  <a:lnTo>
                    <a:pt x="76" y="168"/>
                  </a:lnTo>
                  <a:lnTo>
                    <a:pt x="81" y="163"/>
                  </a:lnTo>
                  <a:lnTo>
                    <a:pt x="87" y="157"/>
                  </a:lnTo>
                  <a:lnTo>
                    <a:pt x="93" y="155"/>
                  </a:lnTo>
                  <a:lnTo>
                    <a:pt x="98" y="155"/>
                  </a:lnTo>
                  <a:lnTo>
                    <a:pt x="104" y="155"/>
                  </a:lnTo>
                  <a:lnTo>
                    <a:pt x="106" y="149"/>
                  </a:lnTo>
                  <a:lnTo>
                    <a:pt x="113" y="144"/>
                  </a:lnTo>
                  <a:lnTo>
                    <a:pt x="119" y="134"/>
                  </a:lnTo>
                  <a:lnTo>
                    <a:pt x="125" y="125"/>
                  </a:lnTo>
                  <a:lnTo>
                    <a:pt x="130" y="119"/>
                  </a:lnTo>
                  <a:lnTo>
                    <a:pt x="136" y="113"/>
                  </a:lnTo>
                  <a:lnTo>
                    <a:pt x="153" y="104"/>
                  </a:lnTo>
                  <a:lnTo>
                    <a:pt x="155" y="104"/>
                  </a:lnTo>
                  <a:lnTo>
                    <a:pt x="161" y="104"/>
                  </a:lnTo>
                  <a:lnTo>
                    <a:pt x="168" y="106"/>
                  </a:lnTo>
                  <a:lnTo>
                    <a:pt x="174" y="109"/>
                  </a:lnTo>
                  <a:lnTo>
                    <a:pt x="178" y="111"/>
                  </a:lnTo>
                  <a:lnTo>
                    <a:pt x="185" y="119"/>
                  </a:lnTo>
                  <a:lnTo>
                    <a:pt x="187" y="123"/>
                  </a:lnTo>
                  <a:lnTo>
                    <a:pt x="193" y="128"/>
                  </a:lnTo>
                  <a:lnTo>
                    <a:pt x="199" y="128"/>
                  </a:lnTo>
                  <a:lnTo>
                    <a:pt x="208" y="123"/>
                  </a:lnTo>
                  <a:lnTo>
                    <a:pt x="210" y="117"/>
                  </a:lnTo>
                  <a:lnTo>
                    <a:pt x="212" y="109"/>
                  </a:lnTo>
                  <a:lnTo>
                    <a:pt x="223" y="94"/>
                  </a:lnTo>
                  <a:lnTo>
                    <a:pt x="227" y="87"/>
                  </a:lnTo>
                  <a:lnTo>
                    <a:pt x="237" y="81"/>
                  </a:lnTo>
                  <a:lnTo>
                    <a:pt x="246" y="75"/>
                  </a:lnTo>
                  <a:lnTo>
                    <a:pt x="252" y="68"/>
                  </a:lnTo>
                  <a:lnTo>
                    <a:pt x="254" y="68"/>
                  </a:lnTo>
                  <a:lnTo>
                    <a:pt x="261" y="60"/>
                  </a:lnTo>
                  <a:lnTo>
                    <a:pt x="271" y="49"/>
                  </a:lnTo>
                  <a:lnTo>
                    <a:pt x="278" y="41"/>
                  </a:lnTo>
                  <a:lnTo>
                    <a:pt x="286" y="26"/>
                  </a:lnTo>
                  <a:lnTo>
                    <a:pt x="290" y="18"/>
                  </a:lnTo>
                  <a:lnTo>
                    <a:pt x="292" y="13"/>
                  </a:lnTo>
                  <a:lnTo>
                    <a:pt x="290" y="11"/>
                  </a:lnTo>
                  <a:lnTo>
                    <a:pt x="284" y="11"/>
                  </a:lnTo>
                  <a:lnTo>
                    <a:pt x="282" y="7"/>
                  </a:lnTo>
                  <a:lnTo>
                    <a:pt x="286" y="7"/>
                  </a:lnTo>
                  <a:lnTo>
                    <a:pt x="290" y="7"/>
                  </a:lnTo>
                  <a:lnTo>
                    <a:pt x="295" y="7"/>
                  </a:lnTo>
                  <a:lnTo>
                    <a:pt x="295" y="5"/>
                  </a:lnTo>
                  <a:lnTo>
                    <a:pt x="297" y="1"/>
                  </a:lnTo>
                  <a:lnTo>
                    <a:pt x="301" y="1"/>
                  </a:lnTo>
                  <a:lnTo>
                    <a:pt x="307" y="1"/>
                  </a:lnTo>
                  <a:lnTo>
                    <a:pt x="309" y="1"/>
                  </a:lnTo>
                  <a:lnTo>
                    <a:pt x="311" y="0"/>
                  </a:lnTo>
                  <a:lnTo>
                    <a:pt x="314" y="0"/>
                  </a:lnTo>
                  <a:lnTo>
                    <a:pt x="316" y="0"/>
                  </a:lnTo>
                  <a:lnTo>
                    <a:pt x="320" y="0"/>
                  </a:lnTo>
                  <a:lnTo>
                    <a:pt x="322" y="1"/>
                  </a:lnTo>
                  <a:lnTo>
                    <a:pt x="326" y="1"/>
                  </a:lnTo>
                  <a:lnTo>
                    <a:pt x="326" y="5"/>
                  </a:lnTo>
                  <a:lnTo>
                    <a:pt x="328" y="7"/>
                  </a:lnTo>
                  <a:lnTo>
                    <a:pt x="330" y="7"/>
                  </a:lnTo>
                  <a:lnTo>
                    <a:pt x="333" y="11"/>
                  </a:lnTo>
                  <a:lnTo>
                    <a:pt x="335" y="11"/>
                  </a:lnTo>
                  <a:lnTo>
                    <a:pt x="339" y="13"/>
                  </a:lnTo>
                  <a:lnTo>
                    <a:pt x="341" y="13"/>
                  </a:lnTo>
                  <a:lnTo>
                    <a:pt x="345" y="17"/>
                  </a:lnTo>
                  <a:lnTo>
                    <a:pt x="347" y="18"/>
                  </a:lnTo>
                  <a:lnTo>
                    <a:pt x="350" y="17"/>
                  </a:lnTo>
                  <a:lnTo>
                    <a:pt x="352" y="17"/>
                  </a:lnTo>
                  <a:lnTo>
                    <a:pt x="352" y="18"/>
                  </a:lnTo>
                  <a:lnTo>
                    <a:pt x="354" y="18"/>
                  </a:lnTo>
                  <a:lnTo>
                    <a:pt x="358" y="22"/>
                  </a:lnTo>
                  <a:lnTo>
                    <a:pt x="360" y="24"/>
                  </a:lnTo>
                  <a:lnTo>
                    <a:pt x="364" y="24"/>
                  </a:lnTo>
                  <a:lnTo>
                    <a:pt x="366" y="24"/>
                  </a:lnTo>
                  <a:lnTo>
                    <a:pt x="369" y="24"/>
                  </a:lnTo>
                  <a:lnTo>
                    <a:pt x="371" y="24"/>
                  </a:lnTo>
                  <a:lnTo>
                    <a:pt x="375" y="24"/>
                  </a:lnTo>
                  <a:lnTo>
                    <a:pt x="377" y="26"/>
                  </a:lnTo>
                  <a:lnTo>
                    <a:pt x="383" y="26"/>
                  </a:lnTo>
                  <a:lnTo>
                    <a:pt x="385" y="26"/>
                  </a:lnTo>
                  <a:lnTo>
                    <a:pt x="388" y="26"/>
                  </a:lnTo>
                  <a:lnTo>
                    <a:pt x="390" y="30"/>
                  </a:lnTo>
                  <a:lnTo>
                    <a:pt x="394" y="32"/>
                  </a:lnTo>
                  <a:lnTo>
                    <a:pt x="396" y="32"/>
                  </a:lnTo>
                  <a:lnTo>
                    <a:pt x="400" y="36"/>
                  </a:lnTo>
                  <a:lnTo>
                    <a:pt x="402" y="36"/>
                  </a:lnTo>
                  <a:lnTo>
                    <a:pt x="404" y="37"/>
                  </a:lnTo>
                  <a:lnTo>
                    <a:pt x="407" y="37"/>
                  </a:lnTo>
                  <a:lnTo>
                    <a:pt x="409" y="37"/>
                  </a:lnTo>
                  <a:lnTo>
                    <a:pt x="413" y="37"/>
                  </a:lnTo>
                  <a:lnTo>
                    <a:pt x="415" y="37"/>
                  </a:lnTo>
                  <a:lnTo>
                    <a:pt x="419" y="37"/>
                  </a:lnTo>
                  <a:lnTo>
                    <a:pt x="424" y="37"/>
                  </a:lnTo>
                  <a:lnTo>
                    <a:pt x="424" y="36"/>
                  </a:lnTo>
                  <a:lnTo>
                    <a:pt x="426" y="36"/>
                  </a:lnTo>
                  <a:lnTo>
                    <a:pt x="426" y="32"/>
                  </a:lnTo>
                  <a:lnTo>
                    <a:pt x="428" y="32"/>
                  </a:lnTo>
                  <a:lnTo>
                    <a:pt x="432" y="32"/>
                  </a:lnTo>
                  <a:lnTo>
                    <a:pt x="434" y="32"/>
                  </a:lnTo>
                  <a:lnTo>
                    <a:pt x="438" y="32"/>
                  </a:lnTo>
                  <a:lnTo>
                    <a:pt x="440" y="32"/>
                  </a:lnTo>
                  <a:lnTo>
                    <a:pt x="440" y="36"/>
                  </a:lnTo>
                  <a:lnTo>
                    <a:pt x="443" y="36"/>
                  </a:lnTo>
                  <a:lnTo>
                    <a:pt x="443" y="37"/>
                  </a:lnTo>
                  <a:lnTo>
                    <a:pt x="445" y="41"/>
                  </a:lnTo>
                  <a:lnTo>
                    <a:pt x="449" y="43"/>
                  </a:lnTo>
                  <a:lnTo>
                    <a:pt x="449" y="45"/>
                  </a:lnTo>
                  <a:lnTo>
                    <a:pt x="449" y="49"/>
                  </a:lnTo>
                  <a:lnTo>
                    <a:pt x="451" y="51"/>
                  </a:lnTo>
                  <a:lnTo>
                    <a:pt x="451" y="54"/>
                  </a:lnTo>
                  <a:lnTo>
                    <a:pt x="453" y="56"/>
                  </a:lnTo>
                  <a:lnTo>
                    <a:pt x="453" y="60"/>
                  </a:lnTo>
                  <a:lnTo>
                    <a:pt x="457" y="62"/>
                  </a:lnTo>
                  <a:lnTo>
                    <a:pt x="457" y="66"/>
                  </a:lnTo>
                  <a:lnTo>
                    <a:pt x="458" y="68"/>
                  </a:lnTo>
                  <a:lnTo>
                    <a:pt x="458" y="70"/>
                  </a:lnTo>
                  <a:lnTo>
                    <a:pt x="462" y="73"/>
                  </a:lnTo>
                  <a:lnTo>
                    <a:pt x="462" y="75"/>
                  </a:lnTo>
                  <a:lnTo>
                    <a:pt x="464" y="79"/>
                  </a:lnTo>
                  <a:lnTo>
                    <a:pt x="464" y="81"/>
                  </a:lnTo>
                  <a:lnTo>
                    <a:pt x="468" y="87"/>
                  </a:lnTo>
                  <a:lnTo>
                    <a:pt x="470" y="90"/>
                  </a:lnTo>
                  <a:lnTo>
                    <a:pt x="470" y="92"/>
                  </a:lnTo>
                  <a:lnTo>
                    <a:pt x="474" y="94"/>
                  </a:lnTo>
                  <a:lnTo>
                    <a:pt x="474" y="98"/>
                  </a:lnTo>
                  <a:lnTo>
                    <a:pt x="476" y="100"/>
                  </a:lnTo>
                  <a:lnTo>
                    <a:pt x="477" y="104"/>
                  </a:lnTo>
                  <a:lnTo>
                    <a:pt x="481" y="106"/>
                  </a:lnTo>
                  <a:lnTo>
                    <a:pt x="481" y="109"/>
                  </a:lnTo>
                  <a:lnTo>
                    <a:pt x="483" y="109"/>
                  </a:lnTo>
                  <a:lnTo>
                    <a:pt x="483" y="111"/>
                  </a:lnTo>
                  <a:lnTo>
                    <a:pt x="487" y="111"/>
                  </a:lnTo>
                  <a:lnTo>
                    <a:pt x="487" y="113"/>
                  </a:lnTo>
                  <a:lnTo>
                    <a:pt x="489" y="113"/>
                  </a:lnTo>
                  <a:lnTo>
                    <a:pt x="489" y="117"/>
                  </a:lnTo>
                  <a:lnTo>
                    <a:pt x="493" y="117"/>
                  </a:lnTo>
                  <a:lnTo>
                    <a:pt x="493" y="119"/>
                  </a:lnTo>
                  <a:lnTo>
                    <a:pt x="495" y="123"/>
                  </a:lnTo>
                  <a:lnTo>
                    <a:pt x="498" y="123"/>
                  </a:lnTo>
                  <a:lnTo>
                    <a:pt x="500" y="125"/>
                  </a:lnTo>
                  <a:lnTo>
                    <a:pt x="502" y="128"/>
                  </a:lnTo>
                  <a:lnTo>
                    <a:pt x="502" y="130"/>
                  </a:lnTo>
                  <a:lnTo>
                    <a:pt x="506" y="130"/>
                  </a:lnTo>
                  <a:lnTo>
                    <a:pt x="506" y="134"/>
                  </a:lnTo>
                  <a:lnTo>
                    <a:pt x="508" y="136"/>
                  </a:lnTo>
                  <a:lnTo>
                    <a:pt x="512" y="136"/>
                  </a:lnTo>
                  <a:lnTo>
                    <a:pt x="513" y="138"/>
                  </a:lnTo>
                  <a:lnTo>
                    <a:pt x="517" y="142"/>
                  </a:lnTo>
                  <a:lnTo>
                    <a:pt x="519" y="144"/>
                  </a:lnTo>
                  <a:lnTo>
                    <a:pt x="523" y="147"/>
                  </a:lnTo>
                  <a:lnTo>
                    <a:pt x="527" y="155"/>
                  </a:lnTo>
                  <a:lnTo>
                    <a:pt x="531" y="157"/>
                  </a:lnTo>
                  <a:lnTo>
                    <a:pt x="536" y="163"/>
                  </a:lnTo>
                  <a:lnTo>
                    <a:pt x="538" y="168"/>
                  </a:lnTo>
                  <a:lnTo>
                    <a:pt x="542" y="172"/>
                  </a:lnTo>
                  <a:lnTo>
                    <a:pt x="548" y="178"/>
                  </a:lnTo>
                  <a:lnTo>
                    <a:pt x="549" y="180"/>
                  </a:lnTo>
                  <a:lnTo>
                    <a:pt x="551" y="181"/>
                  </a:lnTo>
                  <a:lnTo>
                    <a:pt x="551" y="185"/>
                  </a:lnTo>
                  <a:lnTo>
                    <a:pt x="555" y="187"/>
                  </a:lnTo>
                  <a:lnTo>
                    <a:pt x="555" y="191"/>
                  </a:lnTo>
                  <a:lnTo>
                    <a:pt x="557" y="197"/>
                  </a:lnTo>
                  <a:lnTo>
                    <a:pt x="561" y="199"/>
                  </a:lnTo>
                  <a:lnTo>
                    <a:pt x="561" y="202"/>
                  </a:lnTo>
                  <a:lnTo>
                    <a:pt x="561" y="206"/>
                  </a:lnTo>
                  <a:lnTo>
                    <a:pt x="561" y="210"/>
                  </a:lnTo>
                  <a:lnTo>
                    <a:pt x="561" y="216"/>
                  </a:lnTo>
                  <a:lnTo>
                    <a:pt x="561" y="221"/>
                  </a:lnTo>
                  <a:lnTo>
                    <a:pt x="557" y="223"/>
                  </a:lnTo>
                  <a:lnTo>
                    <a:pt x="561" y="225"/>
                  </a:lnTo>
                  <a:lnTo>
                    <a:pt x="561" y="229"/>
                  </a:lnTo>
                  <a:lnTo>
                    <a:pt x="561" y="231"/>
                  </a:lnTo>
                  <a:lnTo>
                    <a:pt x="561" y="235"/>
                  </a:lnTo>
                  <a:lnTo>
                    <a:pt x="563" y="236"/>
                  </a:lnTo>
                  <a:lnTo>
                    <a:pt x="567" y="246"/>
                  </a:lnTo>
                  <a:lnTo>
                    <a:pt x="567" y="250"/>
                  </a:lnTo>
                  <a:lnTo>
                    <a:pt x="563" y="253"/>
                  </a:lnTo>
                  <a:lnTo>
                    <a:pt x="563" y="255"/>
                  </a:lnTo>
                  <a:lnTo>
                    <a:pt x="563" y="259"/>
                  </a:lnTo>
                  <a:lnTo>
                    <a:pt x="563" y="261"/>
                  </a:lnTo>
                  <a:lnTo>
                    <a:pt x="563" y="265"/>
                  </a:lnTo>
                  <a:lnTo>
                    <a:pt x="561" y="267"/>
                  </a:lnTo>
                  <a:lnTo>
                    <a:pt x="561" y="271"/>
                  </a:lnTo>
                  <a:lnTo>
                    <a:pt x="561" y="272"/>
                  </a:lnTo>
                  <a:lnTo>
                    <a:pt x="561" y="274"/>
                  </a:lnTo>
                  <a:lnTo>
                    <a:pt x="561" y="278"/>
                  </a:lnTo>
                  <a:lnTo>
                    <a:pt x="561" y="280"/>
                  </a:lnTo>
                  <a:lnTo>
                    <a:pt x="561" y="284"/>
                  </a:lnTo>
                  <a:lnTo>
                    <a:pt x="557" y="286"/>
                  </a:lnTo>
                  <a:lnTo>
                    <a:pt x="557" y="293"/>
                  </a:lnTo>
                  <a:lnTo>
                    <a:pt x="555" y="297"/>
                  </a:lnTo>
                  <a:lnTo>
                    <a:pt x="555" y="299"/>
                  </a:lnTo>
                  <a:lnTo>
                    <a:pt x="555" y="303"/>
                  </a:lnTo>
                  <a:lnTo>
                    <a:pt x="551" y="308"/>
                  </a:lnTo>
                  <a:lnTo>
                    <a:pt x="551" y="314"/>
                  </a:lnTo>
                  <a:lnTo>
                    <a:pt x="551" y="322"/>
                  </a:lnTo>
                  <a:lnTo>
                    <a:pt x="551" y="327"/>
                  </a:lnTo>
                  <a:lnTo>
                    <a:pt x="551" y="333"/>
                  </a:lnTo>
                  <a:lnTo>
                    <a:pt x="555" y="341"/>
                  </a:lnTo>
                  <a:lnTo>
                    <a:pt x="557" y="346"/>
                  </a:lnTo>
                  <a:lnTo>
                    <a:pt x="555" y="358"/>
                  </a:lnTo>
                  <a:lnTo>
                    <a:pt x="555" y="360"/>
                  </a:lnTo>
                  <a:lnTo>
                    <a:pt x="555" y="361"/>
                  </a:lnTo>
                  <a:lnTo>
                    <a:pt x="555" y="365"/>
                  </a:lnTo>
                  <a:lnTo>
                    <a:pt x="551" y="367"/>
                  </a:lnTo>
                  <a:lnTo>
                    <a:pt x="551" y="371"/>
                  </a:lnTo>
                  <a:lnTo>
                    <a:pt x="551" y="373"/>
                  </a:lnTo>
                  <a:lnTo>
                    <a:pt x="551" y="377"/>
                  </a:lnTo>
                  <a:lnTo>
                    <a:pt x="551" y="379"/>
                  </a:lnTo>
                  <a:lnTo>
                    <a:pt x="551" y="384"/>
                  </a:lnTo>
                  <a:lnTo>
                    <a:pt x="551" y="390"/>
                  </a:lnTo>
                  <a:lnTo>
                    <a:pt x="551" y="392"/>
                  </a:lnTo>
                  <a:lnTo>
                    <a:pt x="555" y="392"/>
                  </a:lnTo>
                  <a:lnTo>
                    <a:pt x="561" y="396"/>
                  </a:lnTo>
                  <a:lnTo>
                    <a:pt x="563" y="392"/>
                  </a:lnTo>
                  <a:lnTo>
                    <a:pt x="563" y="390"/>
                  </a:lnTo>
                  <a:lnTo>
                    <a:pt x="568" y="386"/>
                  </a:lnTo>
                  <a:lnTo>
                    <a:pt x="572" y="384"/>
                  </a:lnTo>
                  <a:lnTo>
                    <a:pt x="576" y="382"/>
                  </a:lnTo>
                  <a:lnTo>
                    <a:pt x="582" y="382"/>
                  </a:lnTo>
                  <a:lnTo>
                    <a:pt x="587" y="382"/>
                  </a:lnTo>
                  <a:lnTo>
                    <a:pt x="593" y="379"/>
                  </a:lnTo>
                  <a:lnTo>
                    <a:pt x="599" y="377"/>
                  </a:lnTo>
                  <a:lnTo>
                    <a:pt x="604" y="377"/>
                  </a:lnTo>
                  <a:lnTo>
                    <a:pt x="610" y="373"/>
                  </a:lnTo>
                  <a:lnTo>
                    <a:pt x="612" y="373"/>
                  </a:lnTo>
                  <a:lnTo>
                    <a:pt x="616" y="373"/>
                  </a:lnTo>
                  <a:lnTo>
                    <a:pt x="618" y="373"/>
                  </a:lnTo>
                  <a:lnTo>
                    <a:pt x="618" y="377"/>
                  </a:lnTo>
                  <a:lnTo>
                    <a:pt x="618" y="384"/>
                  </a:lnTo>
                  <a:lnTo>
                    <a:pt x="618" y="386"/>
                  </a:lnTo>
                  <a:lnTo>
                    <a:pt x="618" y="390"/>
                  </a:lnTo>
                  <a:lnTo>
                    <a:pt x="618" y="392"/>
                  </a:lnTo>
                  <a:lnTo>
                    <a:pt x="618" y="398"/>
                  </a:lnTo>
                  <a:lnTo>
                    <a:pt x="620" y="403"/>
                  </a:lnTo>
                  <a:lnTo>
                    <a:pt x="623" y="407"/>
                  </a:lnTo>
                  <a:lnTo>
                    <a:pt x="623" y="415"/>
                  </a:lnTo>
                  <a:lnTo>
                    <a:pt x="623" y="420"/>
                  </a:lnTo>
                  <a:lnTo>
                    <a:pt x="620" y="426"/>
                  </a:lnTo>
                  <a:lnTo>
                    <a:pt x="618" y="430"/>
                  </a:lnTo>
                  <a:lnTo>
                    <a:pt x="618" y="435"/>
                  </a:lnTo>
                  <a:lnTo>
                    <a:pt x="618" y="441"/>
                  </a:lnTo>
                  <a:lnTo>
                    <a:pt x="618" y="445"/>
                  </a:lnTo>
                  <a:lnTo>
                    <a:pt x="618" y="451"/>
                  </a:lnTo>
                  <a:lnTo>
                    <a:pt x="618" y="452"/>
                  </a:lnTo>
                  <a:lnTo>
                    <a:pt x="616" y="458"/>
                  </a:lnTo>
                  <a:lnTo>
                    <a:pt x="616" y="464"/>
                  </a:lnTo>
                  <a:lnTo>
                    <a:pt x="618" y="470"/>
                  </a:lnTo>
                  <a:lnTo>
                    <a:pt x="616" y="475"/>
                  </a:lnTo>
                  <a:lnTo>
                    <a:pt x="616" y="477"/>
                  </a:lnTo>
                  <a:lnTo>
                    <a:pt x="616" y="483"/>
                  </a:lnTo>
                  <a:lnTo>
                    <a:pt x="616" y="485"/>
                  </a:lnTo>
                  <a:lnTo>
                    <a:pt x="610" y="494"/>
                  </a:lnTo>
                  <a:lnTo>
                    <a:pt x="599" y="507"/>
                  </a:lnTo>
                  <a:lnTo>
                    <a:pt x="580" y="515"/>
                  </a:lnTo>
                  <a:lnTo>
                    <a:pt x="568" y="523"/>
                  </a:lnTo>
                  <a:lnTo>
                    <a:pt x="563" y="528"/>
                  </a:lnTo>
                  <a:lnTo>
                    <a:pt x="563" y="538"/>
                  </a:lnTo>
                  <a:lnTo>
                    <a:pt x="567" y="540"/>
                  </a:lnTo>
                  <a:lnTo>
                    <a:pt x="568" y="542"/>
                  </a:lnTo>
                  <a:lnTo>
                    <a:pt x="576" y="551"/>
                  </a:lnTo>
                  <a:lnTo>
                    <a:pt x="582" y="557"/>
                  </a:lnTo>
                  <a:lnTo>
                    <a:pt x="587" y="564"/>
                  </a:lnTo>
                  <a:lnTo>
                    <a:pt x="591" y="576"/>
                  </a:lnTo>
                  <a:lnTo>
                    <a:pt x="597" y="589"/>
                  </a:lnTo>
                  <a:lnTo>
                    <a:pt x="606" y="591"/>
                  </a:lnTo>
                  <a:lnTo>
                    <a:pt x="618" y="596"/>
                  </a:lnTo>
                  <a:lnTo>
                    <a:pt x="629" y="600"/>
                  </a:lnTo>
                  <a:lnTo>
                    <a:pt x="637" y="602"/>
                  </a:lnTo>
                  <a:lnTo>
                    <a:pt x="640" y="602"/>
                  </a:lnTo>
                  <a:lnTo>
                    <a:pt x="650" y="606"/>
                  </a:lnTo>
                  <a:lnTo>
                    <a:pt x="661" y="608"/>
                  </a:lnTo>
                  <a:lnTo>
                    <a:pt x="673" y="608"/>
                  </a:lnTo>
                  <a:lnTo>
                    <a:pt x="675" y="614"/>
                  </a:lnTo>
                  <a:lnTo>
                    <a:pt x="680" y="621"/>
                  </a:lnTo>
                  <a:lnTo>
                    <a:pt x="684" y="625"/>
                  </a:lnTo>
                  <a:lnTo>
                    <a:pt x="690" y="632"/>
                  </a:lnTo>
                  <a:lnTo>
                    <a:pt x="703" y="646"/>
                  </a:lnTo>
                  <a:lnTo>
                    <a:pt x="709" y="650"/>
                  </a:lnTo>
                  <a:lnTo>
                    <a:pt x="711" y="655"/>
                  </a:lnTo>
                  <a:lnTo>
                    <a:pt x="714" y="659"/>
                  </a:lnTo>
                  <a:lnTo>
                    <a:pt x="716" y="663"/>
                  </a:lnTo>
                  <a:lnTo>
                    <a:pt x="718" y="669"/>
                  </a:lnTo>
                  <a:lnTo>
                    <a:pt x="722" y="670"/>
                  </a:lnTo>
                  <a:lnTo>
                    <a:pt x="724" y="670"/>
                  </a:lnTo>
                  <a:lnTo>
                    <a:pt x="728" y="670"/>
                  </a:lnTo>
                  <a:lnTo>
                    <a:pt x="728" y="674"/>
                  </a:lnTo>
                  <a:lnTo>
                    <a:pt x="728" y="676"/>
                  </a:lnTo>
                  <a:lnTo>
                    <a:pt x="728" y="678"/>
                  </a:lnTo>
                  <a:lnTo>
                    <a:pt x="730" y="682"/>
                  </a:lnTo>
                  <a:lnTo>
                    <a:pt x="730" y="684"/>
                  </a:lnTo>
                  <a:lnTo>
                    <a:pt x="733" y="687"/>
                  </a:lnTo>
                  <a:lnTo>
                    <a:pt x="733" y="689"/>
                  </a:lnTo>
                  <a:lnTo>
                    <a:pt x="733" y="693"/>
                  </a:lnTo>
                  <a:lnTo>
                    <a:pt x="733" y="699"/>
                  </a:lnTo>
                  <a:lnTo>
                    <a:pt x="730" y="703"/>
                  </a:lnTo>
                  <a:lnTo>
                    <a:pt x="730" y="706"/>
                  </a:lnTo>
                  <a:lnTo>
                    <a:pt x="730" y="708"/>
                  </a:lnTo>
                  <a:lnTo>
                    <a:pt x="730" y="714"/>
                  </a:lnTo>
                  <a:lnTo>
                    <a:pt x="733" y="718"/>
                  </a:lnTo>
                  <a:lnTo>
                    <a:pt x="733" y="720"/>
                  </a:lnTo>
                  <a:lnTo>
                    <a:pt x="733" y="733"/>
                  </a:lnTo>
                  <a:lnTo>
                    <a:pt x="733" y="737"/>
                  </a:lnTo>
                  <a:lnTo>
                    <a:pt x="733" y="739"/>
                  </a:lnTo>
                  <a:lnTo>
                    <a:pt x="730" y="742"/>
                  </a:lnTo>
                  <a:lnTo>
                    <a:pt x="730" y="744"/>
                  </a:lnTo>
                  <a:lnTo>
                    <a:pt x="730" y="746"/>
                  </a:lnTo>
                  <a:lnTo>
                    <a:pt x="728" y="750"/>
                  </a:lnTo>
                  <a:lnTo>
                    <a:pt x="728" y="752"/>
                  </a:lnTo>
                  <a:lnTo>
                    <a:pt x="724" y="758"/>
                  </a:lnTo>
                  <a:lnTo>
                    <a:pt x="722" y="763"/>
                  </a:lnTo>
                  <a:lnTo>
                    <a:pt x="722" y="769"/>
                  </a:lnTo>
                  <a:lnTo>
                    <a:pt x="724" y="771"/>
                  </a:lnTo>
                  <a:lnTo>
                    <a:pt x="724" y="780"/>
                  </a:lnTo>
                  <a:lnTo>
                    <a:pt x="730" y="786"/>
                  </a:lnTo>
                  <a:lnTo>
                    <a:pt x="730" y="788"/>
                  </a:lnTo>
                  <a:lnTo>
                    <a:pt x="733" y="792"/>
                  </a:lnTo>
                  <a:lnTo>
                    <a:pt x="733" y="794"/>
                  </a:lnTo>
                  <a:lnTo>
                    <a:pt x="735" y="801"/>
                  </a:lnTo>
                  <a:lnTo>
                    <a:pt x="735" y="805"/>
                  </a:lnTo>
                  <a:lnTo>
                    <a:pt x="733" y="805"/>
                  </a:lnTo>
                  <a:lnTo>
                    <a:pt x="733" y="807"/>
                  </a:lnTo>
                  <a:lnTo>
                    <a:pt x="730" y="807"/>
                  </a:lnTo>
                  <a:lnTo>
                    <a:pt x="730" y="811"/>
                  </a:lnTo>
                  <a:lnTo>
                    <a:pt x="724" y="813"/>
                  </a:lnTo>
                  <a:lnTo>
                    <a:pt x="722" y="814"/>
                  </a:lnTo>
                  <a:lnTo>
                    <a:pt x="718" y="818"/>
                  </a:lnTo>
                  <a:lnTo>
                    <a:pt x="716" y="818"/>
                  </a:lnTo>
                  <a:lnTo>
                    <a:pt x="714" y="820"/>
                  </a:lnTo>
                  <a:lnTo>
                    <a:pt x="711" y="824"/>
                  </a:lnTo>
                  <a:lnTo>
                    <a:pt x="705" y="824"/>
                  </a:lnTo>
                  <a:lnTo>
                    <a:pt x="703" y="826"/>
                  </a:lnTo>
                  <a:lnTo>
                    <a:pt x="697" y="831"/>
                  </a:lnTo>
                  <a:lnTo>
                    <a:pt x="692" y="835"/>
                  </a:lnTo>
                  <a:lnTo>
                    <a:pt x="692" y="837"/>
                  </a:lnTo>
                  <a:lnTo>
                    <a:pt x="686" y="839"/>
                  </a:lnTo>
                  <a:lnTo>
                    <a:pt x="684" y="839"/>
                  </a:lnTo>
                  <a:lnTo>
                    <a:pt x="680" y="843"/>
                  </a:lnTo>
                  <a:lnTo>
                    <a:pt x="680" y="845"/>
                  </a:lnTo>
                  <a:lnTo>
                    <a:pt x="678" y="850"/>
                  </a:lnTo>
                  <a:lnTo>
                    <a:pt x="675" y="850"/>
                  </a:lnTo>
                  <a:lnTo>
                    <a:pt x="669" y="854"/>
                  </a:lnTo>
                  <a:lnTo>
                    <a:pt x="667" y="856"/>
                  </a:lnTo>
                  <a:lnTo>
                    <a:pt x="665" y="858"/>
                  </a:lnTo>
                  <a:lnTo>
                    <a:pt x="661" y="862"/>
                  </a:lnTo>
                  <a:lnTo>
                    <a:pt x="659" y="862"/>
                  </a:lnTo>
                  <a:lnTo>
                    <a:pt x="656" y="864"/>
                  </a:lnTo>
                  <a:lnTo>
                    <a:pt x="654" y="867"/>
                  </a:lnTo>
                  <a:lnTo>
                    <a:pt x="650" y="867"/>
                  </a:lnTo>
                  <a:lnTo>
                    <a:pt x="650" y="869"/>
                  </a:lnTo>
                  <a:lnTo>
                    <a:pt x="648" y="869"/>
                  </a:lnTo>
                  <a:lnTo>
                    <a:pt x="644" y="873"/>
                  </a:lnTo>
                  <a:lnTo>
                    <a:pt x="642" y="873"/>
                  </a:lnTo>
                  <a:lnTo>
                    <a:pt x="640" y="875"/>
                  </a:lnTo>
                  <a:lnTo>
                    <a:pt x="637" y="879"/>
                  </a:lnTo>
                  <a:lnTo>
                    <a:pt x="631" y="881"/>
                  </a:lnTo>
                  <a:lnTo>
                    <a:pt x="629" y="883"/>
                  </a:lnTo>
                  <a:lnTo>
                    <a:pt x="625" y="886"/>
                  </a:lnTo>
                  <a:lnTo>
                    <a:pt x="620" y="888"/>
                  </a:lnTo>
                  <a:lnTo>
                    <a:pt x="618" y="892"/>
                  </a:lnTo>
                  <a:lnTo>
                    <a:pt x="616" y="894"/>
                  </a:lnTo>
                  <a:lnTo>
                    <a:pt x="610" y="898"/>
                  </a:lnTo>
                  <a:lnTo>
                    <a:pt x="606" y="900"/>
                  </a:lnTo>
                  <a:lnTo>
                    <a:pt x="601" y="900"/>
                  </a:lnTo>
                  <a:lnTo>
                    <a:pt x="597" y="903"/>
                  </a:lnTo>
                  <a:lnTo>
                    <a:pt x="591" y="903"/>
                  </a:lnTo>
                  <a:lnTo>
                    <a:pt x="587" y="903"/>
                  </a:lnTo>
                  <a:lnTo>
                    <a:pt x="586" y="903"/>
                  </a:lnTo>
                  <a:lnTo>
                    <a:pt x="582" y="903"/>
                  </a:lnTo>
                  <a:lnTo>
                    <a:pt x="576" y="905"/>
                  </a:lnTo>
                  <a:lnTo>
                    <a:pt x="568" y="905"/>
                  </a:lnTo>
                  <a:lnTo>
                    <a:pt x="557" y="903"/>
                  </a:lnTo>
                  <a:lnTo>
                    <a:pt x="551" y="903"/>
                  </a:lnTo>
                  <a:lnTo>
                    <a:pt x="548" y="903"/>
                  </a:lnTo>
                  <a:lnTo>
                    <a:pt x="544" y="903"/>
                  </a:lnTo>
                  <a:lnTo>
                    <a:pt x="538" y="905"/>
                  </a:lnTo>
                  <a:lnTo>
                    <a:pt x="536" y="905"/>
                  </a:lnTo>
                  <a:lnTo>
                    <a:pt x="531" y="907"/>
                  </a:lnTo>
                  <a:lnTo>
                    <a:pt x="527" y="907"/>
                  </a:lnTo>
                  <a:lnTo>
                    <a:pt x="525" y="911"/>
                  </a:lnTo>
                  <a:lnTo>
                    <a:pt x="519" y="917"/>
                  </a:lnTo>
                  <a:lnTo>
                    <a:pt x="517" y="919"/>
                  </a:lnTo>
                  <a:lnTo>
                    <a:pt x="513" y="919"/>
                  </a:lnTo>
                  <a:lnTo>
                    <a:pt x="513" y="924"/>
                  </a:lnTo>
                  <a:lnTo>
                    <a:pt x="513" y="926"/>
                  </a:lnTo>
                  <a:lnTo>
                    <a:pt x="508" y="932"/>
                  </a:lnTo>
                  <a:lnTo>
                    <a:pt x="506" y="932"/>
                  </a:lnTo>
                  <a:lnTo>
                    <a:pt x="506" y="936"/>
                  </a:lnTo>
                  <a:lnTo>
                    <a:pt x="502" y="936"/>
                  </a:lnTo>
                  <a:lnTo>
                    <a:pt x="495" y="936"/>
                  </a:lnTo>
                  <a:lnTo>
                    <a:pt x="487" y="936"/>
                  </a:lnTo>
                  <a:lnTo>
                    <a:pt x="481" y="936"/>
                  </a:lnTo>
                  <a:lnTo>
                    <a:pt x="477" y="936"/>
                  </a:lnTo>
                  <a:lnTo>
                    <a:pt x="474" y="936"/>
                  </a:lnTo>
                  <a:lnTo>
                    <a:pt x="468" y="936"/>
                  </a:lnTo>
                  <a:lnTo>
                    <a:pt x="462" y="936"/>
                  </a:lnTo>
                  <a:lnTo>
                    <a:pt x="458" y="936"/>
                  </a:lnTo>
                  <a:lnTo>
                    <a:pt x="453" y="936"/>
                  </a:lnTo>
                  <a:lnTo>
                    <a:pt x="449" y="936"/>
                  </a:lnTo>
                  <a:lnTo>
                    <a:pt x="443" y="936"/>
                  </a:lnTo>
                  <a:lnTo>
                    <a:pt x="438" y="936"/>
                  </a:lnTo>
                  <a:lnTo>
                    <a:pt x="434" y="936"/>
                  </a:lnTo>
                  <a:lnTo>
                    <a:pt x="426" y="936"/>
                  </a:lnTo>
                  <a:lnTo>
                    <a:pt x="424" y="936"/>
                  </a:lnTo>
                  <a:lnTo>
                    <a:pt x="421" y="936"/>
                  </a:lnTo>
                  <a:lnTo>
                    <a:pt x="415" y="932"/>
                  </a:lnTo>
                  <a:lnTo>
                    <a:pt x="407" y="926"/>
                  </a:lnTo>
                  <a:lnTo>
                    <a:pt x="400" y="924"/>
                  </a:lnTo>
                  <a:lnTo>
                    <a:pt x="396" y="924"/>
                  </a:lnTo>
                  <a:lnTo>
                    <a:pt x="390" y="924"/>
                  </a:lnTo>
                  <a:lnTo>
                    <a:pt x="385" y="926"/>
                  </a:lnTo>
                  <a:lnTo>
                    <a:pt x="379" y="930"/>
                  </a:lnTo>
                  <a:lnTo>
                    <a:pt x="375" y="930"/>
                  </a:lnTo>
                  <a:lnTo>
                    <a:pt x="369" y="932"/>
                  </a:lnTo>
                  <a:lnTo>
                    <a:pt x="364" y="932"/>
                  </a:lnTo>
                  <a:lnTo>
                    <a:pt x="358" y="932"/>
                  </a:lnTo>
                  <a:lnTo>
                    <a:pt x="352" y="932"/>
                  </a:lnTo>
                  <a:lnTo>
                    <a:pt x="347" y="932"/>
                  </a:lnTo>
                  <a:lnTo>
                    <a:pt x="341" y="932"/>
                  </a:lnTo>
                  <a:lnTo>
                    <a:pt x="335" y="932"/>
                  </a:lnTo>
                  <a:lnTo>
                    <a:pt x="330" y="932"/>
                  </a:lnTo>
                  <a:lnTo>
                    <a:pt x="326" y="932"/>
                  </a:lnTo>
                  <a:lnTo>
                    <a:pt x="322" y="932"/>
                  </a:lnTo>
                  <a:lnTo>
                    <a:pt x="316" y="932"/>
                  </a:lnTo>
                  <a:lnTo>
                    <a:pt x="311" y="932"/>
                  </a:lnTo>
                  <a:lnTo>
                    <a:pt x="297" y="936"/>
                  </a:lnTo>
                  <a:lnTo>
                    <a:pt x="292" y="936"/>
                  </a:lnTo>
                  <a:lnTo>
                    <a:pt x="290" y="932"/>
                  </a:lnTo>
                  <a:lnTo>
                    <a:pt x="284" y="932"/>
                  </a:lnTo>
                  <a:lnTo>
                    <a:pt x="276" y="930"/>
                  </a:lnTo>
                  <a:lnTo>
                    <a:pt x="271" y="924"/>
                  </a:lnTo>
                  <a:lnTo>
                    <a:pt x="267" y="922"/>
                  </a:lnTo>
                  <a:lnTo>
                    <a:pt x="267" y="919"/>
                  </a:lnTo>
                  <a:lnTo>
                    <a:pt x="265" y="913"/>
                  </a:lnTo>
                  <a:lnTo>
                    <a:pt x="265" y="911"/>
                  </a:lnTo>
                  <a:lnTo>
                    <a:pt x="265" y="907"/>
                  </a:lnTo>
                  <a:lnTo>
                    <a:pt x="265" y="907"/>
                  </a:lnTo>
                  <a:close/>
                </a:path>
              </a:pathLst>
            </a:custGeom>
            <a:solidFill>
              <a:schemeClr val="tx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Freeform 9"/>
            <p:cNvSpPr>
              <a:spLocks/>
            </p:cNvSpPr>
            <p:nvPr/>
          </p:nvSpPr>
          <p:spPr bwMode="auto">
            <a:xfrm>
              <a:off x="1158" y="1113"/>
              <a:ext cx="1219" cy="1601"/>
            </a:xfrm>
            <a:custGeom>
              <a:avLst/>
              <a:gdLst>
                <a:gd name="T0" fmla="*/ 858 w 1219"/>
                <a:gd name="T1" fmla="*/ 1535 h 1601"/>
                <a:gd name="T2" fmla="*/ 750 w 1219"/>
                <a:gd name="T3" fmla="*/ 1497 h 1601"/>
                <a:gd name="T4" fmla="*/ 661 w 1219"/>
                <a:gd name="T5" fmla="*/ 1499 h 1601"/>
                <a:gd name="T6" fmla="*/ 491 w 1219"/>
                <a:gd name="T7" fmla="*/ 1590 h 1601"/>
                <a:gd name="T8" fmla="*/ 377 w 1219"/>
                <a:gd name="T9" fmla="*/ 1601 h 1601"/>
                <a:gd name="T10" fmla="*/ 305 w 1219"/>
                <a:gd name="T11" fmla="*/ 1535 h 1601"/>
                <a:gd name="T12" fmla="*/ 237 w 1219"/>
                <a:gd name="T13" fmla="*/ 1480 h 1601"/>
                <a:gd name="T14" fmla="*/ 286 w 1219"/>
                <a:gd name="T15" fmla="*/ 1421 h 1601"/>
                <a:gd name="T16" fmla="*/ 278 w 1219"/>
                <a:gd name="T17" fmla="*/ 1325 h 1601"/>
                <a:gd name="T18" fmla="*/ 170 w 1219"/>
                <a:gd name="T19" fmla="*/ 1328 h 1601"/>
                <a:gd name="T20" fmla="*/ 130 w 1219"/>
                <a:gd name="T21" fmla="*/ 1262 h 1601"/>
                <a:gd name="T22" fmla="*/ 119 w 1219"/>
                <a:gd name="T23" fmla="*/ 1173 h 1601"/>
                <a:gd name="T24" fmla="*/ 19 w 1219"/>
                <a:gd name="T25" fmla="*/ 1111 h 1601"/>
                <a:gd name="T26" fmla="*/ 53 w 1219"/>
                <a:gd name="T27" fmla="*/ 1001 h 1601"/>
                <a:gd name="T28" fmla="*/ 19 w 1219"/>
                <a:gd name="T29" fmla="*/ 872 h 1601"/>
                <a:gd name="T30" fmla="*/ 56 w 1219"/>
                <a:gd name="T31" fmla="*/ 754 h 1601"/>
                <a:gd name="T32" fmla="*/ 136 w 1219"/>
                <a:gd name="T33" fmla="*/ 701 h 1601"/>
                <a:gd name="T34" fmla="*/ 220 w 1219"/>
                <a:gd name="T35" fmla="*/ 633 h 1601"/>
                <a:gd name="T36" fmla="*/ 377 w 1219"/>
                <a:gd name="T37" fmla="*/ 642 h 1601"/>
                <a:gd name="T38" fmla="*/ 447 w 1219"/>
                <a:gd name="T39" fmla="*/ 635 h 1601"/>
                <a:gd name="T40" fmla="*/ 510 w 1219"/>
                <a:gd name="T41" fmla="*/ 671 h 1601"/>
                <a:gd name="T42" fmla="*/ 582 w 1219"/>
                <a:gd name="T43" fmla="*/ 663 h 1601"/>
                <a:gd name="T44" fmla="*/ 612 w 1219"/>
                <a:gd name="T45" fmla="*/ 731 h 1601"/>
                <a:gd name="T46" fmla="*/ 614 w 1219"/>
                <a:gd name="T47" fmla="*/ 809 h 1601"/>
                <a:gd name="T48" fmla="*/ 692 w 1219"/>
                <a:gd name="T49" fmla="*/ 815 h 1601"/>
                <a:gd name="T50" fmla="*/ 766 w 1219"/>
                <a:gd name="T51" fmla="*/ 838 h 1601"/>
                <a:gd name="T52" fmla="*/ 756 w 1219"/>
                <a:gd name="T53" fmla="*/ 783 h 1601"/>
                <a:gd name="T54" fmla="*/ 824 w 1219"/>
                <a:gd name="T55" fmla="*/ 745 h 1601"/>
                <a:gd name="T56" fmla="*/ 866 w 1219"/>
                <a:gd name="T57" fmla="*/ 697 h 1601"/>
                <a:gd name="T58" fmla="*/ 779 w 1219"/>
                <a:gd name="T59" fmla="*/ 686 h 1601"/>
                <a:gd name="T60" fmla="*/ 686 w 1219"/>
                <a:gd name="T61" fmla="*/ 671 h 1601"/>
                <a:gd name="T62" fmla="*/ 633 w 1219"/>
                <a:gd name="T63" fmla="*/ 627 h 1601"/>
                <a:gd name="T64" fmla="*/ 612 w 1219"/>
                <a:gd name="T65" fmla="*/ 559 h 1601"/>
                <a:gd name="T66" fmla="*/ 559 w 1219"/>
                <a:gd name="T67" fmla="*/ 542 h 1601"/>
                <a:gd name="T68" fmla="*/ 582 w 1219"/>
                <a:gd name="T69" fmla="*/ 468 h 1601"/>
                <a:gd name="T70" fmla="*/ 546 w 1219"/>
                <a:gd name="T71" fmla="*/ 411 h 1601"/>
                <a:gd name="T72" fmla="*/ 475 w 1219"/>
                <a:gd name="T73" fmla="*/ 404 h 1601"/>
                <a:gd name="T74" fmla="*/ 513 w 1219"/>
                <a:gd name="T75" fmla="*/ 335 h 1601"/>
                <a:gd name="T76" fmla="*/ 595 w 1219"/>
                <a:gd name="T77" fmla="*/ 307 h 1601"/>
                <a:gd name="T78" fmla="*/ 680 w 1219"/>
                <a:gd name="T79" fmla="*/ 286 h 1601"/>
                <a:gd name="T80" fmla="*/ 747 w 1219"/>
                <a:gd name="T81" fmla="*/ 256 h 1601"/>
                <a:gd name="T82" fmla="*/ 766 w 1219"/>
                <a:gd name="T83" fmla="*/ 188 h 1601"/>
                <a:gd name="T84" fmla="*/ 803 w 1219"/>
                <a:gd name="T85" fmla="*/ 102 h 1601"/>
                <a:gd name="T86" fmla="*/ 834 w 1219"/>
                <a:gd name="T87" fmla="*/ 34 h 1601"/>
                <a:gd name="T88" fmla="*/ 904 w 1219"/>
                <a:gd name="T89" fmla="*/ 49 h 1601"/>
                <a:gd name="T90" fmla="*/ 989 w 1219"/>
                <a:gd name="T91" fmla="*/ 6 h 1601"/>
                <a:gd name="T92" fmla="*/ 1061 w 1219"/>
                <a:gd name="T93" fmla="*/ 38 h 1601"/>
                <a:gd name="T94" fmla="*/ 1075 w 1219"/>
                <a:gd name="T95" fmla="*/ 186 h 1601"/>
                <a:gd name="T96" fmla="*/ 1090 w 1219"/>
                <a:gd name="T97" fmla="*/ 267 h 1601"/>
                <a:gd name="T98" fmla="*/ 1105 w 1219"/>
                <a:gd name="T99" fmla="*/ 343 h 1601"/>
                <a:gd name="T100" fmla="*/ 1145 w 1219"/>
                <a:gd name="T101" fmla="*/ 409 h 1601"/>
                <a:gd name="T102" fmla="*/ 1167 w 1219"/>
                <a:gd name="T103" fmla="*/ 481 h 1601"/>
                <a:gd name="T104" fmla="*/ 1173 w 1219"/>
                <a:gd name="T105" fmla="*/ 555 h 1601"/>
                <a:gd name="T106" fmla="*/ 1135 w 1219"/>
                <a:gd name="T107" fmla="*/ 623 h 1601"/>
                <a:gd name="T108" fmla="*/ 1217 w 1219"/>
                <a:gd name="T109" fmla="*/ 652 h 1601"/>
                <a:gd name="T110" fmla="*/ 1046 w 1219"/>
                <a:gd name="T111" fmla="*/ 775 h 1601"/>
                <a:gd name="T112" fmla="*/ 970 w 1219"/>
                <a:gd name="T113" fmla="*/ 896 h 1601"/>
                <a:gd name="T114" fmla="*/ 1025 w 1219"/>
                <a:gd name="T115" fmla="*/ 1071 h 1601"/>
                <a:gd name="T116" fmla="*/ 1111 w 1219"/>
                <a:gd name="T117" fmla="*/ 1241 h 1601"/>
                <a:gd name="T118" fmla="*/ 1101 w 1219"/>
                <a:gd name="T119" fmla="*/ 1342 h 1601"/>
                <a:gd name="T120" fmla="*/ 1188 w 1219"/>
                <a:gd name="T121" fmla="*/ 1533 h 1601"/>
                <a:gd name="T122" fmla="*/ 1075 w 1219"/>
                <a:gd name="T123" fmla="*/ 1554 h 1601"/>
                <a:gd name="T124" fmla="*/ 970 w 1219"/>
                <a:gd name="T125" fmla="*/ 1579 h 1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9" h="1601">
                  <a:moveTo>
                    <a:pt x="948" y="1596"/>
                  </a:moveTo>
                  <a:lnTo>
                    <a:pt x="946" y="1596"/>
                  </a:lnTo>
                  <a:lnTo>
                    <a:pt x="946" y="1592"/>
                  </a:lnTo>
                  <a:lnTo>
                    <a:pt x="944" y="1590"/>
                  </a:lnTo>
                  <a:lnTo>
                    <a:pt x="944" y="1588"/>
                  </a:lnTo>
                  <a:lnTo>
                    <a:pt x="940" y="1588"/>
                  </a:lnTo>
                  <a:lnTo>
                    <a:pt x="938" y="1582"/>
                  </a:lnTo>
                  <a:lnTo>
                    <a:pt x="934" y="1579"/>
                  </a:lnTo>
                  <a:lnTo>
                    <a:pt x="934" y="1573"/>
                  </a:lnTo>
                  <a:lnTo>
                    <a:pt x="932" y="1571"/>
                  </a:lnTo>
                  <a:lnTo>
                    <a:pt x="929" y="1571"/>
                  </a:lnTo>
                  <a:lnTo>
                    <a:pt x="921" y="1567"/>
                  </a:lnTo>
                  <a:lnTo>
                    <a:pt x="919" y="1565"/>
                  </a:lnTo>
                  <a:lnTo>
                    <a:pt x="915" y="1563"/>
                  </a:lnTo>
                  <a:lnTo>
                    <a:pt x="913" y="1563"/>
                  </a:lnTo>
                  <a:lnTo>
                    <a:pt x="908" y="1560"/>
                  </a:lnTo>
                  <a:lnTo>
                    <a:pt x="902" y="1558"/>
                  </a:lnTo>
                  <a:lnTo>
                    <a:pt x="898" y="1558"/>
                  </a:lnTo>
                  <a:lnTo>
                    <a:pt x="896" y="1558"/>
                  </a:lnTo>
                  <a:lnTo>
                    <a:pt x="891" y="1554"/>
                  </a:lnTo>
                  <a:lnTo>
                    <a:pt x="889" y="1552"/>
                  </a:lnTo>
                  <a:lnTo>
                    <a:pt x="885" y="1552"/>
                  </a:lnTo>
                  <a:lnTo>
                    <a:pt x="883" y="1552"/>
                  </a:lnTo>
                  <a:lnTo>
                    <a:pt x="877" y="1548"/>
                  </a:lnTo>
                  <a:lnTo>
                    <a:pt x="872" y="1546"/>
                  </a:lnTo>
                  <a:lnTo>
                    <a:pt x="870" y="1544"/>
                  </a:lnTo>
                  <a:lnTo>
                    <a:pt x="866" y="1544"/>
                  </a:lnTo>
                  <a:lnTo>
                    <a:pt x="860" y="1541"/>
                  </a:lnTo>
                  <a:lnTo>
                    <a:pt x="858" y="1535"/>
                  </a:lnTo>
                  <a:lnTo>
                    <a:pt x="855" y="1535"/>
                  </a:lnTo>
                  <a:lnTo>
                    <a:pt x="855" y="1533"/>
                  </a:lnTo>
                  <a:lnTo>
                    <a:pt x="847" y="1527"/>
                  </a:lnTo>
                  <a:lnTo>
                    <a:pt x="841" y="1524"/>
                  </a:lnTo>
                  <a:lnTo>
                    <a:pt x="834" y="1522"/>
                  </a:lnTo>
                  <a:lnTo>
                    <a:pt x="828" y="1516"/>
                  </a:lnTo>
                  <a:lnTo>
                    <a:pt x="822" y="1514"/>
                  </a:lnTo>
                  <a:lnTo>
                    <a:pt x="821" y="1514"/>
                  </a:lnTo>
                  <a:lnTo>
                    <a:pt x="817" y="1514"/>
                  </a:lnTo>
                  <a:lnTo>
                    <a:pt x="815" y="1510"/>
                  </a:lnTo>
                  <a:lnTo>
                    <a:pt x="811" y="1510"/>
                  </a:lnTo>
                  <a:lnTo>
                    <a:pt x="805" y="1514"/>
                  </a:lnTo>
                  <a:lnTo>
                    <a:pt x="803" y="1514"/>
                  </a:lnTo>
                  <a:lnTo>
                    <a:pt x="796" y="1516"/>
                  </a:lnTo>
                  <a:lnTo>
                    <a:pt x="792" y="1516"/>
                  </a:lnTo>
                  <a:lnTo>
                    <a:pt x="786" y="1516"/>
                  </a:lnTo>
                  <a:lnTo>
                    <a:pt x="781" y="1516"/>
                  </a:lnTo>
                  <a:lnTo>
                    <a:pt x="779" y="1520"/>
                  </a:lnTo>
                  <a:lnTo>
                    <a:pt x="773" y="1520"/>
                  </a:lnTo>
                  <a:lnTo>
                    <a:pt x="771" y="1520"/>
                  </a:lnTo>
                  <a:lnTo>
                    <a:pt x="771" y="1522"/>
                  </a:lnTo>
                  <a:lnTo>
                    <a:pt x="766" y="1520"/>
                  </a:lnTo>
                  <a:lnTo>
                    <a:pt x="762" y="1522"/>
                  </a:lnTo>
                  <a:lnTo>
                    <a:pt x="760" y="1522"/>
                  </a:lnTo>
                  <a:lnTo>
                    <a:pt x="760" y="1516"/>
                  </a:lnTo>
                  <a:lnTo>
                    <a:pt x="760" y="1514"/>
                  </a:lnTo>
                  <a:lnTo>
                    <a:pt x="754" y="1508"/>
                  </a:lnTo>
                  <a:lnTo>
                    <a:pt x="750" y="1503"/>
                  </a:lnTo>
                  <a:lnTo>
                    <a:pt x="750" y="1497"/>
                  </a:lnTo>
                  <a:lnTo>
                    <a:pt x="750" y="1495"/>
                  </a:lnTo>
                  <a:lnTo>
                    <a:pt x="748" y="1491"/>
                  </a:lnTo>
                  <a:lnTo>
                    <a:pt x="747" y="1491"/>
                  </a:lnTo>
                  <a:lnTo>
                    <a:pt x="743" y="1484"/>
                  </a:lnTo>
                  <a:lnTo>
                    <a:pt x="737" y="1480"/>
                  </a:lnTo>
                  <a:lnTo>
                    <a:pt x="735" y="1478"/>
                  </a:lnTo>
                  <a:lnTo>
                    <a:pt x="726" y="1472"/>
                  </a:lnTo>
                  <a:lnTo>
                    <a:pt x="724" y="1472"/>
                  </a:lnTo>
                  <a:lnTo>
                    <a:pt x="722" y="1471"/>
                  </a:lnTo>
                  <a:lnTo>
                    <a:pt x="718" y="1471"/>
                  </a:lnTo>
                  <a:lnTo>
                    <a:pt x="716" y="1467"/>
                  </a:lnTo>
                  <a:lnTo>
                    <a:pt x="707" y="1465"/>
                  </a:lnTo>
                  <a:lnTo>
                    <a:pt x="705" y="1465"/>
                  </a:lnTo>
                  <a:lnTo>
                    <a:pt x="701" y="1465"/>
                  </a:lnTo>
                  <a:lnTo>
                    <a:pt x="697" y="1461"/>
                  </a:lnTo>
                  <a:lnTo>
                    <a:pt x="686" y="1459"/>
                  </a:lnTo>
                  <a:lnTo>
                    <a:pt x="682" y="1459"/>
                  </a:lnTo>
                  <a:lnTo>
                    <a:pt x="680" y="1459"/>
                  </a:lnTo>
                  <a:lnTo>
                    <a:pt x="676" y="1459"/>
                  </a:lnTo>
                  <a:lnTo>
                    <a:pt x="675" y="1459"/>
                  </a:lnTo>
                  <a:lnTo>
                    <a:pt x="673" y="1459"/>
                  </a:lnTo>
                  <a:lnTo>
                    <a:pt x="667" y="1459"/>
                  </a:lnTo>
                  <a:lnTo>
                    <a:pt x="656" y="1455"/>
                  </a:lnTo>
                  <a:lnTo>
                    <a:pt x="656" y="1459"/>
                  </a:lnTo>
                  <a:lnTo>
                    <a:pt x="654" y="1465"/>
                  </a:lnTo>
                  <a:lnTo>
                    <a:pt x="654" y="1471"/>
                  </a:lnTo>
                  <a:lnTo>
                    <a:pt x="654" y="1480"/>
                  </a:lnTo>
                  <a:lnTo>
                    <a:pt x="657" y="1490"/>
                  </a:lnTo>
                  <a:lnTo>
                    <a:pt x="661" y="1499"/>
                  </a:lnTo>
                  <a:lnTo>
                    <a:pt x="667" y="1514"/>
                  </a:lnTo>
                  <a:lnTo>
                    <a:pt x="669" y="1524"/>
                  </a:lnTo>
                  <a:lnTo>
                    <a:pt x="669" y="1527"/>
                  </a:lnTo>
                  <a:lnTo>
                    <a:pt x="663" y="1535"/>
                  </a:lnTo>
                  <a:lnTo>
                    <a:pt x="654" y="1541"/>
                  </a:lnTo>
                  <a:lnTo>
                    <a:pt x="644" y="1544"/>
                  </a:lnTo>
                  <a:lnTo>
                    <a:pt x="629" y="1544"/>
                  </a:lnTo>
                  <a:lnTo>
                    <a:pt x="625" y="1541"/>
                  </a:lnTo>
                  <a:lnTo>
                    <a:pt x="612" y="1544"/>
                  </a:lnTo>
                  <a:lnTo>
                    <a:pt x="595" y="1544"/>
                  </a:lnTo>
                  <a:lnTo>
                    <a:pt x="589" y="1546"/>
                  </a:lnTo>
                  <a:lnTo>
                    <a:pt x="576" y="1552"/>
                  </a:lnTo>
                  <a:lnTo>
                    <a:pt x="574" y="1554"/>
                  </a:lnTo>
                  <a:lnTo>
                    <a:pt x="565" y="1565"/>
                  </a:lnTo>
                  <a:lnTo>
                    <a:pt x="559" y="1571"/>
                  </a:lnTo>
                  <a:lnTo>
                    <a:pt x="557" y="1571"/>
                  </a:lnTo>
                  <a:lnTo>
                    <a:pt x="557" y="1573"/>
                  </a:lnTo>
                  <a:lnTo>
                    <a:pt x="546" y="1577"/>
                  </a:lnTo>
                  <a:lnTo>
                    <a:pt x="540" y="1579"/>
                  </a:lnTo>
                  <a:lnTo>
                    <a:pt x="538" y="1582"/>
                  </a:lnTo>
                  <a:lnTo>
                    <a:pt x="532" y="1584"/>
                  </a:lnTo>
                  <a:lnTo>
                    <a:pt x="521" y="1588"/>
                  </a:lnTo>
                  <a:lnTo>
                    <a:pt x="515" y="1588"/>
                  </a:lnTo>
                  <a:lnTo>
                    <a:pt x="510" y="1590"/>
                  </a:lnTo>
                  <a:lnTo>
                    <a:pt x="508" y="1590"/>
                  </a:lnTo>
                  <a:lnTo>
                    <a:pt x="506" y="1590"/>
                  </a:lnTo>
                  <a:lnTo>
                    <a:pt x="500" y="1592"/>
                  </a:lnTo>
                  <a:lnTo>
                    <a:pt x="494" y="1592"/>
                  </a:lnTo>
                  <a:lnTo>
                    <a:pt x="491" y="1590"/>
                  </a:lnTo>
                  <a:lnTo>
                    <a:pt x="489" y="1590"/>
                  </a:lnTo>
                  <a:lnTo>
                    <a:pt x="485" y="1588"/>
                  </a:lnTo>
                  <a:lnTo>
                    <a:pt x="477" y="1590"/>
                  </a:lnTo>
                  <a:lnTo>
                    <a:pt x="475" y="1592"/>
                  </a:lnTo>
                  <a:lnTo>
                    <a:pt x="472" y="1592"/>
                  </a:lnTo>
                  <a:lnTo>
                    <a:pt x="466" y="1592"/>
                  </a:lnTo>
                  <a:lnTo>
                    <a:pt x="458" y="1596"/>
                  </a:lnTo>
                  <a:lnTo>
                    <a:pt x="453" y="1596"/>
                  </a:lnTo>
                  <a:lnTo>
                    <a:pt x="447" y="1598"/>
                  </a:lnTo>
                  <a:lnTo>
                    <a:pt x="441" y="1598"/>
                  </a:lnTo>
                  <a:lnTo>
                    <a:pt x="439" y="1598"/>
                  </a:lnTo>
                  <a:lnTo>
                    <a:pt x="436" y="1598"/>
                  </a:lnTo>
                  <a:lnTo>
                    <a:pt x="432" y="1596"/>
                  </a:lnTo>
                  <a:lnTo>
                    <a:pt x="426" y="1592"/>
                  </a:lnTo>
                  <a:lnTo>
                    <a:pt x="422" y="1590"/>
                  </a:lnTo>
                  <a:lnTo>
                    <a:pt x="422" y="1584"/>
                  </a:lnTo>
                  <a:lnTo>
                    <a:pt x="417" y="1582"/>
                  </a:lnTo>
                  <a:lnTo>
                    <a:pt x="411" y="1579"/>
                  </a:lnTo>
                  <a:lnTo>
                    <a:pt x="409" y="1582"/>
                  </a:lnTo>
                  <a:lnTo>
                    <a:pt x="403" y="1584"/>
                  </a:lnTo>
                  <a:lnTo>
                    <a:pt x="398" y="1590"/>
                  </a:lnTo>
                  <a:lnTo>
                    <a:pt x="398" y="1592"/>
                  </a:lnTo>
                  <a:lnTo>
                    <a:pt x="396" y="1596"/>
                  </a:lnTo>
                  <a:lnTo>
                    <a:pt x="396" y="1598"/>
                  </a:lnTo>
                  <a:lnTo>
                    <a:pt x="392" y="1598"/>
                  </a:lnTo>
                  <a:lnTo>
                    <a:pt x="386" y="1601"/>
                  </a:lnTo>
                  <a:lnTo>
                    <a:pt x="384" y="1601"/>
                  </a:lnTo>
                  <a:lnTo>
                    <a:pt x="379" y="1601"/>
                  </a:lnTo>
                  <a:lnTo>
                    <a:pt x="377" y="1601"/>
                  </a:lnTo>
                  <a:lnTo>
                    <a:pt x="371" y="1601"/>
                  </a:lnTo>
                  <a:lnTo>
                    <a:pt x="367" y="1601"/>
                  </a:lnTo>
                  <a:lnTo>
                    <a:pt x="365" y="1601"/>
                  </a:lnTo>
                  <a:lnTo>
                    <a:pt x="364" y="1598"/>
                  </a:lnTo>
                  <a:lnTo>
                    <a:pt x="360" y="1598"/>
                  </a:lnTo>
                  <a:lnTo>
                    <a:pt x="358" y="1596"/>
                  </a:lnTo>
                  <a:lnTo>
                    <a:pt x="358" y="1592"/>
                  </a:lnTo>
                  <a:lnTo>
                    <a:pt x="358" y="1590"/>
                  </a:lnTo>
                  <a:lnTo>
                    <a:pt x="354" y="1588"/>
                  </a:lnTo>
                  <a:lnTo>
                    <a:pt x="354" y="1584"/>
                  </a:lnTo>
                  <a:lnTo>
                    <a:pt x="354" y="1582"/>
                  </a:lnTo>
                  <a:lnTo>
                    <a:pt x="352" y="1577"/>
                  </a:lnTo>
                  <a:lnTo>
                    <a:pt x="348" y="1573"/>
                  </a:lnTo>
                  <a:lnTo>
                    <a:pt x="339" y="1567"/>
                  </a:lnTo>
                  <a:lnTo>
                    <a:pt x="335" y="1565"/>
                  </a:lnTo>
                  <a:lnTo>
                    <a:pt x="333" y="1563"/>
                  </a:lnTo>
                  <a:lnTo>
                    <a:pt x="329" y="1563"/>
                  </a:lnTo>
                  <a:lnTo>
                    <a:pt x="328" y="1560"/>
                  </a:lnTo>
                  <a:lnTo>
                    <a:pt x="324" y="1560"/>
                  </a:lnTo>
                  <a:lnTo>
                    <a:pt x="322" y="1560"/>
                  </a:lnTo>
                  <a:lnTo>
                    <a:pt x="322" y="1554"/>
                  </a:lnTo>
                  <a:lnTo>
                    <a:pt x="318" y="1552"/>
                  </a:lnTo>
                  <a:lnTo>
                    <a:pt x="316" y="1548"/>
                  </a:lnTo>
                  <a:lnTo>
                    <a:pt x="314" y="1548"/>
                  </a:lnTo>
                  <a:lnTo>
                    <a:pt x="314" y="1546"/>
                  </a:lnTo>
                  <a:lnTo>
                    <a:pt x="314" y="1544"/>
                  </a:lnTo>
                  <a:lnTo>
                    <a:pt x="314" y="1539"/>
                  </a:lnTo>
                  <a:lnTo>
                    <a:pt x="311" y="1535"/>
                  </a:lnTo>
                  <a:lnTo>
                    <a:pt x="305" y="1535"/>
                  </a:lnTo>
                  <a:lnTo>
                    <a:pt x="299" y="1535"/>
                  </a:lnTo>
                  <a:lnTo>
                    <a:pt x="297" y="1533"/>
                  </a:lnTo>
                  <a:lnTo>
                    <a:pt x="293" y="1529"/>
                  </a:lnTo>
                  <a:lnTo>
                    <a:pt x="293" y="1527"/>
                  </a:lnTo>
                  <a:lnTo>
                    <a:pt x="293" y="1524"/>
                  </a:lnTo>
                  <a:lnTo>
                    <a:pt x="293" y="1522"/>
                  </a:lnTo>
                  <a:lnTo>
                    <a:pt x="297" y="1516"/>
                  </a:lnTo>
                  <a:lnTo>
                    <a:pt x="299" y="1508"/>
                  </a:lnTo>
                  <a:lnTo>
                    <a:pt x="297" y="1508"/>
                  </a:lnTo>
                  <a:lnTo>
                    <a:pt x="297" y="1505"/>
                  </a:lnTo>
                  <a:lnTo>
                    <a:pt x="297" y="1499"/>
                  </a:lnTo>
                  <a:lnTo>
                    <a:pt x="293" y="1495"/>
                  </a:lnTo>
                  <a:lnTo>
                    <a:pt x="292" y="1490"/>
                  </a:lnTo>
                  <a:lnTo>
                    <a:pt x="290" y="1486"/>
                  </a:lnTo>
                  <a:lnTo>
                    <a:pt x="286" y="1486"/>
                  </a:lnTo>
                  <a:lnTo>
                    <a:pt x="280" y="1490"/>
                  </a:lnTo>
                  <a:lnTo>
                    <a:pt x="280" y="1491"/>
                  </a:lnTo>
                  <a:lnTo>
                    <a:pt x="274" y="1495"/>
                  </a:lnTo>
                  <a:lnTo>
                    <a:pt x="274" y="1497"/>
                  </a:lnTo>
                  <a:lnTo>
                    <a:pt x="273" y="1497"/>
                  </a:lnTo>
                  <a:lnTo>
                    <a:pt x="267" y="1499"/>
                  </a:lnTo>
                  <a:lnTo>
                    <a:pt x="267" y="1497"/>
                  </a:lnTo>
                  <a:lnTo>
                    <a:pt x="256" y="1495"/>
                  </a:lnTo>
                  <a:lnTo>
                    <a:pt x="250" y="1491"/>
                  </a:lnTo>
                  <a:lnTo>
                    <a:pt x="248" y="1491"/>
                  </a:lnTo>
                  <a:lnTo>
                    <a:pt x="244" y="1486"/>
                  </a:lnTo>
                  <a:lnTo>
                    <a:pt x="242" y="1486"/>
                  </a:lnTo>
                  <a:lnTo>
                    <a:pt x="240" y="1484"/>
                  </a:lnTo>
                  <a:lnTo>
                    <a:pt x="237" y="1480"/>
                  </a:lnTo>
                  <a:lnTo>
                    <a:pt x="235" y="1478"/>
                  </a:lnTo>
                  <a:lnTo>
                    <a:pt x="231" y="1478"/>
                  </a:lnTo>
                  <a:lnTo>
                    <a:pt x="229" y="1476"/>
                  </a:lnTo>
                  <a:lnTo>
                    <a:pt x="223" y="1472"/>
                  </a:lnTo>
                  <a:lnTo>
                    <a:pt x="223" y="1471"/>
                  </a:lnTo>
                  <a:lnTo>
                    <a:pt x="223" y="1467"/>
                  </a:lnTo>
                  <a:lnTo>
                    <a:pt x="225" y="1465"/>
                  </a:lnTo>
                  <a:lnTo>
                    <a:pt x="229" y="1465"/>
                  </a:lnTo>
                  <a:lnTo>
                    <a:pt x="231" y="1465"/>
                  </a:lnTo>
                  <a:lnTo>
                    <a:pt x="231" y="1461"/>
                  </a:lnTo>
                  <a:lnTo>
                    <a:pt x="235" y="1461"/>
                  </a:lnTo>
                  <a:lnTo>
                    <a:pt x="240" y="1459"/>
                  </a:lnTo>
                  <a:lnTo>
                    <a:pt x="242" y="1459"/>
                  </a:lnTo>
                  <a:lnTo>
                    <a:pt x="248" y="1455"/>
                  </a:lnTo>
                  <a:lnTo>
                    <a:pt x="250" y="1454"/>
                  </a:lnTo>
                  <a:lnTo>
                    <a:pt x="254" y="1454"/>
                  </a:lnTo>
                  <a:lnTo>
                    <a:pt x="256" y="1452"/>
                  </a:lnTo>
                  <a:lnTo>
                    <a:pt x="259" y="1452"/>
                  </a:lnTo>
                  <a:lnTo>
                    <a:pt x="261" y="1448"/>
                  </a:lnTo>
                  <a:lnTo>
                    <a:pt x="265" y="1446"/>
                  </a:lnTo>
                  <a:lnTo>
                    <a:pt x="267" y="1446"/>
                  </a:lnTo>
                  <a:lnTo>
                    <a:pt x="269" y="1442"/>
                  </a:lnTo>
                  <a:lnTo>
                    <a:pt x="273" y="1440"/>
                  </a:lnTo>
                  <a:lnTo>
                    <a:pt x="278" y="1436"/>
                  </a:lnTo>
                  <a:lnTo>
                    <a:pt x="278" y="1435"/>
                  </a:lnTo>
                  <a:lnTo>
                    <a:pt x="280" y="1433"/>
                  </a:lnTo>
                  <a:lnTo>
                    <a:pt x="284" y="1427"/>
                  </a:lnTo>
                  <a:lnTo>
                    <a:pt x="286" y="1423"/>
                  </a:lnTo>
                  <a:lnTo>
                    <a:pt x="286" y="1421"/>
                  </a:lnTo>
                  <a:lnTo>
                    <a:pt x="290" y="1416"/>
                  </a:lnTo>
                  <a:lnTo>
                    <a:pt x="290" y="1412"/>
                  </a:lnTo>
                  <a:lnTo>
                    <a:pt x="290" y="1410"/>
                  </a:lnTo>
                  <a:lnTo>
                    <a:pt x="290" y="1408"/>
                  </a:lnTo>
                  <a:lnTo>
                    <a:pt x="292" y="1404"/>
                  </a:lnTo>
                  <a:lnTo>
                    <a:pt x="293" y="1399"/>
                  </a:lnTo>
                  <a:lnTo>
                    <a:pt x="297" y="1397"/>
                  </a:lnTo>
                  <a:lnTo>
                    <a:pt x="297" y="1393"/>
                  </a:lnTo>
                  <a:lnTo>
                    <a:pt x="297" y="1387"/>
                  </a:lnTo>
                  <a:lnTo>
                    <a:pt x="297" y="1385"/>
                  </a:lnTo>
                  <a:lnTo>
                    <a:pt x="297" y="1383"/>
                  </a:lnTo>
                  <a:lnTo>
                    <a:pt x="293" y="1380"/>
                  </a:lnTo>
                  <a:lnTo>
                    <a:pt x="293" y="1378"/>
                  </a:lnTo>
                  <a:lnTo>
                    <a:pt x="293" y="1374"/>
                  </a:lnTo>
                  <a:lnTo>
                    <a:pt x="293" y="1372"/>
                  </a:lnTo>
                  <a:lnTo>
                    <a:pt x="292" y="1366"/>
                  </a:lnTo>
                  <a:lnTo>
                    <a:pt x="292" y="1364"/>
                  </a:lnTo>
                  <a:lnTo>
                    <a:pt x="292" y="1361"/>
                  </a:lnTo>
                  <a:lnTo>
                    <a:pt x="290" y="1359"/>
                  </a:lnTo>
                  <a:lnTo>
                    <a:pt x="286" y="1355"/>
                  </a:lnTo>
                  <a:lnTo>
                    <a:pt x="286" y="1353"/>
                  </a:lnTo>
                  <a:lnTo>
                    <a:pt x="284" y="1349"/>
                  </a:lnTo>
                  <a:lnTo>
                    <a:pt x="284" y="1347"/>
                  </a:lnTo>
                  <a:lnTo>
                    <a:pt x="284" y="1342"/>
                  </a:lnTo>
                  <a:lnTo>
                    <a:pt x="284" y="1340"/>
                  </a:lnTo>
                  <a:lnTo>
                    <a:pt x="280" y="1336"/>
                  </a:lnTo>
                  <a:lnTo>
                    <a:pt x="280" y="1330"/>
                  </a:lnTo>
                  <a:lnTo>
                    <a:pt x="278" y="1328"/>
                  </a:lnTo>
                  <a:lnTo>
                    <a:pt x="278" y="1325"/>
                  </a:lnTo>
                  <a:lnTo>
                    <a:pt x="274" y="1323"/>
                  </a:lnTo>
                  <a:lnTo>
                    <a:pt x="274" y="1319"/>
                  </a:lnTo>
                  <a:lnTo>
                    <a:pt x="269" y="1317"/>
                  </a:lnTo>
                  <a:lnTo>
                    <a:pt x="261" y="1311"/>
                  </a:lnTo>
                  <a:lnTo>
                    <a:pt x="259" y="1311"/>
                  </a:lnTo>
                  <a:lnTo>
                    <a:pt x="256" y="1311"/>
                  </a:lnTo>
                  <a:lnTo>
                    <a:pt x="250" y="1311"/>
                  </a:lnTo>
                  <a:lnTo>
                    <a:pt x="248" y="1311"/>
                  </a:lnTo>
                  <a:lnTo>
                    <a:pt x="244" y="1311"/>
                  </a:lnTo>
                  <a:lnTo>
                    <a:pt x="237" y="1311"/>
                  </a:lnTo>
                  <a:lnTo>
                    <a:pt x="235" y="1311"/>
                  </a:lnTo>
                  <a:lnTo>
                    <a:pt x="229" y="1311"/>
                  </a:lnTo>
                  <a:lnTo>
                    <a:pt x="225" y="1315"/>
                  </a:lnTo>
                  <a:lnTo>
                    <a:pt x="223" y="1315"/>
                  </a:lnTo>
                  <a:lnTo>
                    <a:pt x="220" y="1315"/>
                  </a:lnTo>
                  <a:lnTo>
                    <a:pt x="218" y="1315"/>
                  </a:lnTo>
                  <a:lnTo>
                    <a:pt x="216" y="1315"/>
                  </a:lnTo>
                  <a:lnTo>
                    <a:pt x="212" y="1315"/>
                  </a:lnTo>
                  <a:lnTo>
                    <a:pt x="210" y="1315"/>
                  </a:lnTo>
                  <a:lnTo>
                    <a:pt x="204" y="1317"/>
                  </a:lnTo>
                  <a:lnTo>
                    <a:pt x="201" y="1317"/>
                  </a:lnTo>
                  <a:lnTo>
                    <a:pt x="199" y="1319"/>
                  </a:lnTo>
                  <a:lnTo>
                    <a:pt x="191" y="1323"/>
                  </a:lnTo>
                  <a:lnTo>
                    <a:pt x="187" y="1323"/>
                  </a:lnTo>
                  <a:lnTo>
                    <a:pt x="182" y="1325"/>
                  </a:lnTo>
                  <a:lnTo>
                    <a:pt x="180" y="1325"/>
                  </a:lnTo>
                  <a:lnTo>
                    <a:pt x="176" y="1325"/>
                  </a:lnTo>
                  <a:lnTo>
                    <a:pt x="174" y="1325"/>
                  </a:lnTo>
                  <a:lnTo>
                    <a:pt x="170" y="1328"/>
                  </a:lnTo>
                  <a:lnTo>
                    <a:pt x="168" y="1328"/>
                  </a:lnTo>
                  <a:lnTo>
                    <a:pt x="166" y="1328"/>
                  </a:lnTo>
                  <a:lnTo>
                    <a:pt x="161" y="1328"/>
                  </a:lnTo>
                  <a:lnTo>
                    <a:pt x="157" y="1328"/>
                  </a:lnTo>
                  <a:lnTo>
                    <a:pt x="155" y="1328"/>
                  </a:lnTo>
                  <a:lnTo>
                    <a:pt x="149" y="1328"/>
                  </a:lnTo>
                  <a:lnTo>
                    <a:pt x="146" y="1330"/>
                  </a:lnTo>
                  <a:lnTo>
                    <a:pt x="142" y="1330"/>
                  </a:lnTo>
                  <a:lnTo>
                    <a:pt x="138" y="1330"/>
                  </a:lnTo>
                  <a:lnTo>
                    <a:pt x="136" y="1330"/>
                  </a:lnTo>
                  <a:lnTo>
                    <a:pt x="130" y="1330"/>
                  </a:lnTo>
                  <a:lnTo>
                    <a:pt x="125" y="1328"/>
                  </a:lnTo>
                  <a:lnTo>
                    <a:pt x="119" y="1323"/>
                  </a:lnTo>
                  <a:lnTo>
                    <a:pt x="119" y="1317"/>
                  </a:lnTo>
                  <a:lnTo>
                    <a:pt x="121" y="1311"/>
                  </a:lnTo>
                  <a:lnTo>
                    <a:pt x="121" y="1310"/>
                  </a:lnTo>
                  <a:lnTo>
                    <a:pt x="121" y="1304"/>
                  </a:lnTo>
                  <a:lnTo>
                    <a:pt x="121" y="1298"/>
                  </a:lnTo>
                  <a:lnTo>
                    <a:pt x="125" y="1296"/>
                  </a:lnTo>
                  <a:lnTo>
                    <a:pt x="125" y="1292"/>
                  </a:lnTo>
                  <a:lnTo>
                    <a:pt x="121" y="1291"/>
                  </a:lnTo>
                  <a:lnTo>
                    <a:pt x="125" y="1287"/>
                  </a:lnTo>
                  <a:lnTo>
                    <a:pt x="125" y="1281"/>
                  </a:lnTo>
                  <a:lnTo>
                    <a:pt x="125" y="1279"/>
                  </a:lnTo>
                  <a:lnTo>
                    <a:pt x="127" y="1275"/>
                  </a:lnTo>
                  <a:lnTo>
                    <a:pt x="127" y="1272"/>
                  </a:lnTo>
                  <a:lnTo>
                    <a:pt x="127" y="1268"/>
                  </a:lnTo>
                  <a:lnTo>
                    <a:pt x="127" y="1266"/>
                  </a:lnTo>
                  <a:lnTo>
                    <a:pt x="130" y="1262"/>
                  </a:lnTo>
                  <a:lnTo>
                    <a:pt x="127" y="1260"/>
                  </a:lnTo>
                  <a:lnTo>
                    <a:pt x="127" y="1256"/>
                  </a:lnTo>
                  <a:lnTo>
                    <a:pt x="127" y="1255"/>
                  </a:lnTo>
                  <a:lnTo>
                    <a:pt x="130" y="1251"/>
                  </a:lnTo>
                  <a:lnTo>
                    <a:pt x="130" y="1247"/>
                  </a:lnTo>
                  <a:lnTo>
                    <a:pt x="130" y="1241"/>
                  </a:lnTo>
                  <a:lnTo>
                    <a:pt x="130" y="1237"/>
                  </a:lnTo>
                  <a:lnTo>
                    <a:pt x="130" y="1236"/>
                  </a:lnTo>
                  <a:lnTo>
                    <a:pt x="125" y="1232"/>
                  </a:lnTo>
                  <a:lnTo>
                    <a:pt x="121" y="1232"/>
                  </a:lnTo>
                  <a:lnTo>
                    <a:pt x="117" y="1230"/>
                  </a:lnTo>
                  <a:lnTo>
                    <a:pt x="113" y="1228"/>
                  </a:lnTo>
                  <a:lnTo>
                    <a:pt x="111" y="1228"/>
                  </a:lnTo>
                  <a:lnTo>
                    <a:pt x="111" y="1224"/>
                  </a:lnTo>
                  <a:lnTo>
                    <a:pt x="106" y="1222"/>
                  </a:lnTo>
                  <a:lnTo>
                    <a:pt x="106" y="1219"/>
                  </a:lnTo>
                  <a:lnTo>
                    <a:pt x="106" y="1217"/>
                  </a:lnTo>
                  <a:lnTo>
                    <a:pt x="106" y="1207"/>
                  </a:lnTo>
                  <a:lnTo>
                    <a:pt x="106" y="1205"/>
                  </a:lnTo>
                  <a:lnTo>
                    <a:pt x="108" y="1205"/>
                  </a:lnTo>
                  <a:lnTo>
                    <a:pt x="108" y="1203"/>
                  </a:lnTo>
                  <a:lnTo>
                    <a:pt x="108" y="1200"/>
                  </a:lnTo>
                  <a:lnTo>
                    <a:pt x="108" y="1198"/>
                  </a:lnTo>
                  <a:lnTo>
                    <a:pt x="108" y="1194"/>
                  </a:lnTo>
                  <a:lnTo>
                    <a:pt x="111" y="1192"/>
                  </a:lnTo>
                  <a:lnTo>
                    <a:pt x="113" y="1188"/>
                  </a:lnTo>
                  <a:lnTo>
                    <a:pt x="119" y="1183"/>
                  </a:lnTo>
                  <a:lnTo>
                    <a:pt x="119" y="1181"/>
                  </a:lnTo>
                  <a:lnTo>
                    <a:pt x="119" y="1173"/>
                  </a:lnTo>
                  <a:lnTo>
                    <a:pt x="117" y="1169"/>
                  </a:lnTo>
                  <a:lnTo>
                    <a:pt x="117" y="1167"/>
                  </a:lnTo>
                  <a:lnTo>
                    <a:pt x="113" y="1162"/>
                  </a:lnTo>
                  <a:lnTo>
                    <a:pt x="111" y="1160"/>
                  </a:lnTo>
                  <a:lnTo>
                    <a:pt x="111" y="1154"/>
                  </a:lnTo>
                  <a:lnTo>
                    <a:pt x="108" y="1150"/>
                  </a:lnTo>
                  <a:lnTo>
                    <a:pt x="106" y="1150"/>
                  </a:lnTo>
                  <a:lnTo>
                    <a:pt x="102" y="1148"/>
                  </a:lnTo>
                  <a:lnTo>
                    <a:pt x="100" y="1148"/>
                  </a:lnTo>
                  <a:lnTo>
                    <a:pt x="98" y="1148"/>
                  </a:lnTo>
                  <a:lnTo>
                    <a:pt x="94" y="1148"/>
                  </a:lnTo>
                  <a:lnTo>
                    <a:pt x="92" y="1148"/>
                  </a:lnTo>
                  <a:lnTo>
                    <a:pt x="89" y="1145"/>
                  </a:lnTo>
                  <a:lnTo>
                    <a:pt x="87" y="1145"/>
                  </a:lnTo>
                  <a:lnTo>
                    <a:pt x="83" y="1145"/>
                  </a:lnTo>
                  <a:lnTo>
                    <a:pt x="74" y="1148"/>
                  </a:lnTo>
                  <a:lnTo>
                    <a:pt x="68" y="1143"/>
                  </a:lnTo>
                  <a:lnTo>
                    <a:pt x="64" y="1139"/>
                  </a:lnTo>
                  <a:lnTo>
                    <a:pt x="51" y="1135"/>
                  </a:lnTo>
                  <a:lnTo>
                    <a:pt x="49" y="1135"/>
                  </a:lnTo>
                  <a:lnTo>
                    <a:pt x="49" y="1129"/>
                  </a:lnTo>
                  <a:lnTo>
                    <a:pt x="45" y="1126"/>
                  </a:lnTo>
                  <a:lnTo>
                    <a:pt x="43" y="1124"/>
                  </a:lnTo>
                  <a:lnTo>
                    <a:pt x="39" y="1118"/>
                  </a:lnTo>
                  <a:lnTo>
                    <a:pt x="34" y="1116"/>
                  </a:lnTo>
                  <a:lnTo>
                    <a:pt x="32" y="1116"/>
                  </a:lnTo>
                  <a:lnTo>
                    <a:pt x="28" y="1112"/>
                  </a:lnTo>
                  <a:lnTo>
                    <a:pt x="20" y="1112"/>
                  </a:lnTo>
                  <a:lnTo>
                    <a:pt x="19" y="1111"/>
                  </a:lnTo>
                  <a:lnTo>
                    <a:pt x="13" y="1111"/>
                  </a:lnTo>
                  <a:lnTo>
                    <a:pt x="9" y="1111"/>
                  </a:lnTo>
                  <a:lnTo>
                    <a:pt x="3" y="1111"/>
                  </a:lnTo>
                  <a:lnTo>
                    <a:pt x="1" y="1105"/>
                  </a:lnTo>
                  <a:lnTo>
                    <a:pt x="1" y="1101"/>
                  </a:lnTo>
                  <a:lnTo>
                    <a:pt x="0" y="1095"/>
                  </a:lnTo>
                  <a:lnTo>
                    <a:pt x="0" y="1093"/>
                  </a:lnTo>
                  <a:lnTo>
                    <a:pt x="1" y="1093"/>
                  </a:lnTo>
                  <a:lnTo>
                    <a:pt x="1" y="1092"/>
                  </a:lnTo>
                  <a:lnTo>
                    <a:pt x="3" y="1088"/>
                  </a:lnTo>
                  <a:lnTo>
                    <a:pt x="7" y="1086"/>
                  </a:lnTo>
                  <a:lnTo>
                    <a:pt x="13" y="1082"/>
                  </a:lnTo>
                  <a:lnTo>
                    <a:pt x="15" y="1076"/>
                  </a:lnTo>
                  <a:lnTo>
                    <a:pt x="19" y="1071"/>
                  </a:lnTo>
                  <a:lnTo>
                    <a:pt x="19" y="1067"/>
                  </a:lnTo>
                  <a:lnTo>
                    <a:pt x="20" y="1063"/>
                  </a:lnTo>
                  <a:lnTo>
                    <a:pt x="20" y="1057"/>
                  </a:lnTo>
                  <a:lnTo>
                    <a:pt x="24" y="1050"/>
                  </a:lnTo>
                  <a:lnTo>
                    <a:pt x="24" y="1048"/>
                  </a:lnTo>
                  <a:lnTo>
                    <a:pt x="24" y="1042"/>
                  </a:lnTo>
                  <a:lnTo>
                    <a:pt x="26" y="1039"/>
                  </a:lnTo>
                  <a:lnTo>
                    <a:pt x="26" y="1037"/>
                  </a:lnTo>
                  <a:lnTo>
                    <a:pt x="32" y="1033"/>
                  </a:lnTo>
                  <a:lnTo>
                    <a:pt x="38" y="1027"/>
                  </a:lnTo>
                  <a:lnTo>
                    <a:pt x="39" y="1023"/>
                  </a:lnTo>
                  <a:lnTo>
                    <a:pt x="45" y="1018"/>
                  </a:lnTo>
                  <a:lnTo>
                    <a:pt x="49" y="1012"/>
                  </a:lnTo>
                  <a:lnTo>
                    <a:pt x="51" y="1006"/>
                  </a:lnTo>
                  <a:lnTo>
                    <a:pt x="53" y="1001"/>
                  </a:lnTo>
                  <a:lnTo>
                    <a:pt x="56" y="999"/>
                  </a:lnTo>
                  <a:lnTo>
                    <a:pt x="56" y="993"/>
                  </a:lnTo>
                  <a:lnTo>
                    <a:pt x="58" y="987"/>
                  </a:lnTo>
                  <a:lnTo>
                    <a:pt x="62" y="982"/>
                  </a:lnTo>
                  <a:lnTo>
                    <a:pt x="62" y="980"/>
                  </a:lnTo>
                  <a:lnTo>
                    <a:pt x="64" y="974"/>
                  </a:lnTo>
                  <a:lnTo>
                    <a:pt x="64" y="968"/>
                  </a:lnTo>
                  <a:lnTo>
                    <a:pt x="64" y="963"/>
                  </a:lnTo>
                  <a:lnTo>
                    <a:pt x="64" y="955"/>
                  </a:lnTo>
                  <a:lnTo>
                    <a:pt x="62" y="951"/>
                  </a:lnTo>
                  <a:lnTo>
                    <a:pt x="56" y="946"/>
                  </a:lnTo>
                  <a:lnTo>
                    <a:pt x="53" y="944"/>
                  </a:lnTo>
                  <a:lnTo>
                    <a:pt x="53" y="938"/>
                  </a:lnTo>
                  <a:lnTo>
                    <a:pt x="51" y="934"/>
                  </a:lnTo>
                  <a:lnTo>
                    <a:pt x="49" y="930"/>
                  </a:lnTo>
                  <a:lnTo>
                    <a:pt x="45" y="927"/>
                  </a:lnTo>
                  <a:lnTo>
                    <a:pt x="39" y="921"/>
                  </a:lnTo>
                  <a:lnTo>
                    <a:pt x="34" y="919"/>
                  </a:lnTo>
                  <a:lnTo>
                    <a:pt x="32" y="915"/>
                  </a:lnTo>
                  <a:lnTo>
                    <a:pt x="28" y="913"/>
                  </a:lnTo>
                  <a:lnTo>
                    <a:pt x="26" y="908"/>
                  </a:lnTo>
                  <a:lnTo>
                    <a:pt x="24" y="906"/>
                  </a:lnTo>
                  <a:lnTo>
                    <a:pt x="24" y="902"/>
                  </a:lnTo>
                  <a:lnTo>
                    <a:pt x="20" y="896"/>
                  </a:lnTo>
                  <a:lnTo>
                    <a:pt x="20" y="891"/>
                  </a:lnTo>
                  <a:lnTo>
                    <a:pt x="19" y="887"/>
                  </a:lnTo>
                  <a:lnTo>
                    <a:pt x="19" y="881"/>
                  </a:lnTo>
                  <a:lnTo>
                    <a:pt x="19" y="877"/>
                  </a:lnTo>
                  <a:lnTo>
                    <a:pt x="19" y="872"/>
                  </a:lnTo>
                  <a:lnTo>
                    <a:pt x="20" y="866"/>
                  </a:lnTo>
                  <a:lnTo>
                    <a:pt x="20" y="862"/>
                  </a:lnTo>
                  <a:lnTo>
                    <a:pt x="20" y="858"/>
                  </a:lnTo>
                  <a:lnTo>
                    <a:pt x="24" y="853"/>
                  </a:lnTo>
                  <a:lnTo>
                    <a:pt x="26" y="851"/>
                  </a:lnTo>
                  <a:lnTo>
                    <a:pt x="28" y="847"/>
                  </a:lnTo>
                  <a:lnTo>
                    <a:pt x="28" y="845"/>
                  </a:lnTo>
                  <a:lnTo>
                    <a:pt x="28" y="840"/>
                  </a:lnTo>
                  <a:lnTo>
                    <a:pt x="32" y="838"/>
                  </a:lnTo>
                  <a:lnTo>
                    <a:pt x="32" y="834"/>
                  </a:lnTo>
                  <a:lnTo>
                    <a:pt x="28" y="828"/>
                  </a:lnTo>
                  <a:lnTo>
                    <a:pt x="28" y="826"/>
                  </a:lnTo>
                  <a:lnTo>
                    <a:pt x="28" y="821"/>
                  </a:lnTo>
                  <a:lnTo>
                    <a:pt x="26" y="813"/>
                  </a:lnTo>
                  <a:lnTo>
                    <a:pt x="26" y="804"/>
                  </a:lnTo>
                  <a:lnTo>
                    <a:pt x="26" y="802"/>
                  </a:lnTo>
                  <a:lnTo>
                    <a:pt x="26" y="794"/>
                  </a:lnTo>
                  <a:lnTo>
                    <a:pt x="28" y="788"/>
                  </a:lnTo>
                  <a:lnTo>
                    <a:pt x="32" y="779"/>
                  </a:lnTo>
                  <a:lnTo>
                    <a:pt x="32" y="775"/>
                  </a:lnTo>
                  <a:lnTo>
                    <a:pt x="34" y="771"/>
                  </a:lnTo>
                  <a:lnTo>
                    <a:pt x="38" y="766"/>
                  </a:lnTo>
                  <a:lnTo>
                    <a:pt x="39" y="760"/>
                  </a:lnTo>
                  <a:lnTo>
                    <a:pt x="43" y="758"/>
                  </a:lnTo>
                  <a:lnTo>
                    <a:pt x="45" y="754"/>
                  </a:lnTo>
                  <a:lnTo>
                    <a:pt x="49" y="754"/>
                  </a:lnTo>
                  <a:lnTo>
                    <a:pt x="49" y="752"/>
                  </a:lnTo>
                  <a:lnTo>
                    <a:pt x="51" y="752"/>
                  </a:lnTo>
                  <a:lnTo>
                    <a:pt x="56" y="754"/>
                  </a:lnTo>
                  <a:lnTo>
                    <a:pt x="58" y="754"/>
                  </a:lnTo>
                  <a:lnTo>
                    <a:pt x="62" y="754"/>
                  </a:lnTo>
                  <a:lnTo>
                    <a:pt x="68" y="758"/>
                  </a:lnTo>
                  <a:lnTo>
                    <a:pt x="74" y="758"/>
                  </a:lnTo>
                  <a:lnTo>
                    <a:pt x="75" y="758"/>
                  </a:lnTo>
                  <a:lnTo>
                    <a:pt x="81" y="754"/>
                  </a:lnTo>
                  <a:lnTo>
                    <a:pt x="83" y="754"/>
                  </a:lnTo>
                  <a:lnTo>
                    <a:pt x="87" y="752"/>
                  </a:lnTo>
                  <a:lnTo>
                    <a:pt x="89" y="750"/>
                  </a:lnTo>
                  <a:lnTo>
                    <a:pt x="92" y="747"/>
                  </a:lnTo>
                  <a:lnTo>
                    <a:pt x="94" y="745"/>
                  </a:lnTo>
                  <a:lnTo>
                    <a:pt x="94" y="741"/>
                  </a:lnTo>
                  <a:lnTo>
                    <a:pt x="98" y="739"/>
                  </a:lnTo>
                  <a:lnTo>
                    <a:pt x="100" y="735"/>
                  </a:lnTo>
                  <a:lnTo>
                    <a:pt x="102" y="733"/>
                  </a:lnTo>
                  <a:lnTo>
                    <a:pt x="106" y="731"/>
                  </a:lnTo>
                  <a:lnTo>
                    <a:pt x="106" y="728"/>
                  </a:lnTo>
                  <a:lnTo>
                    <a:pt x="108" y="726"/>
                  </a:lnTo>
                  <a:lnTo>
                    <a:pt x="108" y="722"/>
                  </a:lnTo>
                  <a:lnTo>
                    <a:pt x="111" y="720"/>
                  </a:lnTo>
                  <a:lnTo>
                    <a:pt x="113" y="716"/>
                  </a:lnTo>
                  <a:lnTo>
                    <a:pt x="113" y="714"/>
                  </a:lnTo>
                  <a:lnTo>
                    <a:pt x="117" y="714"/>
                  </a:lnTo>
                  <a:lnTo>
                    <a:pt x="119" y="711"/>
                  </a:lnTo>
                  <a:lnTo>
                    <a:pt x="121" y="709"/>
                  </a:lnTo>
                  <a:lnTo>
                    <a:pt x="127" y="707"/>
                  </a:lnTo>
                  <a:lnTo>
                    <a:pt x="130" y="707"/>
                  </a:lnTo>
                  <a:lnTo>
                    <a:pt x="132" y="703"/>
                  </a:lnTo>
                  <a:lnTo>
                    <a:pt x="136" y="701"/>
                  </a:lnTo>
                  <a:lnTo>
                    <a:pt x="138" y="697"/>
                  </a:lnTo>
                  <a:lnTo>
                    <a:pt x="142" y="695"/>
                  </a:lnTo>
                  <a:lnTo>
                    <a:pt x="144" y="692"/>
                  </a:lnTo>
                  <a:lnTo>
                    <a:pt x="146" y="690"/>
                  </a:lnTo>
                  <a:lnTo>
                    <a:pt x="149" y="686"/>
                  </a:lnTo>
                  <a:lnTo>
                    <a:pt x="151" y="684"/>
                  </a:lnTo>
                  <a:lnTo>
                    <a:pt x="151" y="682"/>
                  </a:lnTo>
                  <a:lnTo>
                    <a:pt x="155" y="682"/>
                  </a:lnTo>
                  <a:lnTo>
                    <a:pt x="155" y="678"/>
                  </a:lnTo>
                  <a:lnTo>
                    <a:pt x="155" y="677"/>
                  </a:lnTo>
                  <a:lnTo>
                    <a:pt x="157" y="673"/>
                  </a:lnTo>
                  <a:lnTo>
                    <a:pt x="161" y="671"/>
                  </a:lnTo>
                  <a:lnTo>
                    <a:pt x="163" y="667"/>
                  </a:lnTo>
                  <a:lnTo>
                    <a:pt x="166" y="665"/>
                  </a:lnTo>
                  <a:lnTo>
                    <a:pt x="170" y="663"/>
                  </a:lnTo>
                  <a:lnTo>
                    <a:pt x="176" y="659"/>
                  </a:lnTo>
                  <a:lnTo>
                    <a:pt x="180" y="658"/>
                  </a:lnTo>
                  <a:lnTo>
                    <a:pt x="182" y="654"/>
                  </a:lnTo>
                  <a:lnTo>
                    <a:pt x="191" y="654"/>
                  </a:lnTo>
                  <a:lnTo>
                    <a:pt x="193" y="652"/>
                  </a:lnTo>
                  <a:lnTo>
                    <a:pt x="199" y="648"/>
                  </a:lnTo>
                  <a:lnTo>
                    <a:pt x="201" y="646"/>
                  </a:lnTo>
                  <a:lnTo>
                    <a:pt x="201" y="642"/>
                  </a:lnTo>
                  <a:lnTo>
                    <a:pt x="206" y="641"/>
                  </a:lnTo>
                  <a:lnTo>
                    <a:pt x="210" y="641"/>
                  </a:lnTo>
                  <a:lnTo>
                    <a:pt x="216" y="639"/>
                  </a:lnTo>
                  <a:lnTo>
                    <a:pt x="218" y="633"/>
                  </a:lnTo>
                  <a:lnTo>
                    <a:pt x="218" y="629"/>
                  </a:lnTo>
                  <a:lnTo>
                    <a:pt x="220" y="633"/>
                  </a:lnTo>
                  <a:lnTo>
                    <a:pt x="225" y="633"/>
                  </a:lnTo>
                  <a:lnTo>
                    <a:pt x="229" y="629"/>
                  </a:lnTo>
                  <a:lnTo>
                    <a:pt x="244" y="622"/>
                  </a:lnTo>
                  <a:lnTo>
                    <a:pt x="254" y="616"/>
                  </a:lnTo>
                  <a:lnTo>
                    <a:pt x="261" y="614"/>
                  </a:lnTo>
                  <a:lnTo>
                    <a:pt x="269" y="610"/>
                  </a:lnTo>
                  <a:lnTo>
                    <a:pt x="290" y="610"/>
                  </a:lnTo>
                  <a:lnTo>
                    <a:pt x="292" y="608"/>
                  </a:lnTo>
                  <a:lnTo>
                    <a:pt x="303" y="610"/>
                  </a:lnTo>
                  <a:lnTo>
                    <a:pt x="309" y="610"/>
                  </a:lnTo>
                  <a:lnTo>
                    <a:pt x="318" y="616"/>
                  </a:lnTo>
                  <a:lnTo>
                    <a:pt x="322" y="616"/>
                  </a:lnTo>
                  <a:lnTo>
                    <a:pt x="328" y="622"/>
                  </a:lnTo>
                  <a:lnTo>
                    <a:pt x="335" y="623"/>
                  </a:lnTo>
                  <a:lnTo>
                    <a:pt x="339" y="623"/>
                  </a:lnTo>
                  <a:lnTo>
                    <a:pt x="341" y="627"/>
                  </a:lnTo>
                  <a:lnTo>
                    <a:pt x="347" y="629"/>
                  </a:lnTo>
                  <a:lnTo>
                    <a:pt x="348" y="629"/>
                  </a:lnTo>
                  <a:lnTo>
                    <a:pt x="348" y="633"/>
                  </a:lnTo>
                  <a:lnTo>
                    <a:pt x="352" y="633"/>
                  </a:lnTo>
                  <a:lnTo>
                    <a:pt x="354" y="635"/>
                  </a:lnTo>
                  <a:lnTo>
                    <a:pt x="358" y="635"/>
                  </a:lnTo>
                  <a:lnTo>
                    <a:pt x="360" y="639"/>
                  </a:lnTo>
                  <a:lnTo>
                    <a:pt x="364" y="639"/>
                  </a:lnTo>
                  <a:lnTo>
                    <a:pt x="367" y="641"/>
                  </a:lnTo>
                  <a:lnTo>
                    <a:pt x="371" y="641"/>
                  </a:lnTo>
                  <a:lnTo>
                    <a:pt x="373" y="641"/>
                  </a:lnTo>
                  <a:lnTo>
                    <a:pt x="377" y="641"/>
                  </a:lnTo>
                  <a:lnTo>
                    <a:pt x="377" y="642"/>
                  </a:lnTo>
                  <a:lnTo>
                    <a:pt x="379" y="642"/>
                  </a:lnTo>
                  <a:lnTo>
                    <a:pt x="383" y="642"/>
                  </a:lnTo>
                  <a:lnTo>
                    <a:pt x="384" y="642"/>
                  </a:lnTo>
                  <a:lnTo>
                    <a:pt x="386" y="642"/>
                  </a:lnTo>
                  <a:lnTo>
                    <a:pt x="390" y="642"/>
                  </a:lnTo>
                  <a:lnTo>
                    <a:pt x="392" y="642"/>
                  </a:lnTo>
                  <a:lnTo>
                    <a:pt x="396" y="641"/>
                  </a:lnTo>
                  <a:lnTo>
                    <a:pt x="398" y="639"/>
                  </a:lnTo>
                  <a:lnTo>
                    <a:pt x="402" y="635"/>
                  </a:lnTo>
                  <a:lnTo>
                    <a:pt x="403" y="635"/>
                  </a:lnTo>
                  <a:lnTo>
                    <a:pt x="403" y="633"/>
                  </a:lnTo>
                  <a:lnTo>
                    <a:pt x="407" y="633"/>
                  </a:lnTo>
                  <a:lnTo>
                    <a:pt x="407" y="629"/>
                  </a:lnTo>
                  <a:lnTo>
                    <a:pt x="409" y="629"/>
                  </a:lnTo>
                  <a:lnTo>
                    <a:pt x="411" y="629"/>
                  </a:lnTo>
                  <a:lnTo>
                    <a:pt x="415" y="627"/>
                  </a:lnTo>
                  <a:lnTo>
                    <a:pt x="417" y="627"/>
                  </a:lnTo>
                  <a:lnTo>
                    <a:pt x="420" y="627"/>
                  </a:lnTo>
                  <a:lnTo>
                    <a:pt x="422" y="627"/>
                  </a:lnTo>
                  <a:lnTo>
                    <a:pt x="426" y="627"/>
                  </a:lnTo>
                  <a:lnTo>
                    <a:pt x="428" y="627"/>
                  </a:lnTo>
                  <a:lnTo>
                    <a:pt x="432" y="627"/>
                  </a:lnTo>
                  <a:lnTo>
                    <a:pt x="434" y="627"/>
                  </a:lnTo>
                  <a:lnTo>
                    <a:pt x="436" y="629"/>
                  </a:lnTo>
                  <a:lnTo>
                    <a:pt x="439" y="629"/>
                  </a:lnTo>
                  <a:lnTo>
                    <a:pt x="441" y="629"/>
                  </a:lnTo>
                  <a:lnTo>
                    <a:pt x="445" y="633"/>
                  </a:lnTo>
                  <a:lnTo>
                    <a:pt x="445" y="635"/>
                  </a:lnTo>
                  <a:lnTo>
                    <a:pt x="447" y="635"/>
                  </a:lnTo>
                  <a:lnTo>
                    <a:pt x="447" y="639"/>
                  </a:lnTo>
                  <a:lnTo>
                    <a:pt x="447" y="641"/>
                  </a:lnTo>
                  <a:lnTo>
                    <a:pt x="447" y="642"/>
                  </a:lnTo>
                  <a:lnTo>
                    <a:pt x="451" y="646"/>
                  </a:lnTo>
                  <a:lnTo>
                    <a:pt x="451" y="648"/>
                  </a:lnTo>
                  <a:lnTo>
                    <a:pt x="451" y="654"/>
                  </a:lnTo>
                  <a:lnTo>
                    <a:pt x="451" y="658"/>
                  </a:lnTo>
                  <a:lnTo>
                    <a:pt x="447" y="658"/>
                  </a:lnTo>
                  <a:lnTo>
                    <a:pt x="447" y="659"/>
                  </a:lnTo>
                  <a:lnTo>
                    <a:pt x="451" y="663"/>
                  </a:lnTo>
                  <a:lnTo>
                    <a:pt x="451" y="665"/>
                  </a:lnTo>
                  <a:lnTo>
                    <a:pt x="453" y="667"/>
                  </a:lnTo>
                  <a:lnTo>
                    <a:pt x="453" y="671"/>
                  </a:lnTo>
                  <a:lnTo>
                    <a:pt x="457" y="667"/>
                  </a:lnTo>
                  <a:lnTo>
                    <a:pt x="458" y="667"/>
                  </a:lnTo>
                  <a:lnTo>
                    <a:pt x="464" y="667"/>
                  </a:lnTo>
                  <a:lnTo>
                    <a:pt x="470" y="671"/>
                  </a:lnTo>
                  <a:lnTo>
                    <a:pt x="475" y="673"/>
                  </a:lnTo>
                  <a:lnTo>
                    <a:pt x="477" y="673"/>
                  </a:lnTo>
                  <a:lnTo>
                    <a:pt x="481" y="673"/>
                  </a:lnTo>
                  <a:lnTo>
                    <a:pt x="483" y="673"/>
                  </a:lnTo>
                  <a:lnTo>
                    <a:pt x="485" y="673"/>
                  </a:lnTo>
                  <a:lnTo>
                    <a:pt x="489" y="671"/>
                  </a:lnTo>
                  <a:lnTo>
                    <a:pt x="491" y="671"/>
                  </a:lnTo>
                  <a:lnTo>
                    <a:pt x="496" y="671"/>
                  </a:lnTo>
                  <a:lnTo>
                    <a:pt x="500" y="671"/>
                  </a:lnTo>
                  <a:lnTo>
                    <a:pt x="502" y="671"/>
                  </a:lnTo>
                  <a:lnTo>
                    <a:pt x="508" y="671"/>
                  </a:lnTo>
                  <a:lnTo>
                    <a:pt x="510" y="671"/>
                  </a:lnTo>
                  <a:lnTo>
                    <a:pt x="513" y="667"/>
                  </a:lnTo>
                  <a:lnTo>
                    <a:pt x="513" y="671"/>
                  </a:lnTo>
                  <a:lnTo>
                    <a:pt x="515" y="667"/>
                  </a:lnTo>
                  <a:lnTo>
                    <a:pt x="519" y="667"/>
                  </a:lnTo>
                  <a:lnTo>
                    <a:pt x="521" y="667"/>
                  </a:lnTo>
                  <a:lnTo>
                    <a:pt x="525" y="667"/>
                  </a:lnTo>
                  <a:lnTo>
                    <a:pt x="527" y="667"/>
                  </a:lnTo>
                  <a:lnTo>
                    <a:pt x="530" y="667"/>
                  </a:lnTo>
                  <a:lnTo>
                    <a:pt x="534" y="667"/>
                  </a:lnTo>
                  <a:lnTo>
                    <a:pt x="540" y="667"/>
                  </a:lnTo>
                  <a:lnTo>
                    <a:pt x="544" y="665"/>
                  </a:lnTo>
                  <a:lnTo>
                    <a:pt x="546" y="665"/>
                  </a:lnTo>
                  <a:lnTo>
                    <a:pt x="549" y="665"/>
                  </a:lnTo>
                  <a:lnTo>
                    <a:pt x="551" y="663"/>
                  </a:lnTo>
                  <a:lnTo>
                    <a:pt x="555" y="663"/>
                  </a:lnTo>
                  <a:lnTo>
                    <a:pt x="557" y="663"/>
                  </a:lnTo>
                  <a:lnTo>
                    <a:pt x="557" y="659"/>
                  </a:lnTo>
                  <a:lnTo>
                    <a:pt x="559" y="659"/>
                  </a:lnTo>
                  <a:lnTo>
                    <a:pt x="563" y="659"/>
                  </a:lnTo>
                  <a:lnTo>
                    <a:pt x="565" y="658"/>
                  </a:lnTo>
                  <a:lnTo>
                    <a:pt x="568" y="654"/>
                  </a:lnTo>
                  <a:lnTo>
                    <a:pt x="570" y="654"/>
                  </a:lnTo>
                  <a:lnTo>
                    <a:pt x="574" y="654"/>
                  </a:lnTo>
                  <a:lnTo>
                    <a:pt x="576" y="658"/>
                  </a:lnTo>
                  <a:lnTo>
                    <a:pt x="580" y="654"/>
                  </a:lnTo>
                  <a:lnTo>
                    <a:pt x="580" y="658"/>
                  </a:lnTo>
                  <a:lnTo>
                    <a:pt x="582" y="658"/>
                  </a:lnTo>
                  <a:lnTo>
                    <a:pt x="582" y="659"/>
                  </a:lnTo>
                  <a:lnTo>
                    <a:pt x="582" y="663"/>
                  </a:lnTo>
                  <a:lnTo>
                    <a:pt x="584" y="665"/>
                  </a:lnTo>
                  <a:lnTo>
                    <a:pt x="584" y="667"/>
                  </a:lnTo>
                  <a:lnTo>
                    <a:pt x="584" y="671"/>
                  </a:lnTo>
                  <a:lnTo>
                    <a:pt x="587" y="673"/>
                  </a:lnTo>
                  <a:lnTo>
                    <a:pt x="587" y="677"/>
                  </a:lnTo>
                  <a:lnTo>
                    <a:pt x="589" y="677"/>
                  </a:lnTo>
                  <a:lnTo>
                    <a:pt x="589" y="678"/>
                  </a:lnTo>
                  <a:lnTo>
                    <a:pt x="593" y="682"/>
                  </a:lnTo>
                  <a:lnTo>
                    <a:pt x="593" y="684"/>
                  </a:lnTo>
                  <a:lnTo>
                    <a:pt x="595" y="686"/>
                  </a:lnTo>
                  <a:lnTo>
                    <a:pt x="595" y="690"/>
                  </a:lnTo>
                  <a:lnTo>
                    <a:pt x="599" y="692"/>
                  </a:lnTo>
                  <a:lnTo>
                    <a:pt x="599" y="695"/>
                  </a:lnTo>
                  <a:lnTo>
                    <a:pt x="601" y="697"/>
                  </a:lnTo>
                  <a:lnTo>
                    <a:pt x="601" y="701"/>
                  </a:lnTo>
                  <a:lnTo>
                    <a:pt x="601" y="703"/>
                  </a:lnTo>
                  <a:lnTo>
                    <a:pt x="601" y="707"/>
                  </a:lnTo>
                  <a:lnTo>
                    <a:pt x="604" y="709"/>
                  </a:lnTo>
                  <a:lnTo>
                    <a:pt x="604" y="711"/>
                  </a:lnTo>
                  <a:lnTo>
                    <a:pt x="606" y="711"/>
                  </a:lnTo>
                  <a:lnTo>
                    <a:pt x="608" y="714"/>
                  </a:lnTo>
                  <a:lnTo>
                    <a:pt x="612" y="716"/>
                  </a:lnTo>
                  <a:lnTo>
                    <a:pt x="614" y="720"/>
                  </a:lnTo>
                  <a:lnTo>
                    <a:pt x="618" y="720"/>
                  </a:lnTo>
                  <a:lnTo>
                    <a:pt x="618" y="722"/>
                  </a:lnTo>
                  <a:lnTo>
                    <a:pt x="618" y="726"/>
                  </a:lnTo>
                  <a:lnTo>
                    <a:pt x="614" y="726"/>
                  </a:lnTo>
                  <a:lnTo>
                    <a:pt x="612" y="728"/>
                  </a:lnTo>
                  <a:lnTo>
                    <a:pt x="612" y="731"/>
                  </a:lnTo>
                  <a:lnTo>
                    <a:pt x="608" y="731"/>
                  </a:lnTo>
                  <a:lnTo>
                    <a:pt x="606" y="733"/>
                  </a:lnTo>
                  <a:lnTo>
                    <a:pt x="604" y="735"/>
                  </a:lnTo>
                  <a:lnTo>
                    <a:pt x="604" y="739"/>
                  </a:lnTo>
                  <a:lnTo>
                    <a:pt x="601" y="739"/>
                  </a:lnTo>
                  <a:lnTo>
                    <a:pt x="599" y="741"/>
                  </a:lnTo>
                  <a:lnTo>
                    <a:pt x="599" y="745"/>
                  </a:lnTo>
                  <a:lnTo>
                    <a:pt x="599" y="747"/>
                  </a:lnTo>
                  <a:lnTo>
                    <a:pt x="595" y="750"/>
                  </a:lnTo>
                  <a:lnTo>
                    <a:pt x="595" y="752"/>
                  </a:lnTo>
                  <a:lnTo>
                    <a:pt x="599" y="758"/>
                  </a:lnTo>
                  <a:lnTo>
                    <a:pt x="599" y="760"/>
                  </a:lnTo>
                  <a:lnTo>
                    <a:pt x="599" y="764"/>
                  </a:lnTo>
                  <a:lnTo>
                    <a:pt x="599" y="766"/>
                  </a:lnTo>
                  <a:lnTo>
                    <a:pt x="595" y="769"/>
                  </a:lnTo>
                  <a:lnTo>
                    <a:pt x="595" y="771"/>
                  </a:lnTo>
                  <a:lnTo>
                    <a:pt x="599" y="777"/>
                  </a:lnTo>
                  <a:lnTo>
                    <a:pt x="599" y="779"/>
                  </a:lnTo>
                  <a:lnTo>
                    <a:pt x="599" y="783"/>
                  </a:lnTo>
                  <a:lnTo>
                    <a:pt x="599" y="785"/>
                  </a:lnTo>
                  <a:lnTo>
                    <a:pt x="599" y="788"/>
                  </a:lnTo>
                  <a:lnTo>
                    <a:pt x="599" y="794"/>
                  </a:lnTo>
                  <a:lnTo>
                    <a:pt x="599" y="796"/>
                  </a:lnTo>
                  <a:lnTo>
                    <a:pt x="599" y="798"/>
                  </a:lnTo>
                  <a:lnTo>
                    <a:pt x="601" y="804"/>
                  </a:lnTo>
                  <a:lnTo>
                    <a:pt x="604" y="807"/>
                  </a:lnTo>
                  <a:lnTo>
                    <a:pt x="606" y="807"/>
                  </a:lnTo>
                  <a:lnTo>
                    <a:pt x="612" y="809"/>
                  </a:lnTo>
                  <a:lnTo>
                    <a:pt x="614" y="809"/>
                  </a:lnTo>
                  <a:lnTo>
                    <a:pt x="618" y="809"/>
                  </a:lnTo>
                  <a:lnTo>
                    <a:pt x="623" y="815"/>
                  </a:lnTo>
                  <a:lnTo>
                    <a:pt x="625" y="815"/>
                  </a:lnTo>
                  <a:lnTo>
                    <a:pt x="629" y="815"/>
                  </a:lnTo>
                  <a:lnTo>
                    <a:pt x="629" y="819"/>
                  </a:lnTo>
                  <a:lnTo>
                    <a:pt x="631" y="819"/>
                  </a:lnTo>
                  <a:lnTo>
                    <a:pt x="633" y="821"/>
                  </a:lnTo>
                  <a:lnTo>
                    <a:pt x="637" y="821"/>
                  </a:lnTo>
                  <a:lnTo>
                    <a:pt x="639" y="822"/>
                  </a:lnTo>
                  <a:lnTo>
                    <a:pt x="642" y="822"/>
                  </a:lnTo>
                  <a:lnTo>
                    <a:pt x="644" y="822"/>
                  </a:lnTo>
                  <a:lnTo>
                    <a:pt x="648" y="826"/>
                  </a:lnTo>
                  <a:lnTo>
                    <a:pt x="650" y="826"/>
                  </a:lnTo>
                  <a:lnTo>
                    <a:pt x="654" y="826"/>
                  </a:lnTo>
                  <a:lnTo>
                    <a:pt x="656" y="826"/>
                  </a:lnTo>
                  <a:lnTo>
                    <a:pt x="657" y="826"/>
                  </a:lnTo>
                  <a:lnTo>
                    <a:pt x="661" y="826"/>
                  </a:lnTo>
                  <a:lnTo>
                    <a:pt x="663" y="826"/>
                  </a:lnTo>
                  <a:lnTo>
                    <a:pt x="667" y="822"/>
                  </a:lnTo>
                  <a:lnTo>
                    <a:pt x="669" y="822"/>
                  </a:lnTo>
                  <a:lnTo>
                    <a:pt x="673" y="822"/>
                  </a:lnTo>
                  <a:lnTo>
                    <a:pt x="675" y="822"/>
                  </a:lnTo>
                  <a:lnTo>
                    <a:pt x="676" y="822"/>
                  </a:lnTo>
                  <a:lnTo>
                    <a:pt x="680" y="822"/>
                  </a:lnTo>
                  <a:lnTo>
                    <a:pt x="682" y="821"/>
                  </a:lnTo>
                  <a:lnTo>
                    <a:pt x="686" y="819"/>
                  </a:lnTo>
                  <a:lnTo>
                    <a:pt x="686" y="815"/>
                  </a:lnTo>
                  <a:lnTo>
                    <a:pt x="688" y="815"/>
                  </a:lnTo>
                  <a:lnTo>
                    <a:pt x="692" y="815"/>
                  </a:lnTo>
                  <a:lnTo>
                    <a:pt x="693" y="813"/>
                  </a:lnTo>
                  <a:lnTo>
                    <a:pt x="693" y="815"/>
                  </a:lnTo>
                  <a:lnTo>
                    <a:pt x="697" y="815"/>
                  </a:lnTo>
                  <a:lnTo>
                    <a:pt x="697" y="813"/>
                  </a:lnTo>
                  <a:lnTo>
                    <a:pt x="699" y="813"/>
                  </a:lnTo>
                  <a:lnTo>
                    <a:pt x="701" y="813"/>
                  </a:lnTo>
                  <a:lnTo>
                    <a:pt x="705" y="813"/>
                  </a:lnTo>
                  <a:lnTo>
                    <a:pt x="711" y="813"/>
                  </a:lnTo>
                  <a:lnTo>
                    <a:pt x="712" y="813"/>
                  </a:lnTo>
                  <a:lnTo>
                    <a:pt x="716" y="813"/>
                  </a:lnTo>
                  <a:lnTo>
                    <a:pt x="722" y="813"/>
                  </a:lnTo>
                  <a:lnTo>
                    <a:pt x="726" y="815"/>
                  </a:lnTo>
                  <a:lnTo>
                    <a:pt x="730" y="815"/>
                  </a:lnTo>
                  <a:lnTo>
                    <a:pt x="730" y="819"/>
                  </a:lnTo>
                  <a:lnTo>
                    <a:pt x="730" y="821"/>
                  </a:lnTo>
                  <a:lnTo>
                    <a:pt x="731" y="822"/>
                  </a:lnTo>
                  <a:lnTo>
                    <a:pt x="731" y="826"/>
                  </a:lnTo>
                  <a:lnTo>
                    <a:pt x="735" y="828"/>
                  </a:lnTo>
                  <a:lnTo>
                    <a:pt x="737" y="828"/>
                  </a:lnTo>
                  <a:lnTo>
                    <a:pt x="737" y="832"/>
                  </a:lnTo>
                  <a:lnTo>
                    <a:pt x="741" y="832"/>
                  </a:lnTo>
                  <a:lnTo>
                    <a:pt x="747" y="834"/>
                  </a:lnTo>
                  <a:lnTo>
                    <a:pt x="750" y="834"/>
                  </a:lnTo>
                  <a:lnTo>
                    <a:pt x="754" y="834"/>
                  </a:lnTo>
                  <a:lnTo>
                    <a:pt x="756" y="834"/>
                  </a:lnTo>
                  <a:lnTo>
                    <a:pt x="756" y="838"/>
                  </a:lnTo>
                  <a:lnTo>
                    <a:pt x="760" y="838"/>
                  </a:lnTo>
                  <a:lnTo>
                    <a:pt x="762" y="838"/>
                  </a:lnTo>
                  <a:lnTo>
                    <a:pt x="766" y="838"/>
                  </a:lnTo>
                  <a:lnTo>
                    <a:pt x="767" y="838"/>
                  </a:lnTo>
                  <a:lnTo>
                    <a:pt x="771" y="838"/>
                  </a:lnTo>
                  <a:lnTo>
                    <a:pt x="773" y="834"/>
                  </a:lnTo>
                  <a:lnTo>
                    <a:pt x="775" y="834"/>
                  </a:lnTo>
                  <a:lnTo>
                    <a:pt x="775" y="832"/>
                  </a:lnTo>
                  <a:lnTo>
                    <a:pt x="775" y="828"/>
                  </a:lnTo>
                  <a:lnTo>
                    <a:pt x="779" y="828"/>
                  </a:lnTo>
                  <a:lnTo>
                    <a:pt x="779" y="826"/>
                  </a:lnTo>
                  <a:lnTo>
                    <a:pt x="775" y="822"/>
                  </a:lnTo>
                  <a:lnTo>
                    <a:pt x="773" y="821"/>
                  </a:lnTo>
                  <a:lnTo>
                    <a:pt x="771" y="819"/>
                  </a:lnTo>
                  <a:lnTo>
                    <a:pt x="767" y="819"/>
                  </a:lnTo>
                  <a:lnTo>
                    <a:pt x="766" y="819"/>
                  </a:lnTo>
                  <a:lnTo>
                    <a:pt x="762" y="815"/>
                  </a:lnTo>
                  <a:lnTo>
                    <a:pt x="760" y="815"/>
                  </a:lnTo>
                  <a:lnTo>
                    <a:pt x="760" y="813"/>
                  </a:lnTo>
                  <a:lnTo>
                    <a:pt x="756" y="813"/>
                  </a:lnTo>
                  <a:lnTo>
                    <a:pt x="754" y="809"/>
                  </a:lnTo>
                  <a:lnTo>
                    <a:pt x="754" y="807"/>
                  </a:lnTo>
                  <a:lnTo>
                    <a:pt x="754" y="804"/>
                  </a:lnTo>
                  <a:lnTo>
                    <a:pt x="750" y="802"/>
                  </a:lnTo>
                  <a:lnTo>
                    <a:pt x="750" y="798"/>
                  </a:lnTo>
                  <a:lnTo>
                    <a:pt x="748" y="798"/>
                  </a:lnTo>
                  <a:lnTo>
                    <a:pt x="750" y="796"/>
                  </a:lnTo>
                  <a:lnTo>
                    <a:pt x="750" y="794"/>
                  </a:lnTo>
                  <a:lnTo>
                    <a:pt x="754" y="790"/>
                  </a:lnTo>
                  <a:lnTo>
                    <a:pt x="754" y="788"/>
                  </a:lnTo>
                  <a:lnTo>
                    <a:pt x="756" y="785"/>
                  </a:lnTo>
                  <a:lnTo>
                    <a:pt x="756" y="783"/>
                  </a:lnTo>
                  <a:lnTo>
                    <a:pt x="760" y="779"/>
                  </a:lnTo>
                  <a:lnTo>
                    <a:pt x="760" y="777"/>
                  </a:lnTo>
                  <a:lnTo>
                    <a:pt x="762" y="775"/>
                  </a:lnTo>
                  <a:lnTo>
                    <a:pt x="766" y="771"/>
                  </a:lnTo>
                  <a:lnTo>
                    <a:pt x="766" y="769"/>
                  </a:lnTo>
                  <a:lnTo>
                    <a:pt x="767" y="766"/>
                  </a:lnTo>
                  <a:lnTo>
                    <a:pt x="771" y="764"/>
                  </a:lnTo>
                  <a:lnTo>
                    <a:pt x="773" y="760"/>
                  </a:lnTo>
                  <a:lnTo>
                    <a:pt x="775" y="758"/>
                  </a:lnTo>
                  <a:lnTo>
                    <a:pt x="779" y="754"/>
                  </a:lnTo>
                  <a:lnTo>
                    <a:pt x="779" y="752"/>
                  </a:lnTo>
                  <a:lnTo>
                    <a:pt x="781" y="752"/>
                  </a:lnTo>
                  <a:lnTo>
                    <a:pt x="784" y="752"/>
                  </a:lnTo>
                  <a:lnTo>
                    <a:pt x="786" y="752"/>
                  </a:lnTo>
                  <a:lnTo>
                    <a:pt x="790" y="752"/>
                  </a:lnTo>
                  <a:lnTo>
                    <a:pt x="796" y="752"/>
                  </a:lnTo>
                  <a:lnTo>
                    <a:pt x="798" y="752"/>
                  </a:lnTo>
                  <a:lnTo>
                    <a:pt x="798" y="754"/>
                  </a:lnTo>
                  <a:lnTo>
                    <a:pt x="800" y="754"/>
                  </a:lnTo>
                  <a:lnTo>
                    <a:pt x="803" y="758"/>
                  </a:lnTo>
                  <a:lnTo>
                    <a:pt x="805" y="758"/>
                  </a:lnTo>
                  <a:lnTo>
                    <a:pt x="809" y="754"/>
                  </a:lnTo>
                  <a:lnTo>
                    <a:pt x="811" y="754"/>
                  </a:lnTo>
                  <a:lnTo>
                    <a:pt x="815" y="754"/>
                  </a:lnTo>
                  <a:lnTo>
                    <a:pt x="817" y="752"/>
                  </a:lnTo>
                  <a:lnTo>
                    <a:pt x="817" y="747"/>
                  </a:lnTo>
                  <a:lnTo>
                    <a:pt x="821" y="747"/>
                  </a:lnTo>
                  <a:lnTo>
                    <a:pt x="822" y="747"/>
                  </a:lnTo>
                  <a:lnTo>
                    <a:pt x="824" y="745"/>
                  </a:lnTo>
                  <a:lnTo>
                    <a:pt x="824" y="741"/>
                  </a:lnTo>
                  <a:lnTo>
                    <a:pt x="828" y="741"/>
                  </a:lnTo>
                  <a:lnTo>
                    <a:pt x="828" y="739"/>
                  </a:lnTo>
                  <a:lnTo>
                    <a:pt x="830" y="739"/>
                  </a:lnTo>
                  <a:lnTo>
                    <a:pt x="834" y="739"/>
                  </a:lnTo>
                  <a:lnTo>
                    <a:pt x="836" y="735"/>
                  </a:lnTo>
                  <a:lnTo>
                    <a:pt x="839" y="733"/>
                  </a:lnTo>
                  <a:lnTo>
                    <a:pt x="841" y="733"/>
                  </a:lnTo>
                  <a:lnTo>
                    <a:pt x="845" y="735"/>
                  </a:lnTo>
                  <a:lnTo>
                    <a:pt x="847" y="735"/>
                  </a:lnTo>
                  <a:lnTo>
                    <a:pt x="847" y="739"/>
                  </a:lnTo>
                  <a:lnTo>
                    <a:pt x="849" y="735"/>
                  </a:lnTo>
                  <a:lnTo>
                    <a:pt x="853" y="733"/>
                  </a:lnTo>
                  <a:lnTo>
                    <a:pt x="853" y="731"/>
                  </a:lnTo>
                  <a:lnTo>
                    <a:pt x="853" y="728"/>
                  </a:lnTo>
                  <a:lnTo>
                    <a:pt x="855" y="728"/>
                  </a:lnTo>
                  <a:lnTo>
                    <a:pt x="855" y="726"/>
                  </a:lnTo>
                  <a:lnTo>
                    <a:pt x="858" y="722"/>
                  </a:lnTo>
                  <a:lnTo>
                    <a:pt x="858" y="720"/>
                  </a:lnTo>
                  <a:lnTo>
                    <a:pt x="860" y="716"/>
                  </a:lnTo>
                  <a:lnTo>
                    <a:pt x="864" y="716"/>
                  </a:lnTo>
                  <a:lnTo>
                    <a:pt x="866" y="714"/>
                  </a:lnTo>
                  <a:lnTo>
                    <a:pt x="870" y="711"/>
                  </a:lnTo>
                  <a:lnTo>
                    <a:pt x="866" y="707"/>
                  </a:lnTo>
                  <a:lnTo>
                    <a:pt x="870" y="707"/>
                  </a:lnTo>
                  <a:lnTo>
                    <a:pt x="870" y="703"/>
                  </a:lnTo>
                  <a:lnTo>
                    <a:pt x="870" y="701"/>
                  </a:lnTo>
                  <a:lnTo>
                    <a:pt x="870" y="697"/>
                  </a:lnTo>
                  <a:lnTo>
                    <a:pt x="866" y="697"/>
                  </a:lnTo>
                  <a:lnTo>
                    <a:pt x="864" y="695"/>
                  </a:lnTo>
                  <a:lnTo>
                    <a:pt x="860" y="695"/>
                  </a:lnTo>
                  <a:lnTo>
                    <a:pt x="858" y="695"/>
                  </a:lnTo>
                  <a:lnTo>
                    <a:pt x="855" y="697"/>
                  </a:lnTo>
                  <a:lnTo>
                    <a:pt x="849" y="697"/>
                  </a:lnTo>
                  <a:lnTo>
                    <a:pt x="845" y="697"/>
                  </a:lnTo>
                  <a:lnTo>
                    <a:pt x="841" y="697"/>
                  </a:lnTo>
                  <a:lnTo>
                    <a:pt x="839" y="697"/>
                  </a:lnTo>
                  <a:lnTo>
                    <a:pt x="836" y="697"/>
                  </a:lnTo>
                  <a:lnTo>
                    <a:pt x="834" y="697"/>
                  </a:lnTo>
                  <a:lnTo>
                    <a:pt x="830" y="697"/>
                  </a:lnTo>
                  <a:lnTo>
                    <a:pt x="830" y="695"/>
                  </a:lnTo>
                  <a:lnTo>
                    <a:pt x="828" y="695"/>
                  </a:lnTo>
                  <a:lnTo>
                    <a:pt x="822" y="695"/>
                  </a:lnTo>
                  <a:lnTo>
                    <a:pt x="821" y="695"/>
                  </a:lnTo>
                  <a:lnTo>
                    <a:pt x="817" y="695"/>
                  </a:lnTo>
                  <a:lnTo>
                    <a:pt x="815" y="692"/>
                  </a:lnTo>
                  <a:lnTo>
                    <a:pt x="809" y="690"/>
                  </a:lnTo>
                  <a:lnTo>
                    <a:pt x="805" y="690"/>
                  </a:lnTo>
                  <a:lnTo>
                    <a:pt x="803" y="690"/>
                  </a:lnTo>
                  <a:lnTo>
                    <a:pt x="800" y="686"/>
                  </a:lnTo>
                  <a:lnTo>
                    <a:pt x="798" y="686"/>
                  </a:lnTo>
                  <a:lnTo>
                    <a:pt x="796" y="686"/>
                  </a:lnTo>
                  <a:lnTo>
                    <a:pt x="792" y="686"/>
                  </a:lnTo>
                  <a:lnTo>
                    <a:pt x="790" y="686"/>
                  </a:lnTo>
                  <a:lnTo>
                    <a:pt x="786" y="686"/>
                  </a:lnTo>
                  <a:lnTo>
                    <a:pt x="784" y="686"/>
                  </a:lnTo>
                  <a:lnTo>
                    <a:pt x="781" y="686"/>
                  </a:lnTo>
                  <a:lnTo>
                    <a:pt x="779" y="686"/>
                  </a:lnTo>
                  <a:lnTo>
                    <a:pt x="775" y="690"/>
                  </a:lnTo>
                  <a:lnTo>
                    <a:pt x="773" y="686"/>
                  </a:lnTo>
                  <a:lnTo>
                    <a:pt x="767" y="686"/>
                  </a:lnTo>
                  <a:lnTo>
                    <a:pt x="766" y="686"/>
                  </a:lnTo>
                  <a:lnTo>
                    <a:pt x="762" y="686"/>
                  </a:lnTo>
                  <a:lnTo>
                    <a:pt x="760" y="684"/>
                  </a:lnTo>
                  <a:lnTo>
                    <a:pt x="754" y="682"/>
                  </a:lnTo>
                  <a:lnTo>
                    <a:pt x="754" y="678"/>
                  </a:lnTo>
                  <a:lnTo>
                    <a:pt x="748" y="678"/>
                  </a:lnTo>
                  <a:lnTo>
                    <a:pt x="747" y="678"/>
                  </a:lnTo>
                  <a:lnTo>
                    <a:pt x="743" y="678"/>
                  </a:lnTo>
                  <a:lnTo>
                    <a:pt x="741" y="678"/>
                  </a:lnTo>
                  <a:lnTo>
                    <a:pt x="737" y="677"/>
                  </a:lnTo>
                  <a:lnTo>
                    <a:pt x="735" y="677"/>
                  </a:lnTo>
                  <a:lnTo>
                    <a:pt x="731" y="673"/>
                  </a:lnTo>
                  <a:lnTo>
                    <a:pt x="726" y="671"/>
                  </a:lnTo>
                  <a:lnTo>
                    <a:pt x="724" y="671"/>
                  </a:lnTo>
                  <a:lnTo>
                    <a:pt x="722" y="671"/>
                  </a:lnTo>
                  <a:lnTo>
                    <a:pt x="718" y="671"/>
                  </a:lnTo>
                  <a:lnTo>
                    <a:pt x="716" y="667"/>
                  </a:lnTo>
                  <a:lnTo>
                    <a:pt x="711" y="667"/>
                  </a:lnTo>
                  <a:lnTo>
                    <a:pt x="707" y="667"/>
                  </a:lnTo>
                  <a:lnTo>
                    <a:pt x="705" y="667"/>
                  </a:lnTo>
                  <a:lnTo>
                    <a:pt x="701" y="667"/>
                  </a:lnTo>
                  <a:lnTo>
                    <a:pt x="699" y="667"/>
                  </a:lnTo>
                  <a:lnTo>
                    <a:pt x="693" y="667"/>
                  </a:lnTo>
                  <a:lnTo>
                    <a:pt x="692" y="667"/>
                  </a:lnTo>
                  <a:lnTo>
                    <a:pt x="688" y="671"/>
                  </a:lnTo>
                  <a:lnTo>
                    <a:pt x="686" y="671"/>
                  </a:lnTo>
                  <a:lnTo>
                    <a:pt x="682" y="671"/>
                  </a:lnTo>
                  <a:lnTo>
                    <a:pt x="676" y="673"/>
                  </a:lnTo>
                  <a:lnTo>
                    <a:pt x="675" y="673"/>
                  </a:lnTo>
                  <a:lnTo>
                    <a:pt x="675" y="677"/>
                  </a:lnTo>
                  <a:lnTo>
                    <a:pt x="673" y="677"/>
                  </a:lnTo>
                  <a:lnTo>
                    <a:pt x="673" y="673"/>
                  </a:lnTo>
                  <a:lnTo>
                    <a:pt x="669" y="673"/>
                  </a:lnTo>
                  <a:lnTo>
                    <a:pt x="669" y="671"/>
                  </a:lnTo>
                  <a:lnTo>
                    <a:pt x="667" y="667"/>
                  </a:lnTo>
                  <a:lnTo>
                    <a:pt x="667" y="665"/>
                  </a:lnTo>
                  <a:lnTo>
                    <a:pt x="663" y="663"/>
                  </a:lnTo>
                  <a:lnTo>
                    <a:pt x="661" y="659"/>
                  </a:lnTo>
                  <a:lnTo>
                    <a:pt x="661" y="658"/>
                  </a:lnTo>
                  <a:lnTo>
                    <a:pt x="661" y="654"/>
                  </a:lnTo>
                  <a:lnTo>
                    <a:pt x="657" y="654"/>
                  </a:lnTo>
                  <a:lnTo>
                    <a:pt x="656" y="648"/>
                  </a:lnTo>
                  <a:lnTo>
                    <a:pt x="656" y="646"/>
                  </a:lnTo>
                  <a:lnTo>
                    <a:pt x="654" y="642"/>
                  </a:lnTo>
                  <a:lnTo>
                    <a:pt x="650" y="641"/>
                  </a:lnTo>
                  <a:lnTo>
                    <a:pt x="650" y="639"/>
                  </a:lnTo>
                  <a:lnTo>
                    <a:pt x="650" y="635"/>
                  </a:lnTo>
                  <a:lnTo>
                    <a:pt x="648" y="635"/>
                  </a:lnTo>
                  <a:lnTo>
                    <a:pt x="644" y="633"/>
                  </a:lnTo>
                  <a:lnTo>
                    <a:pt x="642" y="633"/>
                  </a:lnTo>
                  <a:lnTo>
                    <a:pt x="642" y="629"/>
                  </a:lnTo>
                  <a:lnTo>
                    <a:pt x="639" y="629"/>
                  </a:lnTo>
                  <a:lnTo>
                    <a:pt x="637" y="629"/>
                  </a:lnTo>
                  <a:lnTo>
                    <a:pt x="637" y="627"/>
                  </a:lnTo>
                  <a:lnTo>
                    <a:pt x="633" y="627"/>
                  </a:lnTo>
                  <a:lnTo>
                    <a:pt x="633" y="623"/>
                  </a:lnTo>
                  <a:lnTo>
                    <a:pt x="631" y="622"/>
                  </a:lnTo>
                  <a:lnTo>
                    <a:pt x="629" y="622"/>
                  </a:lnTo>
                  <a:lnTo>
                    <a:pt x="625" y="622"/>
                  </a:lnTo>
                  <a:lnTo>
                    <a:pt x="623" y="623"/>
                  </a:lnTo>
                  <a:lnTo>
                    <a:pt x="620" y="622"/>
                  </a:lnTo>
                  <a:lnTo>
                    <a:pt x="618" y="618"/>
                  </a:lnTo>
                  <a:lnTo>
                    <a:pt x="612" y="616"/>
                  </a:lnTo>
                  <a:lnTo>
                    <a:pt x="608" y="614"/>
                  </a:lnTo>
                  <a:lnTo>
                    <a:pt x="608" y="610"/>
                  </a:lnTo>
                  <a:lnTo>
                    <a:pt x="608" y="608"/>
                  </a:lnTo>
                  <a:lnTo>
                    <a:pt x="608" y="605"/>
                  </a:lnTo>
                  <a:lnTo>
                    <a:pt x="612" y="603"/>
                  </a:lnTo>
                  <a:lnTo>
                    <a:pt x="612" y="599"/>
                  </a:lnTo>
                  <a:lnTo>
                    <a:pt x="612" y="597"/>
                  </a:lnTo>
                  <a:lnTo>
                    <a:pt x="612" y="595"/>
                  </a:lnTo>
                  <a:lnTo>
                    <a:pt x="612" y="591"/>
                  </a:lnTo>
                  <a:lnTo>
                    <a:pt x="612" y="589"/>
                  </a:lnTo>
                  <a:lnTo>
                    <a:pt x="612" y="586"/>
                  </a:lnTo>
                  <a:lnTo>
                    <a:pt x="612" y="584"/>
                  </a:lnTo>
                  <a:lnTo>
                    <a:pt x="608" y="580"/>
                  </a:lnTo>
                  <a:lnTo>
                    <a:pt x="608" y="578"/>
                  </a:lnTo>
                  <a:lnTo>
                    <a:pt x="612" y="574"/>
                  </a:lnTo>
                  <a:lnTo>
                    <a:pt x="612" y="572"/>
                  </a:lnTo>
                  <a:lnTo>
                    <a:pt x="612" y="570"/>
                  </a:lnTo>
                  <a:lnTo>
                    <a:pt x="612" y="567"/>
                  </a:lnTo>
                  <a:lnTo>
                    <a:pt x="612" y="565"/>
                  </a:lnTo>
                  <a:lnTo>
                    <a:pt x="612" y="561"/>
                  </a:lnTo>
                  <a:lnTo>
                    <a:pt x="612" y="559"/>
                  </a:lnTo>
                  <a:lnTo>
                    <a:pt x="608" y="559"/>
                  </a:lnTo>
                  <a:lnTo>
                    <a:pt x="608" y="555"/>
                  </a:lnTo>
                  <a:lnTo>
                    <a:pt x="606" y="553"/>
                  </a:lnTo>
                  <a:lnTo>
                    <a:pt x="604" y="550"/>
                  </a:lnTo>
                  <a:lnTo>
                    <a:pt x="604" y="548"/>
                  </a:lnTo>
                  <a:lnTo>
                    <a:pt x="601" y="546"/>
                  </a:lnTo>
                  <a:lnTo>
                    <a:pt x="599" y="546"/>
                  </a:lnTo>
                  <a:lnTo>
                    <a:pt x="599" y="542"/>
                  </a:lnTo>
                  <a:lnTo>
                    <a:pt x="595" y="542"/>
                  </a:lnTo>
                  <a:lnTo>
                    <a:pt x="593" y="542"/>
                  </a:lnTo>
                  <a:lnTo>
                    <a:pt x="589" y="548"/>
                  </a:lnTo>
                  <a:lnTo>
                    <a:pt x="589" y="550"/>
                  </a:lnTo>
                  <a:lnTo>
                    <a:pt x="587" y="553"/>
                  </a:lnTo>
                  <a:lnTo>
                    <a:pt x="584" y="555"/>
                  </a:lnTo>
                  <a:lnTo>
                    <a:pt x="582" y="555"/>
                  </a:lnTo>
                  <a:lnTo>
                    <a:pt x="580" y="561"/>
                  </a:lnTo>
                  <a:lnTo>
                    <a:pt x="576" y="561"/>
                  </a:lnTo>
                  <a:lnTo>
                    <a:pt x="574" y="561"/>
                  </a:lnTo>
                  <a:lnTo>
                    <a:pt x="570" y="561"/>
                  </a:lnTo>
                  <a:lnTo>
                    <a:pt x="568" y="561"/>
                  </a:lnTo>
                  <a:lnTo>
                    <a:pt x="565" y="561"/>
                  </a:lnTo>
                  <a:lnTo>
                    <a:pt x="563" y="559"/>
                  </a:lnTo>
                  <a:lnTo>
                    <a:pt x="563" y="555"/>
                  </a:lnTo>
                  <a:lnTo>
                    <a:pt x="559" y="555"/>
                  </a:lnTo>
                  <a:lnTo>
                    <a:pt x="559" y="553"/>
                  </a:lnTo>
                  <a:lnTo>
                    <a:pt x="559" y="550"/>
                  </a:lnTo>
                  <a:lnTo>
                    <a:pt x="559" y="548"/>
                  </a:lnTo>
                  <a:lnTo>
                    <a:pt x="559" y="546"/>
                  </a:lnTo>
                  <a:lnTo>
                    <a:pt x="559" y="542"/>
                  </a:lnTo>
                  <a:lnTo>
                    <a:pt x="559" y="540"/>
                  </a:lnTo>
                  <a:lnTo>
                    <a:pt x="559" y="536"/>
                  </a:lnTo>
                  <a:lnTo>
                    <a:pt x="557" y="534"/>
                  </a:lnTo>
                  <a:lnTo>
                    <a:pt x="557" y="531"/>
                  </a:lnTo>
                  <a:lnTo>
                    <a:pt x="557" y="529"/>
                  </a:lnTo>
                  <a:lnTo>
                    <a:pt x="557" y="527"/>
                  </a:lnTo>
                  <a:lnTo>
                    <a:pt x="557" y="523"/>
                  </a:lnTo>
                  <a:lnTo>
                    <a:pt x="559" y="521"/>
                  </a:lnTo>
                  <a:lnTo>
                    <a:pt x="559" y="517"/>
                  </a:lnTo>
                  <a:lnTo>
                    <a:pt x="563" y="517"/>
                  </a:lnTo>
                  <a:lnTo>
                    <a:pt x="565" y="515"/>
                  </a:lnTo>
                  <a:lnTo>
                    <a:pt x="570" y="512"/>
                  </a:lnTo>
                  <a:lnTo>
                    <a:pt x="574" y="510"/>
                  </a:lnTo>
                  <a:lnTo>
                    <a:pt x="576" y="510"/>
                  </a:lnTo>
                  <a:lnTo>
                    <a:pt x="576" y="506"/>
                  </a:lnTo>
                  <a:lnTo>
                    <a:pt x="580" y="504"/>
                  </a:lnTo>
                  <a:lnTo>
                    <a:pt x="580" y="502"/>
                  </a:lnTo>
                  <a:lnTo>
                    <a:pt x="580" y="498"/>
                  </a:lnTo>
                  <a:lnTo>
                    <a:pt x="580" y="497"/>
                  </a:lnTo>
                  <a:lnTo>
                    <a:pt x="580" y="493"/>
                  </a:lnTo>
                  <a:lnTo>
                    <a:pt x="576" y="491"/>
                  </a:lnTo>
                  <a:lnTo>
                    <a:pt x="576" y="487"/>
                  </a:lnTo>
                  <a:lnTo>
                    <a:pt x="576" y="485"/>
                  </a:lnTo>
                  <a:lnTo>
                    <a:pt x="580" y="481"/>
                  </a:lnTo>
                  <a:lnTo>
                    <a:pt x="582" y="479"/>
                  </a:lnTo>
                  <a:lnTo>
                    <a:pt x="582" y="478"/>
                  </a:lnTo>
                  <a:lnTo>
                    <a:pt x="582" y="474"/>
                  </a:lnTo>
                  <a:lnTo>
                    <a:pt x="582" y="472"/>
                  </a:lnTo>
                  <a:lnTo>
                    <a:pt x="582" y="468"/>
                  </a:lnTo>
                  <a:lnTo>
                    <a:pt x="582" y="466"/>
                  </a:lnTo>
                  <a:lnTo>
                    <a:pt x="582" y="462"/>
                  </a:lnTo>
                  <a:lnTo>
                    <a:pt x="582" y="460"/>
                  </a:lnTo>
                  <a:lnTo>
                    <a:pt x="582" y="459"/>
                  </a:lnTo>
                  <a:lnTo>
                    <a:pt x="580" y="459"/>
                  </a:lnTo>
                  <a:lnTo>
                    <a:pt x="580" y="455"/>
                  </a:lnTo>
                  <a:lnTo>
                    <a:pt x="580" y="453"/>
                  </a:lnTo>
                  <a:lnTo>
                    <a:pt x="580" y="449"/>
                  </a:lnTo>
                  <a:lnTo>
                    <a:pt x="580" y="447"/>
                  </a:lnTo>
                  <a:lnTo>
                    <a:pt x="580" y="443"/>
                  </a:lnTo>
                  <a:lnTo>
                    <a:pt x="580" y="442"/>
                  </a:lnTo>
                  <a:lnTo>
                    <a:pt x="580" y="438"/>
                  </a:lnTo>
                  <a:lnTo>
                    <a:pt x="580" y="436"/>
                  </a:lnTo>
                  <a:lnTo>
                    <a:pt x="580" y="434"/>
                  </a:lnTo>
                  <a:lnTo>
                    <a:pt x="580" y="430"/>
                  </a:lnTo>
                  <a:lnTo>
                    <a:pt x="580" y="428"/>
                  </a:lnTo>
                  <a:lnTo>
                    <a:pt x="580" y="424"/>
                  </a:lnTo>
                  <a:lnTo>
                    <a:pt x="576" y="423"/>
                  </a:lnTo>
                  <a:lnTo>
                    <a:pt x="576" y="419"/>
                  </a:lnTo>
                  <a:lnTo>
                    <a:pt x="576" y="417"/>
                  </a:lnTo>
                  <a:lnTo>
                    <a:pt x="574" y="417"/>
                  </a:lnTo>
                  <a:lnTo>
                    <a:pt x="574" y="415"/>
                  </a:lnTo>
                  <a:lnTo>
                    <a:pt x="570" y="411"/>
                  </a:lnTo>
                  <a:lnTo>
                    <a:pt x="568" y="411"/>
                  </a:lnTo>
                  <a:lnTo>
                    <a:pt x="565" y="409"/>
                  </a:lnTo>
                  <a:lnTo>
                    <a:pt x="559" y="409"/>
                  </a:lnTo>
                  <a:lnTo>
                    <a:pt x="551" y="409"/>
                  </a:lnTo>
                  <a:lnTo>
                    <a:pt x="549" y="411"/>
                  </a:lnTo>
                  <a:lnTo>
                    <a:pt x="546" y="411"/>
                  </a:lnTo>
                  <a:lnTo>
                    <a:pt x="544" y="411"/>
                  </a:lnTo>
                  <a:lnTo>
                    <a:pt x="540" y="411"/>
                  </a:lnTo>
                  <a:lnTo>
                    <a:pt x="538" y="415"/>
                  </a:lnTo>
                  <a:lnTo>
                    <a:pt x="532" y="415"/>
                  </a:lnTo>
                  <a:lnTo>
                    <a:pt x="530" y="415"/>
                  </a:lnTo>
                  <a:lnTo>
                    <a:pt x="527" y="417"/>
                  </a:lnTo>
                  <a:lnTo>
                    <a:pt x="525" y="417"/>
                  </a:lnTo>
                  <a:lnTo>
                    <a:pt x="521" y="417"/>
                  </a:lnTo>
                  <a:lnTo>
                    <a:pt x="519" y="417"/>
                  </a:lnTo>
                  <a:lnTo>
                    <a:pt x="515" y="417"/>
                  </a:lnTo>
                  <a:lnTo>
                    <a:pt x="513" y="419"/>
                  </a:lnTo>
                  <a:lnTo>
                    <a:pt x="513" y="417"/>
                  </a:lnTo>
                  <a:lnTo>
                    <a:pt x="510" y="419"/>
                  </a:lnTo>
                  <a:lnTo>
                    <a:pt x="508" y="419"/>
                  </a:lnTo>
                  <a:lnTo>
                    <a:pt x="506" y="419"/>
                  </a:lnTo>
                  <a:lnTo>
                    <a:pt x="502" y="419"/>
                  </a:lnTo>
                  <a:lnTo>
                    <a:pt x="500" y="419"/>
                  </a:lnTo>
                  <a:lnTo>
                    <a:pt x="496" y="419"/>
                  </a:lnTo>
                  <a:lnTo>
                    <a:pt x="494" y="419"/>
                  </a:lnTo>
                  <a:lnTo>
                    <a:pt x="491" y="419"/>
                  </a:lnTo>
                  <a:lnTo>
                    <a:pt x="489" y="419"/>
                  </a:lnTo>
                  <a:lnTo>
                    <a:pt x="485" y="417"/>
                  </a:lnTo>
                  <a:lnTo>
                    <a:pt x="483" y="417"/>
                  </a:lnTo>
                  <a:lnTo>
                    <a:pt x="481" y="415"/>
                  </a:lnTo>
                  <a:lnTo>
                    <a:pt x="477" y="411"/>
                  </a:lnTo>
                  <a:lnTo>
                    <a:pt x="477" y="409"/>
                  </a:lnTo>
                  <a:lnTo>
                    <a:pt x="477" y="406"/>
                  </a:lnTo>
                  <a:lnTo>
                    <a:pt x="475" y="406"/>
                  </a:lnTo>
                  <a:lnTo>
                    <a:pt x="475" y="404"/>
                  </a:lnTo>
                  <a:lnTo>
                    <a:pt x="477" y="400"/>
                  </a:lnTo>
                  <a:lnTo>
                    <a:pt x="477" y="394"/>
                  </a:lnTo>
                  <a:lnTo>
                    <a:pt x="481" y="392"/>
                  </a:lnTo>
                  <a:lnTo>
                    <a:pt x="483" y="390"/>
                  </a:lnTo>
                  <a:lnTo>
                    <a:pt x="485" y="387"/>
                  </a:lnTo>
                  <a:lnTo>
                    <a:pt x="489" y="387"/>
                  </a:lnTo>
                  <a:lnTo>
                    <a:pt x="491" y="385"/>
                  </a:lnTo>
                  <a:lnTo>
                    <a:pt x="494" y="385"/>
                  </a:lnTo>
                  <a:lnTo>
                    <a:pt x="494" y="381"/>
                  </a:lnTo>
                  <a:lnTo>
                    <a:pt x="496" y="379"/>
                  </a:lnTo>
                  <a:lnTo>
                    <a:pt x="496" y="375"/>
                  </a:lnTo>
                  <a:lnTo>
                    <a:pt x="496" y="373"/>
                  </a:lnTo>
                  <a:lnTo>
                    <a:pt x="496" y="370"/>
                  </a:lnTo>
                  <a:lnTo>
                    <a:pt x="496" y="368"/>
                  </a:lnTo>
                  <a:lnTo>
                    <a:pt x="500" y="366"/>
                  </a:lnTo>
                  <a:lnTo>
                    <a:pt x="500" y="362"/>
                  </a:lnTo>
                  <a:lnTo>
                    <a:pt x="500" y="360"/>
                  </a:lnTo>
                  <a:lnTo>
                    <a:pt x="500" y="356"/>
                  </a:lnTo>
                  <a:lnTo>
                    <a:pt x="500" y="354"/>
                  </a:lnTo>
                  <a:lnTo>
                    <a:pt x="500" y="351"/>
                  </a:lnTo>
                  <a:lnTo>
                    <a:pt x="500" y="349"/>
                  </a:lnTo>
                  <a:lnTo>
                    <a:pt x="500" y="347"/>
                  </a:lnTo>
                  <a:lnTo>
                    <a:pt x="502" y="343"/>
                  </a:lnTo>
                  <a:lnTo>
                    <a:pt x="502" y="341"/>
                  </a:lnTo>
                  <a:lnTo>
                    <a:pt x="506" y="337"/>
                  </a:lnTo>
                  <a:lnTo>
                    <a:pt x="506" y="335"/>
                  </a:lnTo>
                  <a:lnTo>
                    <a:pt x="508" y="335"/>
                  </a:lnTo>
                  <a:lnTo>
                    <a:pt x="510" y="335"/>
                  </a:lnTo>
                  <a:lnTo>
                    <a:pt x="513" y="335"/>
                  </a:lnTo>
                  <a:lnTo>
                    <a:pt x="515" y="335"/>
                  </a:lnTo>
                  <a:lnTo>
                    <a:pt x="519" y="337"/>
                  </a:lnTo>
                  <a:lnTo>
                    <a:pt x="521" y="341"/>
                  </a:lnTo>
                  <a:lnTo>
                    <a:pt x="525" y="341"/>
                  </a:lnTo>
                  <a:lnTo>
                    <a:pt x="530" y="341"/>
                  </a:lnTo>
                  <a:lnTo>
                    <a:pt x="532" y="341"/>
                  </a:lnTo>
                  <a:lnTo>
                    <a:pt x="532" y="337"/>
                  </a:lnTo>
                  <a:lnTo>
                    <a:pt x="538" y="335"/>
                  </a:lnTo>
                  <a:lnTo>
                    <a:pt x="540" y="335"/>
                  </a:lnTo>
                  <a:lnTo>
                    <a:pt x="544" y="332"/>
                  </a:lnTo>
                  <a:lnTo>
                    <a:pt x="546" y="332"/>
                  </a:lnTo>
                  <a:lnTo>
                    <a:pt x="549" y="332"/>
                  </a:lnTo>
                  <a:lnTo>
                    <a:pt x="551" y="332"/>
                  </a:lnTo>
                  <a:lnTo>
                    <a:pt x="555" y="332"/>
                  </a:lnTo>
                  <a:lnTo>
                    <a:pt x="557" y="332"/>
                  </a:lnTo>
                  <a:lnTo>
                    <a:pt x="559" y="330"/>
                  </a:lnTo>
                  <a:lnTo>
                    <a:pt x="563" y="330"/>
                  </a:lnTo>
                  <a:lnTo>
                    <a:pt x="565" y="326"/>
                  </a:lnTo>
                  <a:lnTo>
                    <a:pt x="568" y="326"/>
                  </a:lnTo>
                  <a:lnTo>
                    <a:pt x="570" y="326"/>
                  </a:lnTo>
                  <a:lnTo>
                    <a:pt x="574" y="326"/>
                  </a:lnTo>
                  <a:lnTo>
                    <a:pt x="576" y="324"/>
                  </a:lnTo>
                  <a:lnTo>
                    <a:pt x="580" y="322"/>
                  </a:lnTo>
                  <a:lnTo>
                    <a:pt x="584" y="318"/>
                  </a:lnTo>
                  <a:lnTo>
                    <a:pt x="584" y="316"/>
                  </a:lnTo>
                  <a:lnTo>
                    <a:pt x="587" y="316"/>
                  </a:lnTo>
                  <a:lnTo>
                    <a:pt x="589" y="313"/>
                  </a:lnTo>
                  <a:lnTo>
                    <a:pt x="593" y="311"/>
                  </a:lnTo>
                  <a:lnTo>
                    <a:pt x="595" y="307"/>
                  </a:lnTo>
                  <a:lnTo>
                    <a:pt x="599" y="307"/>
                  </a:lnTo>
                  <a:lnTo>
                    <a:pt x="601" y="305"/>
                  </a:lnTo>
                  <a:lnTo>
                    <a:pt x="604" y="305"/>
                  </a:lnTo>
                  <a:lnTo>
                    <a:pt x="608" y="305"/>
                  </a:lnTo>
                  <a:lnTo>
                    <a:pt x="608" y="301"/>
                  </a:lnTo>
                  <a:lnTo>
                    <a:pt x="612" y="301"/>
                  </a:lnTo>
                  <a:lnTo>
                    <a:pt x="614" y="301"/>
                  </a:lnTo>
                  <a:lnTo>
                    <a:pt x="618" y="301"/>
                  </a:lnTo>
                  <a:lnTo>
                    <a:pt x="620" y="301"/>
                  </a:lnTo>
                  <a:lnTo>
                    <a:pt x="623" y="301"/>
                  </a:lnTo>
                  <a:lnTo>
                    <a:pt x="625" y="299"/>
                  </a:lnTo>
                  <a:lnTo>
                    <a:pt x="629" y="299"/>
                  </a:lnTo>
                  <a:lnTo>
                    <a:pt x="631" y="298"/>
                  </a:lnTo>
                  <a:lnTo>
                    <a:pt x="633" y="298"/>
                  </a:lnTo>
                  <a:lnTo>
                    <a:pt x="637" y="298"/>
                  </a:lnTo>
                  <a:lnTo>
                    <a:pt x="639" y="298"/>
                  </a:lnTo>
                  <a:lnTo>
                    <a:pt x="642" y="294"/>
                  </a:lnTo>
                  <a:lnTo>
                    <a:pt x="644" y="294"/>
                  </a:lnTo>
                  <a:lnTo>
                    <a:pt x="648" y="294"/>
                  </a:lnTo>
                  <a:lnTo>
                    <a:pt x="654" y="294"/>
                  </a:lnTo>
                  <a:lnTo>
                    <a:pt x="656" y="298"/>
                  </a:lnTo>
                  <a:lnTo>
                    <a:pt x="657" y="294"/>
                  </a:lnTo>
                  <a:lnTo>
                    <a:pt x="661" y="292"/>
                  </a:lnTo>
                  <a:lnTo>
                    <a:pt x="663" y="292"/>
                  </a:lnTo>
                  <a:lnTo>
                    <a:pt x="669" y="292"/>
                  </a:lnTo>
                  <a:lnTo>
                    <a:pt x="669" y="288"/>
                  </a:lnTo>
                  <a:lnTo>
                    <a:pt x="673" y="288"/>
                  </a:lnTo>
                  <a:lnTo>
                    <a:pt x="676" y="288"/>
                  </a:lnTo>
                  <a:lnTo>
                    <a:pt x="680" y="286"/>
                  </a:lnTo>
                  <a:lnTo>
                    <a:pt x="682" y="286"/>
                  </a:lnTo>
                  <a:lnTo>
                    <a:pt x="686" y="286"/>
                  </a:lnTo>
                  <a:lnTo>
                    <a:pt x="688" y="282"/>
                  </a:lnTo>
                  <a:lnTo>
                    <a:pt x="693" y="282"/>
                  </a:lnTo>
                  <a:lnTo>
                    <a:pt x="697" y="282"/>
                  </a:lnTo>
                  <a:lnTo>
                    <a:pt x="699" y="280"/>
                  </a:lnTo>
                  <a:lnTo>
                    <a:pt x="701" y="280"/>
                  </a:lnTo>
                  <a:lnTo>
                    <a:pt x="705" y="279"/>
                  </a:lnTo>
                  <a:lnTo>
                    <a:pt x="707" y="279"/>
                  </a:lnTo>
                  <a:lnTo>
                    <a:pt x="711" y="279"/>
                  </a:lnTo>
                  <a:lnTo>
                    <a:pt x="712" y="275"/>
                  </a:lnTo>
                  <a:lnTo>
                    <a:pt x="716" y="275"/>
                  </a:lnTo>
                  <a:lnTo>
                    <a:pt x="718" y="275"/>
                  </a:lnTo>
                  <a:lnTo>
                    <a:pt x="718" y="273"/>
                  </a:lnTo>
                  <a:lnTo>
                    <a:pt x="722" y="273"/>
                  </a:lnTo>
                  <a:lnTo>
                    <a:pt x="724" y="273"/>
                  </a:lnTo>
                  <a:lnTo>
                    <a:pt x="726" y="269"/>
                  </a:lnTo>
                  <a:lnTo>
                    <a:pt x="724" y="269"/>
                  </a:lnTo>
                  <a:lnTo>
                    <a:pt x="724" y="267"/>
                  </a:lnTo>
                  <a:lnTo>
                    <a:pt x="724" y="263"/>
                  </a:lnTo>
                  <a:lnTo>
                    <a:pt x="726" y="262"/>
                  </a:lnTo>
                  <a:lnTo>
                    <a:pt x="730" y="262"/>
                  </a:lnTo>
                  <a:lnTo>
                    <a:pt x="731" y="262"/>
                  </a:lnTo>
                  <a:lnTo>
                    <a:pt x="735" y="262"/>
                  </a:lnTo>
                  <a:lnTo>
                    <a:pt x="737" y="262"/>
                  </a:lnTo>
                  <a:lnTo>
                    <a:pt x="741" y="262"/>
                  </a:lnTo>
                  <a:lnTo>
                    <a:pt x="741" y="256"/>
                  </a:lnTo>
                  <a:lnTo>
                    <a:pt x="743" y="256"/>
                  </a:lnTo>
                  <a:lnTo>
                    <a:pt x="747" y="256"/>
                  </a:lnTo>
                  <a:lnTo>
                    <a:pt x="748" y="256"/>
                  </a:lnTo>
                  <a:lnTo>
                    <a:pt x="750" y="256"/>
                  </a:lnTo>
                  <a:lnTo>
                    <a:pt x="754" y="256"/>
                  </a:lnTo>
                  <a:lnTo>
                    <a:pt x="756" y="256"/>
                  </a:lnTo>
                  <a:lnTo>
                    <a:pt x="756" y="254"/>
                  </a:lnTo>
                  <a:lnTo>
                    <a:pt x="760" y="254"/>
                  </a:lnTo>
                  <a:lnTo>
                    <a:pt x="762" y="250"/>
                  </a:lnTo>
                  <a:lnTo>
                    <a:pt x="766" y="248"/>
                  </a:lnTo>
                  <a:lnTo>
                    <a:pt x="767" y="244"/>
                  </a:lnTo>
                  <a:lnTo>
                    <a:pt x="767" y="243"/>
                  </a:lnTo>
                  <a:lnTo>
                    <a:pt x="767" y="239"/>
                  </a:lnTo>
                  <a:lnTo>
                    <a:pt x="767" y="237"/>
                  </a:lnTo>
                  <a:lnTo>
                    <a:pt x="767" y="233"/>
                  </a:lnTo>
                  <a:lnTo>
                    <a:pt x="766" y="231"/>
                  </a:lnTo>
                  <a:lnTo>
                    <a:pt x="766" y="229"/>
                  </a:lnTo>
                  <a:lnTo>
                    <a:pt x="762" y="224"/>
                  </a:lnTo>
                  <a:lnTo>
                    <a:pt x="762" y="220"/>
                  </a:lnTo>
                  <a:lnTo>
                    <a:pt x="760" y="218"/>
                  </a:lnTo>
                  <a:lnTo>
                    <a:pt x="760" y="214"/>
                  </a:lnTo>
                  <a:lnTo>
                    <a:pt x="760" y="212"/>
                  </a:lnTo>
                  <a:lnTo>
                    <a:pt x="760" y="210"/>
                  </a:lnTo>
                  <a:lnTo>
                    <a:pt x="760" y="207"/>
                  </a:lnTo>
                  <a:lnTo>
                    <a:pt x="760" y="205"/>
                  </a:lnTo>
                  <a:lnTo>
                    <a:pt x="762" y="201"/>
                  </a:lnTo>
                  <a:lnTo>
                    <a:pt x="762" y="199"/>
                  </a:lnTo>
                  <a:lnTo>
                    <a:pt x="762" y="195"/>
                  </a:lnTo>
                  <a:lnTo>
                    <a:pt x="762" y="193"/>
                  </a:lnTo>
                  <a:lnTo>
                    <a:pt x="766" y="189"/>
                  </a:lnTo>
                  <a:lnTo>
                    <a:pt x="766" y="188"/>
                  </a:lnTo>
                  <a:lnTo>
                    <a:pt x="766" y="186"/>
                  </a:lnTo>
                  <a:lnTo>
                    <a:pt x="767" y="182"/>
                  </a:lnTo>
                  <a:lnTo>
                    <a:pt x="767" y="180"/>
                  </a:lnTo>
                  <a:lnTo>
                    <a:pt x="771" y="176"/>
                  </a:lnTo>
                  <a:lnTo>
                    <a:pt x="773" y="171"/>
                  </a:lnTo>
                  <a:lnTo>
                    <a:pt x="773" y="169"/>
                  </a:lnTo>
                  <a:lnTo>
                    <a:pt x="773" y="165"/>
                  </a:lnTo>
                  <a:lnTo>
                    <a:pt x="773" y="163"/>
                  </a:lnTo>
                  <a:lnTo>
                    <a:pt x="775" y="161"/>
                  </a:lnTo>
                  <a:lnTo>
                    <a:pt x="775" y="157"/>
                  </a:lnTo>
                  <a:lnTo>
                    <a:pt x="779" y="152"/>
                  </a:lnTo>
                  <a:lnTo>
                    <a:pt x="779" y="150"/>
                  </a:lnTo>
                  <a:lnTo>
                    <a:pt x="781" y="146"/>
                  </a:lnTo>
                  <a:lnTo>
                    <a:pt x="781" y="144"/>
                  </a:lnTo>
                  <a:lnTo>
                    <a:pt x="784" y="142"/>
                  </a:lnTo>
                  <a:lnTo>
                    <a:pt x="784" y="138"/>
                  </a:lnTo>
                  <a:lnTo>
                    <a:pt x="786" y="136"/>
                  </a:lnTo>
                  <a:lnTo>
                    <a:pt x="790" y="133"/>
                  </a:lnTo>
                  <a:lnTo>
                    <a:pt x="790" y="131"/>
                  </a:lnTo>
                  <a:lnTo>
                    <a:pt x="792" y="131"/>
                  </a:lnTo>
                  <a:lnTo>
                    <a:pt x="792" y="127"/>
                  </a:lnTo>
                  <a:lnTo>
                    <a:pt x="796" y="121"/>
                  </a:lnTo>
                  <a:lnTo>
                    <a:pt x="796" y="119"/>
                  </a:lnTo>
                  <a:lnTo>
                    <a:pt x="798" y="117"/>
                  </a:lnTo>
                  <a:lnTo>
                    <a:pt x="800" y="114"/>
                  </a:lnTo>
                  <a:lnTo>
                    <a:pt x="800" y="112"/>
                  </a:lnTo>
                  <a:lnTo>
                    <a:pt x="803" y="108"/>
                  </a:lnTo>
                  <a:lnTo>
                    <a:pt x="803" y="106"/>
                  </a:lnTo>
                  <a:lnTo>
                    <a:pt x="803" y="102"/>
                  </a:lnTo>
                  <a:lnTo>
                    <a:pt x="803" y="100"/>
                  </a:lnTo>
                  <a:lnTo>
                    <a:pt x="803" y="97"/>
                  </a:lnTo>
                  <a:lnTo>
                    <a:pt x="803" y="95"/>
                  </a:lnTo>
                  <a:lnTo>
                    <a:pt x="803" y="93"/>
                  </a:lnTo>
                  <a:lnTo>
                    <a:pt x="803" y="89"/>
                  </a:lnTo>
                  <a:lnTo>
                    <a:pt x="803" y="87"/>
                  </a:lnTo>
                  <a:lnTo>
                    <a:pt x="803" y="83"/>
                  </a:lnTo>
                  <a:lnTo>
                    <a:pt x="803" y="81"/>
                  </a:lnTo>
                  <a:lnTo>
                    <a:pt x="803" y="78"/>
                  </a:lnTo>
                  <a:lnTo>
                    <a:pt x="803" y="76"/>
                  </a:lnTo>
                  <a:lnTo>
                    <a:pt x="803" y="74"/>
                  </a:lnTo>
                  <a:lnTo>
                    <a:pt x="803" y="70"/>
                  </a:lnTo>
                  <a:lnTo>
                    <a:pt x="805" y="64"/>
                  </a:lnTo>
                  <a:lnTo>
                    <a:pt x="805" y="63"/>
                  </a:lnTo>
                  <a:lnTo>
                    <a:pt x="809" y="59"/>
                  </a:lnTo>
                  <a:lnTo>
                    <a:pt x="809" y="57"/>
                  </a:lnTo>
                  <a:lnTo>
                    <a:pt x="811" y="53"/>
                  </a:lnTo>
                  <a:lnTo>
                    <a:pt x="811" y="51"/>
                  </a:lnTo>
                  <a:lnTo>
                    <a:pt x="815" y="51"/>
                  </a:lnTo>
                  <a:lnTo>
                    <a:pt x="815" y="49"/>
                  </a:lnTo>
                  <a:lnTo>
                    <a:pt x="815" y="45"/>
                  </a:lnTo>
                  <a:lnTo>
                    <a:pt x="817" y="45"/>
                  </a:lnTo>
                  <a:lnTo>
                    <a:pt x="821" y="44"/>
                  </a:lnTo>
                  <a:lnTo>
                    <a:pt x="822" y="40"/>
                  </a:lnTo>
                  <a:lnTo>
                    <a:pt x="824" y="40"/>
                  </a:lnTo>
                  <a:lnTo>
                    <a:pt x="824" y="38"/>
                  </a:lnTo>
                  <a:lnTo>
                    <a:pt x="828" y="38"/>
                  </a:lnTo>
                  <a:lnTo>
                    <a:pt x="830" y="34"/>
                  </a:lnTo>
                  <a:lnTo>
                    <a:pt x="834" y="34"/>
                  </a:lnTo>
                  <a:lnTo>
                    <a:pt x="836" y="34"/>
                  </a:lnTo>
                  <a:lnTo>
                    <a:pt x="839" y="34"/>
                  </a:lnTo>
                  <a:lnTo>
                    <a:pt x="841" y="32"/>
                  </a:lnTo>
                  <a:lnTo>
                    <a:pt x="845" y="32"/>
                  </a:lnTo>
                  <a:lnTo>
                    <a:pt x="847" y="32"/>
                  </a:lnTo>
                  <a:lnTo>
                    <a:pt x="849" y="30"/>
                  </a:lnTo>
                  <a:lnTo>
                    <a:pt x="853" y="30"/>
                  </a:lnTo>
                  <a:lnTo>
                    <a:pt x="855" y="30"/>
                  </a:lnTo>
                  <a:lnTo>
                    <a:pt x="858" y="30"/>
                  </a:lnTo>
                  <a:lnTo>
                    <a:pt x="860" y="30"/>
                  </a:lnTo>
                  <a:lnTo>
                    <a:pt x="864" y="27"/>
                  </a:lnTo>
                  <a:lnTo>
                    <a:pt x="866" y="27"/>
                  </a:lnTo>
                  <a:lnTo>
                    <a:pt x="872" y="27"/>
                  </a:lnTo>
                  <a:lnTo>
                    <a:pt x="874" y="27"/>
                  </a:lnTo>
                  <a:lnTo>
                    <a:pt x="879" y="27"/>
                  </a:lnTo>
                  <a:lnTo>
                    <a:pt x="883" y="27"/>
                  </a:lnTo>
                  <a:lnTo>
                    <a:pt x="885" y="27"/>
                  </a:lnTo>
                  <a:lnTo>
                    <a:pt x="889" y="27"/>
                  </a:lnTo>
                  <a:lnTo>
                    <a:pt x="891" y="27"/>
                  </a:lnTo>
                  <a:lnTo>
                    <a:pt x="894" y="27"/>
                  </a:lnTo>
                  <a:lnTo>
                    <a:pt x="896" y="27"/>
                  </a:lnTo>
                  <a:lnTo>
                    <a:pt x="898" y="27"/>
                  </a:lnTo>
                  <a:lnTo>
                    <a:pt x="902" y="30"/>
                  </a:lnTo>
                  <a:lnTo>
                    <a:pt x="902" y="32"/>
                  </a:lnTo>
                  <a:lnTo>
                    <a:pt x="902" y="34"/>
                  </a:lnTo>
                  <a:lnTo>
                    <a:pt x="904" y="40"/>
                  </a:lnTo>
                  <a:lnTo>
                    <a:pt x="904" y="44"/>
                  </a:lnTo>
                  <a:lnTo>
                    <a:pt x="904" y="45"/>
                  </a:lnTo>
                  <a:lnTo>
                    <a:pt x="904" y="49"/>
                  </a:lnTo>
                  <a:lnTo>
                    <a:pt x="908" y="51"/>
                  </a:lnTo>
                  <a:lnTo>
                    <a:pt x="910" y="51"/>
                  </a:lnTo>
                  <a:lnTo>
                    <a:pt x="913" y="51"/>
                  </a:lnTo>
                  <a:lnTo>
                    <a:pt x="919" y="51"/>
                  </a:lnTo>
                  <a:lnTo>
                    <a:pt x="919" y="49"/>
                  </a:lnTo>
                  <a:lnTo>
                    <a:pt x="921" y="49"/>
                  </a:lnTo>
                  <a:lnTo>
                    <a:pt x="923" y="49"/>
                  </a:lnTo>
                  <a:lnTo>
                    <a:pt x="927" y="49"/>
                  </a:lnTo>
                  <a:lnTo>
                    <a:pt x="932" y="45"/>
                  </a:lnTo>
                  <a:lnTo>
                    <a:pt x="934" y="44"/>
                  </a:lnTo>
                  <a:lnTo>
                    <a:pt x="938" y="44"/>
                  </a:lnTo>
                  <a:lnTo>
                    <a:pt x="938" y="40"/>
                  </a:lnTo>
                  <a:lnTo>
                    <a:pt x="944" y="34"/>
                  </a:lnTo>
                  <a:lnTo>
                    <a:pt x="944" y="32"/>
                  </a:lnTo>
                  <a:lnTo>
                    <a:pt x="946" y="30"/>
                  </a:lnTo>
                  <a:lnTo>
                    <a:pt x="948" y="27"/>
                  </a:lnTo>
                  <a:lnTo>
                    <a:pt x="951" y="25"/>
                  </a:lnTo>
                  <a:lnTo>
                    <a:pt x="953" y="21"/>
                  </a:lnTo>
                  <a:lnTo>
                    <a:pt x="959" y="19"/>
                  </a:lnTo>
                  <a:lnTo>
                    <a:pt x="963" y="15"/>
                  </a:lnTo>
                  <a:lnTo>
                    <a:pt x="965" y="15"/>
                  </a:lnTo>
                  <a:lnTo>
                    <a:pt x="966" y="15"/>
                  </a:lnTo>
                  <a:lnTo>
                    <a:pt x="972" y="13"/>
                  </a:lnTo>
                  <a:lnTo>
                    <a:pt x="976" y="13"/>
                  </a:lnTo>
                  <a:lnTo>
                    <a:pt x="978" y="9"/>
                  </a:lnTo>
                  <a:lnTo>
                    <a:pt x="982" y="9"/>
                  </a:lnTo>
                  <a:lnTo>
                    <a:pt x="984" y="8"/>
                  </a:lnTo>
                  <a:lnTo>
                    <a:pt x="987" y="6"/>
                  </a:lnTo>
                  <a:lnTo>
                    <a:pt x="989" y="6"/>
                  </a:lnTo>
                  <a:lnTo>
                    <a:pt x="989" y="2"/>
                  </a:lnTo>
                  <a:lnTo>
                    <a:pt x="991" y="2"/>
                  </a:lnTo>
                  <a:lnTo>
                    <a:pt x="991" y="0"/>
                  </a:lnTo>
                  <a:lnTo>
                    <a:pt x="995" y="0"/>
                  </a:lnTo>
                  <a:lnTo>
                    <a:pt x="997" y="0"/>
                  </a:lnTo>
                  <a:lnTo>
                    <a:pt x="1001" y="0"/>
                  </a:lnTo>
                  <a:lnTo>
                    <a:pt x="1003" y="2"/>
                  </a:lnTo>
                  <a:lnTo>
                    <a:pt x="1006" y="2"/>
                  </a:lnTo>
                  <a:lnTo>
                    <a:pt x="1008" y="2"/>
                  </a:lnTo>
                  <a:lnTo>
                    <a:pt x="1012" y="6"/>
                  </a:lnTo>
                  <a:lnTo>
                    <a:pt x="1012" y="8"/>
                  </a:lnTo>
                  <a:lnTo>
                    <a:pt x="1014" y="9"/>
                  </a:lnTo>
                  <a:lnTo>
                    <a:pt x="1016" y="13"/>
                  </a:lnTo>
                  <a:lnTo>
                    <a:pt x="1020" y="13"/>
                  </a:lnTo>
                  <a:lnTo>
                    <a:pt x="1021" y="15"/>
                  </a:lnTo>
                  <a:lnTo>
                    <a:pt x="1025" y="19"/>
                  </a:lnTo>
                  <a:lnTo>
                    <a:pt x="1027" y="21"/>
                  </a:lnTo>
                  <a:lnTo>
                    <a:pt x="1031" y="21"/>
                  </a:lnTo>
                  <a:lnTo>
                    <a:pt x="1033" y="25"/>
                  </a:lnTo>
                  <a:lnTo>
                    <a:pt x="1037" y="25"/>
                  </a:lnTo>
                  <a:lnTo>
                    <a:pt x="1039" y="27"/>
                  </a:lnTo>
                  <a:lnTo>
                    <a:pt x="1040" y="27"/>
                  </a:lnTo>
                  <a:lnTo>
                    <a:pt x="1040" y="30"/>
                  </a:lnTo>
                  <a:lnTo>
                    <a:pt x="1044" y="30"/>
                  </a:lnTo>
                  <a:lnTo>
                    <a:pt x="1046" y="30"/>
                  </a:lnTo>
                  <a:lnTo>
                    <a:pt x="1050" y="32"/>
                  </a:lnTo>
                  <a:lnTo>
                    <a:pt x="1052" y="32"/>
                  </a:lnTo>
                  <a:lnTo>
                    <a:pt x="1056" y="34"/>
                  </a:lnTo>
                  <a:lnTo>
                    <a:pt x="1061" y="38"/>
                  </a:lnTo>
                  <a:lnTo>
                    <a:pt x="1061" y="40"/>
                  </a:lnTo>
                  <a:lnTo>
                    <a:pt x="1061" y="44"/>
                  </a:lnTo>
                  <a:lnTo>
                    <a:pt x="1061" y="49"/>
                  </a:lnTo>
                  <a:lnTo>
                    <a:pt x="1061" y="63"/>
                  </a:lnTo>
                  <a:lnTo>
                    <a:pt x="1061" y="74"/>
                  </a:lnTo>
                  <a:lnTo>
                    <a:pt x="1061" y="76"/>
                  </a:lnTo>
                  <a:lnTo>
                    <a:pt x="1061" y="87"/>
                  </a:lnTo>
                  <a:lnTo>
                    <a:pt x="1061" y="100"/>
                  </a:lnTo>
                  <a:lnTo>
                    <a:pt x="1063" y="112"/>
                  </a:lnTo>
                  <a:lnTo>
                    <a:pt x="1063" y="119"/>
                  </a:lnTo>
                  <a:lnTo>
                    <a:pt x="1063" y="125"/>
                  </a:lnTo>
                  <a:lnTo>
                    <a:pt x="1063" y="138"/>
                  </a:lnTo>
                  <a:lnTo>
                    <a:pt x="1065" y="144"/>
                  </a:lnTo>
                  <a:lnTo>
                    <a:pt x="1065" y="146"/>
                  </a:lnTo>
                  <a:lnTo>
                    <a:pt x="1065" y="150"/>
                  </a:lnTo>
                  <a:lnTo>
                    <a:pt x="1065" y="152"/>
                  </a:lnTo>
                  <a:lnTo>
                    <a:pt x="1069" y="152"/>
                  </a:lnTo>
                  <a:lnTo>
                    <a:pt x="1069" y="155"/>
                  </a:lnTo>
                  <a:lnTo>
                    <a:pt x="1069" y="157"/>
                  </a:lnTo>
                  <a:lnTo>
                    <a:pt x="1069" y="161"/>
                  </a:lnTo>
                  <a:lnTo>
                    <a:pt x="1069" y="163"/>
                  </a:lnTo>
                  <a:lnTo>
                    <a:pt x="1069" y="165"/>
                  </a:lnTo>
                  <a:lnTo>
                    <a:pt x="1069" y="169"/>
                  </a:lnTo>
                  <a:lnTo>
                    <a:pt x="1071" y="169"/>
                  </a:lnTo>
                  <a:lnTo>
                    <a:pt x="1071" y="174"/>
                  </a:lnTo>
                  <a:lnTo>
                    <a:pt x="1071" y="176"/>
                  </a:lnTo>
                  <a:lnTo>
                    <a:pt x="1075" y="180"/>
                  </a:lnTo>
                  <a:lnTo>
                    <a:pt x="1075" y="182"/>
                  </a:lnTo>
                  <a:lnTo>
                    <a:pt x="1075" y="186"/>
                  </a:lnTo>
                  <a:lnTo>
                    <a:pt x="1076" y="188"/>
                  </a:lnTo>
                  <a:lnTo>
                    <a:pt x="1076" y="189"/>
                  </a:lnTo>
                  <a:lnTo>
                    <a:pt x="1076" y="193"/>
                  </a:lnTo>
                  <a:lnTo>
                    <a:pt x="1080" y="195"/>
                  </a:lnTo>
                  <a:lnTo>
                    <a:pt x="1080" y="199"/>
                  </a:lnTo>
                  <a:lnTo>
                    <a:pt x="1082" y="201"/>
                  </a:lnTo>
                  <a:lnTo>
                    <a:pt x="1082" y="205"/>
                  </a:lnTo>
                  <a:lnTo>
                    <a:pt x="1082" y="207"/>
                  </a:lnTo>
                  <a:lnTo>
                    <a:pt x="1086" y="210"/>
                  </a:lnTo>
                  <a:lnTo>
                    <a:pt x="1086" y="212"/>
                  </a:lnTo>
                  <a:lnTo>
                    <a:pt x="1086" y="214"/>
                  </a:lnTo>
                  <a:lnTo>
                    <a:pt x="1088" y="218"/>
                  </a:lnTo>
                  <a:lnTo>
                    <a:pt x="1088" y="220"/>
                  </a:lnTo>
                  <a:lnTo>
                    <a:pt x="1088" y="224"/>
                  </a:lnTo>
                  <a:lnTo>
                    <a:pt x="1088" y="226"/>
                  </a:lnTo>
                  <a:lnTo>
                    <a:pt x="1090" y="229"/>
                  </a:lnTo>
                  <a:lnTo>
                    <a:pt x="1090" y="231"/>
                  </a:lnTo>
                  <a:lnTo>
                    <a:pt x="1090" y="233"/>
                  </a:lnTo>
                  <a:lnTo>
                    <a:pt x="1090" y="237"/>
                  </a:lnTo>
                  <a:lnTo>
                    <a:pt x="1090" y="239"/>
                  </a:lnTo>
                  <a:lnTo>
                    <a:pt x="1090" y="243"/>
                  </a:lnTo>
                  <a:lnTo>
                    <a:pt x="1090" y="244"/>
                  </a:lnTo>
                  <a:lnTo>
                    <a:pt x="1090" y="248"/>
                  </a:lnTo>
                  <a:lnTo>
                    <a:pt x="1090" y="250"/>
                  </a:lnTo>
                  <a:lnTo>
                    <a:pt x="1090" y="254"/>
                  </a:lnTo>
                  <a:lnTo>
                    <a:pt x="1090" y="258"/>
                  </a:lnTo>
                  <a:lnTo>
                    <a:pt x="1090" y="262"/>
                  </a:lnTo>
                  <a:lnTo>
                    <a:pt x="1090" y="263"/>
                  </a:lnTo>
                  <a:lnTo>
                    <a:pt x="1090" y="267"/>
                  </a:lnTo>
                  <a:lnTo>
                    <a:pt x="1090" y="269"/>
                  </a:lnTo>
                  <a:lnTo>
                    <a:pt x="1090" y="273"/>
                  </a:lnTo>
                  <a:lnTo>
                    <a:pt x="1088" y="275"/>
                  </a:lnTo>
                  <a:lnTo>
                    <a:pt x="1090" y="279"/>
                  </a:lnTo>
                  <a:lnTo>
                    <a:pt x="1088" y="280"/>
                  </a:lnTo>
                  <a:lnTo>
                    <a:pt x="1090" y="280"/>
                  </a:lnTo>
                  <a:lnTo>
                    <a:pt x="1090" y="282"/>
                  </a:lnTo>
                  <a:lnTo>
                    <a:pt x="1090" y="286"/>
                  </a:lnTo>
                  <a:lnTo>
                    <a:pt x="1090" y="288"/>
                  </a:lnTo>
                  <a:lnTo>
                    <a:pt x="1090" y="292"/>
                  </a:lnTo>
                  <a:lnTo>
                    <a:pt x="1090" y="294"/>
                  </a:lnTo>
                  <a:lnTo>
                    <a:pt x="1094" y="298"/>
                  </a:lnTo>
                  <a:lnTo>
                    <a:pt x="1094" y="299"/>
                  </a:lnTo>
                  <a:lnTo>
                    <a:pt x="1095" y="301"/>
                  </a:lnTo>
                  <a:lnTo>
                    <a:pt x="1095" y="305"/>
                  </a:lnTo>
                  <a:lnTo>
                    <a:pt x="1099" y="307"/>
                  </a:lnTo>
                  <a:lnTo>
                    <a:pt x="1101" y="311"/>
                  </a:lnTo>
                  <a:lnTo>
                    <a:pt x="1101" y="313"/>
                  </a:lnTo>
                  <a:lnTo>
                    <a:pt x="1105" y="316"/>
                  </a:lnTo>
                  <a:lnTo>
                    <a:pt x="1105" y="318"/>
                  </a:lnTo>
                  <a:lnTo>
                    <a:pt x="1107" y="322"/>
                  </a:lnTo>
                  <a:lnTo>
                    <a:pt x="1107" y="324"/>
                  </a:lnTo>
                  <a:lnTo>
                    <a:pt x="1107" y="326"/>
                  </a:lnTo>
                  <a:lnTo>
                    <a:pt x="1107" y="330"/>
                  </a:lnTo>
                  <a:lnTo>
                    <a:pt x="1107" y="332"/>
                  </a:lnTo>
                  <a:lnTo>
                    <a:pt x="1107" y="335"/>
                  </a:lnTo>
                  <a:lnTo>
                    <a:pt x="1107" y="337"/>
                  </a:lnTo>
                  <a:lnTo>
                    <a:pt x="1107" y="341"/>
                  </a:lnTo>
                  <a:lnTo>
                    <a:pt x="1105" y="343"/>
                  </a:lnTo>
                  <a:lnTo>
                    <a:pt x="1105" y="347"/>
                  </a:lnTo>
                  <a:lnTo>
                    <a:pt x="1101" y="349"/>
                  </a:lnTo>
                  <a:lnTo>
                    <a:pt x="1105" y="351"/>
                  </a:lnTo>
                  <a:lnTo>
                    <a:pt x="1105" y="354"/>
                  </a:lnTo>
                  <a:lnTo>
                    <a:pt x="1105" y="356"/>
                  </a:lnTo>
                  <a:lnTo>
                    <a:pt x="1107" y="360"/>
                  </a:lnTo>
                  <a:lnTo>
                    <a:pt x="1111" y="362"/>
                  </a:lnTo>
                  <a:lnTo>
                    <a:pt x="1112" y="366"/>
                  </a:lnTo>
                  <a:lnTo>
                    <a:pt x="1112" y="368"/>
                  </a:lnTo>
                  <a:lnTo>
                    <a:pt x="1114" y="370"/>
                  </a:lnTo>
                  <a:lnTo>
                    <a:pt x="1118" y="370"/>
                  </a:lnTo>
                  <a:lnTo>
                    <a:pt x="1120" y="370"/>
                  </a:lnTo>
                  <a:lnTo>
                    <a:pt x="1124" y="370"/>
                  </a:lnTo>
                  <a:lnTo>
                    <a:pt x="1126" y="373"/>
                  </a:lnTo>
                  <a:lnTo>
                    <a:pt x="1130" y="373"/>
                  </a:lnTo>
                  <a:lnTo>
                    <a:pt x="1130" y="375"/>
                  </a:lnTo>
                  <a:lnTo>
                    <a:pt x="1131" y="379"/>
                  </a:lnTo>
                  <a:lnTo>
                    <a:pt x="1131" y="381"/>
                  </a:lnTo>
                  <a:lnTo>
                    <a:pt x="1131" y="385"/>
                  </a:lnTo>
                  <a:lnTo>
                    <a:pt x="1135" y="385"/>
                  </a:lnTo>
                  <a:lnTo>
                    <a:pt x="1135" y="390"/>
                  </a:lnTo>
                  <a:lnTo>
                    <a:pt x="1135" y="392"/>
                  </a:lnTo>
                  <a:lnTo>
                    <a:pt x="1135" y="394"/>
                  </a:lnTo>
                  <a:lnTo>
                    <a:pt x="1135" y="398"/>
                  </a:lnTo>
                  <a:lnTo>
                    <a:pt x="1137" y="400"/>
                  </a:lnTo>
                  <a:lnTo>
                    <a:pt x="1139" y="404"/>
                  </a:lnTo>
                  <a:lnTo>
                    <a:pt x="1139" y="406"/>
                  </a:lnTo>
                  <a:lnTo>
                    <a:pt x="1143" y="406"/>
                  </a:lnTo>
                  <a:lnTo>
                    <a:pt x="1145" y="409"/>
                  </a:lnTo>
                  <a:lnTo>
                    <a:pt x="1145" y="411"/>
                  </a:lnTo>
                  <a:lnTo>
                    <a:pt x="1145" y="415"/>
                  </a:lnTo>
                  <a:lnTo>
                    <a:pt x="1149" y="415"/>
                  </a:lnTo>
                  <a:lnTo>
                    <a:pt x="1149" y="417"/>
                  </a:lnTo>
                  <a:lnTo>
                    <a:pt x="1150" y="419"/>
                  </a:lnTo>
                  <a:lnTo>
                    <a:pt x="1150" y="423"/>
                  </a:lnTo>
                  <a:lnTo>
                    <a:pt x="1150" y="424"/>
                  </a:lnTo>
                  <a:lnTo>
                    <a:pt x="1154" y="428"/>
                  </a:lnTo>
                  <a:lnTo>
                    <a:pt x="1154" y="430"/>
                  </a:lnTo>
                  <a:lnTo>
                    <a:pt x="1156" y="434"/>
                  </a:lnTo>
                  <a:lnTo>
                    <a:pt x="1156" y="436"/>
                  </a:lnTo>
                  <a:lnTo>
                    <a:pt x="1156" y="438"/>
                  </a:lnTo>
                  <a:lnTo>
                    <a:pt x="1156" y="442"/>
                  </a:lnTo>
                  <a:lnTo>
                    <a:pt x="1156" y="443"/>
                  </a:lnTo>
                  <a:lnTo>
                    <a:pt x="1160" y="447"/>
                  </a:lnTo>
                  <a:lnTo>
                    <a:pt x="1160" y="449"/>
                  </a:lnTo>
                  <a:lnTo>
                    <a:pt x="1160" y="453"/>
                  </a:lnTo>
                  <a:lnTo>
                    <a:pt x="1162" y="453"/>
                  </a:lnTo>
                  <a:lnTo>
                    <a:pt x="1162" y="455"/>
                  </a:lnTo>
                  <a:lnTo>
                    <a:pt x="1164" y="455"/>
                  </a:lnTo>
                  <a:lnTo>
                    <a:pt x="1164" y="459"/>
                  </a:lnTo>
                  <a:lnTo>
                    <a:pt x="1164" y="460"/>
                  </a:lnTo>
                  <a:lnTo>
                    <a:pt x="1164" y="462"/>
                  </a:lnTo>
                  <a:lnTo>
                    <a:pt x="1164" y="466"/>
                  </a:lnTo>
                  <a:lnTo>
                    <a:pt x="1167" y="468"/>
                  </a:lnTo>
                  <a:lnTo>
                    <a:pt x="1167" y="472"/>
                  </a:lnTo>
                  <a:lnTo>
                    <a:pt x="1167" y="474"/>
                  </a:lnTo>
                  <a:lnTo>
                    <a:pt x="1167" y="478"/>
                  </a:lnTo>
                  <a:lnTo>
                    <a:pt x="1167" y="481"/>
                  </a:lnTo>
                  <a:lnTo>
                    <a:pt x="1167" y="485"/>
                  </a:lnTo>
                  <a:lnTo>
                    <a:pt x="1167" y="487"/>
                  </a:lnTo>
                  <a:lnTo>
                    <a:pt x="1167" y="491"/>
                  </a:lnTo>
                  <a:lnTo>
                    <a:pt x="1167" y="493"/>
                  </a:lnTo>
                  <a:lnTo>
                    <a:pt x="1167" y="497"/>
                  </a:lnTo>
                  <a:lnTo>
                    <a:pt x="1167" y="498"/>
                  </a:lnTo>
                  <a:lnTo>
                    <a:pt x="1169" y="502"/>
                  </a:lnTo>
                  <a:lnTo>
                    <a:pt x="1169" y="504"/>
                  </a:lnTo>
                  <a:lnTo>
                    <a:pt x="1169" y="506"/>
                  </a:lnTo>
                  <a:lnTo>
                    <a:pt x="1169" y="510"/>
                  </a:lnTo>
                  <a:lnTo>
                    <a:pt x="1169" y="512"/>
                  </a:lnTo>
                  <a:lnTo>
                    <a:pt x="1169" y="515"/>
                  </a:lnTo>
                  <a:lnTo>
                    <a:pt x="1169" y="517"/>
                  </a:lnTo>
                  <a:lnTo>
                    <a:pt x="1169" y="521"/>
                  </a:lnTo>
                  <a:lnTo>
                    <a:pt x="1167" y="521"/>
                  </a:lnTo>
                  <a:lnTo>
                    <a:pt x="1167" y="523"/>
                  </a:lnTo>
                  <a:lnTo>
                    <a:pt x="1167" y="527"/>
                  </a:lnTo>
                  <a:lnTo>
                    <a:pt x="1167" y="529"/>
                  </a:lnTo>
                  <a:lnTo>
                    <a:pt x="1167" y="531"/>
                  </a:lnTo>
                  <a:lnTo>
                    <a:pt x="1167" y="534"/>
                  </a:lnTo>
                  <a:lnTo>
                    <a:pt x="1167" y="536"/>
                  </a:lnTo>
                  <a:lnTo>
                    <a:pt x="1167" y="540"/>
                  </a:lnTo>
                  <a:lnTo>
                    <a:pt x="1169" y="540"/>
                  </a:lnTo>
                  <a:lnTo>
                    <a:pt x="1169" y="542"/>
                  </a:lnTo>
                  <a:lnTo>
                    <a:pt x="1169" y="546"/>
                  </a:lnTo>
                  <a:lnTo>
                    <a:pt x="1169" y="548"/>
                  </a:lnTo>
                  <a:lnTo>
                    <a:pt x="1173" y="550"/>
                  </a:lnTo>
                  <a:lnTo>
                    <a:pt x="1169" y="553"/>
                  </a:lnTo>
                  <a:lnTo>
                    <a:pt x="1173" y="555"/>
                  </a:lnTo>
                  <a:lnTo>
                    <a:pt x="1169" y="555"/>
                  </a:lnTo>
                  <a:lnTo>
                    <a:pt x="1169" y="559"/>
                  </a:lnTo>
                  <a:lnTo>
                    <a:pt x="1169" y="561"/>
                  </a:lnTo>
                  <a:lnTo>
                    <a:pt x="1169" y="565"/>
                  </a:lnTo>
                  <a:lnTo>
                    <a:pt x="1167" y="570"/>
                  </a:lnTo>
                  <a:lnTo>
                    <a:pt x="1167" y="572"/>
                  </a:lnTo>
                  <a:lnTo>
                    <a:pt x="1167" y="574"/>
                  </a:lnTo>
                  <a:lnTo>
                    <a:pt x="1164" y="578"/>
                  </a:lnTo>
                  <a:lnTo>
                    <a:pt x="1164" y="580"/>
                  </a:lnTo>
                  <a:lnTo>
                    <a:pt x="1162" y="584"/>
                  </a:lnTo>
                  <a:lnTo>
                    <a:pt x="1160" y="586"/>
                  </a:lnTo>
                  <a:lnTo>
                    <a:pt x="1160" y="589"/>
                  </a:lnTo>
                  <a:lnTo>
                    <a:pt x="1156" y="591"/>
                  </a:lnTo>
                  <a:lnTo>
                    <a:pt x="1150" y="595"/>
                  </a:lnTo>
                  <a:lnTo>
                    <a:pt x="1149" y="597"/>
                  </a:lnTo>
                  <a:lnTo>
                    <a:pt x="1145" y="599"/>
                  </a:lnTo>
                  <a:lnTo>
                    <a:pt x="1145" y="603"/>
                  </a:lnTo>
                  <a:lnTo>
                    <a:pt x="1143" y="603"/>
                  </a:lnTo>
                  <a:lnTo>
                    <a:pt x="1139" y="603"/>
                  </a:lnTo>
                  <a:lnTo>
                    <a:pt x="1139" y="605"/>
                  </a:lnTo>
                  <a:lnTo>
                    <a:pt x="1137" y="605"/>
                  </a:lnTo>
                  <a:lnTo>
                    <a:pt x="1135" y="608"/>
                  </a:lnTo>
                  <a:lnTo>
                    <a:pt x="1131" y="610"/>
                  </a:lnTo>
                  <a:lnTo>
                    <a:pt x="1130" y="610"/>
                  </a:lnTo>
                  <a:lnTo>
                    <a:pt x="1126" y="614"/>
                  </a:lnTo>
                  <a:lnTo>
                    <a:pt x="1126" y="616"/>
                  </a:lnTo>
                  <a:lnTo>
                    <a:pt x="1130" y="618"/>
                  </a:lnTo>
                  <a:lnTo>
                    <a:pt x="1131" y="622"/>
                  </a:lnTo>
                  <a:lnTo>
                    <a:pt x="1135" y="623"/>
                  </a:lnTo>
                  <a:lnTo>
                    <a:pt x="1137" y="623"/>
                  </a:lnTo>
                  <a:lnTo>
                    <a:pt x="1139" y="627"/>
                  </a:lnTo>
                  <a:lnTo>
                    <a:pt x="1143" y="627"/>
                  </a:lnTo>
                  <a:lnTo>
                    <a:pt x="1145" y="629"/>
                  </a:lnTo>
                  <a:lnTo>
                    <a:pt x="1149" y="629"/>
                  </a:lnTo>
                  <a:lnTo>
                    <a:pt x="1150" y="633"/>
                  </a:lnTo>
                  <a:lnTo>
                    <a:pt x="1154" y="633"/>
                  </a:lnTo>
                  <a:lnTo>
                    <a:pt x="1156" y="635"/>
                  </a:lnTo>
                  <a:lnTo>
                    <a:pt x="1160" y="635"/>
                  </a:lnTo>
                  <a:lnTo>
                    <a:pt x="1160" y="639"/>
                  </a:lnTo>
                  <a:lnTo>
                    <a:pt x="1164" y="639"/>
                  </a:lnTo>
                  <a:lnTo>
                    <a:pt x="1167" y="641"/>
                  </a:lnTo>
                  <a:lnTo>
                    <a:pt x="1169" y="641"/>
                  </a:lnTo>
                  <a:lnTo>
                    <a:pt x="1173" y="641"/>
                  </a:lnTo>
                  <a:lnTo>
                    <a:pt x="1175" y="641"/>
                  </a:lnTo>
                  <a:lnTo>
                    <a:pt x="1175" y="642"/>
                  </a:lnTo>
                  <a:lnTo>
                    <a:pt x="1179" y="646"/>
                  </a:lnTo>
                  <a:lnTo>
                    <a:pt x="1181" y="646"/>
                  </a:lnTo>
                  <a:lnTo>
                    <a:pt x="1185" y="646"/>
                  </a:lnTo>
                  <a:lnTo>
                    <a:pt x="1186" y="648"/>
                  </a:lnTo>
                  <a:lnTo>
                    <a:pt x="1192" y="652"/>
                  </a:lnTo>
                  <a:lnTo>
                    <a:pt x="1194" y="652"/>
                  </a:lnTo>
                  <a:lnTo>
                    <a:pt x="1198" y="648"/>
                  </a:lnTo>
                  <a:lnTo>
                    <a:pt x="1200" y="648"/>
                  </a:lnTo>
                  <a:lnTo>
                    <a:pt x="1203" y="648"/>
                  </a:lnTo>
                  <a:lnTo>
                    <a:pt x="1205" y="648"/>
                  </a:lnTo>
                  <a:lnTo>
                    <a:pt x="1209" y="648"/>
                  </a:lnTo>
                  <a:lnTo>
                    <a:pt x="1211" y="652"/>
                  </a:lnTo>
                  <a:lnTo>
                    <a:pt x="1217" y="652"/>
                  </a:lnTo>
                  <a:lnTo>
                    <a:pt x="1219" y="654"/>
                  </a:lnTo>
                  <a:lnTo>
                    <a:pt x="1217" y="659"/>
                  </a:lnTo>
                  <a:lnTo>
                    <a:pt x="1213" y="667"/>
                  </a:lnTo>
                  <a:lnTo>
                    <a:pt x="1205" y="682"/>
                  </a:lnTo>
                  <a:lnTo>
                    <a:pt x="1198" y="690"/>
                  </a:lnTo>
                  <a:lnTo>
                    <a:pt x="1188" y="701"/>
                  </a:lnTo>
                  <a:lnTo>
                    <a:pt x="1181" y="709"/>
                  </a:lnTo>
                  <a:lnTo>
                    <a:pt x="1179" y="709"/>
                  </a:lnTo>
                  <a:lnTo>
                    <a:pt x="1173" y="716"/>
                  </a:lnTo>
                  <a:lnTo>
                    <a:pt x="1164" y="722"/>
                  </a:lnTo>
                  <a:lnTo>
                    <a:pt x="1154" y="728"/>
                  </a:lnTo>
                  <a:lnTo>
                    <a:pt x="1150" y="735"/>
                  </a:lnTo>
                  <a:lnTo>
                    <a:pt x="1139" y="750"/>
                  </a:lnTo>
                  <a:lnTo>
                    <a:pt x="1137" y="758"/>
                  </a:lnTo>
                  <a:lnTo>
                    <a:pt x="1135" y="764"/>
                  </a:lnTo>
                  <a:lnTo>
                    <a:pt x="1126" y="769"/>
                  </a:lnTo>
                  <a:lnTo>
                    <a:pt x="1120" y="769"/>
                  </a:lnTo>
                  <a:lnTo>
                    <a:pt x="1114" y="764"/>
                  </a:lnTo>
                  <a:lnTo>
                    <a:pt x="1112" y="760"/>
                  </a:lnTo>
                  <a:lnTo>
                    <a:pt x="1105" y="752"/>
                  </a:lnTo>
                  <a:lnTo>
                    <a:pt x="1101" y="750"/>
                  </a:lnTo>
                  <a:lnTo>
                    <a:pt x="1095" y="747"/>
                  </a:lnTo>
                  <a:lnTo>
                    <a:pt x="1088" y="745"/>
                  </a:lnTo>
                  <a:lnTo>
                    <a:pt x="1082" y="745"/>
                  </a:lnTo>
                  <a:lnTo>
                    <a:pt x="1080" y="745"/>
                  </a:lnTo>
                  <a:lnTo>
                    <a:pt x="1063" y="754"/>
                  </a:lnTo>
                  <a:lnTo>
                    <a:pt x="1057" y="760"/>
                  </a:lnTo>
                  <a:lnTo>
                    <a:pt x="1052" y="766"/>
                  </a:lnTo>
                  <a:lnTo>
                    <a:pt x="1046" y="775"/>
                  </a:lnTo>
                  <a:lnTo>
                    <a:pt x="1040" y="785"/>
                  </a:lnTo>
                  <a:lnTo>
                    <a:pt x="1033" y="790"/>
                  </a:lnTo>
                  <a:lnTo>
                    <a:pt x="1031" y="796"/>
                  </a:lnTo>
                  <a:lnTo>
                    <a:pt x="1025" y="796"/>
                  </a:lnTo>
                  <a:lnTo>
                    <a:pt x="1020" y="796"/>
                  </a:lnTo>
                  <a:lnTo>
                    <a:pt x="1014" y="798"/>
                  </a:lnTo>
                  <a:lnTo>
                    <a:pt x="1008" y="804"/>
                  </a:lnTo>
                  <a:lnTo>
                    <a:pt x="1003" y="809"/>
                  </a:lnTo>
                  <a:lnTo>
                    <a:pt x="997" y="815"/>
                  </a:lnTo>
                  <a:lnTo>
                    <a:pt x="995" y="826"/>
                  </a:lnTo>
                  <a:lnTo>
                    <a:pt x="1001" y="845"/>
                  </a:lnTo>
                  <a:lnTo>
                    <a:pt x="1008" y="853"/>
                  </a:lnTo>
                  <a:lnTo>
                    <a:pt x="1012" y="857"/>
                  </a:lnTo>
                  <a:lnTo>
                    <a:pt x="1014" y="862"/>
                  </a:lnTo>
                  <a:lnTo>
                    <a:pt x="1016" y="870"/>
                  </a:lnTo>
                  <a:lnTo>
                    <a:pt x="1016" y="881"/>
                  </a:lnTo>
                  <a:lnTo>
                    <a:pt x="1008" y="883"/>
                  </a:lnTo>
                  <a:lnTo>
                    <a:pt x="1003" y="881"/>
                  </a:lnTo>
                  <a:lnTo>
                    <a:pt x="997" y="876"/>
                  </a:lnTo>
                  <a:lnTo>
                    <a:pt x="997" y="872"/>
                  </a:lnTo>
                  <a:lnTo>
                    <a:pt x="991" y="866"/>
                  </a:lnTo>
                  <a:lnTo>
                    <a:pt x="989" y="864"/>
                  </a:lnTo>
                  <a:lnTo>
                    <a:pt x="987" y="864"/>
                  </a:lnTo>
                  <a:lnTo>
                    <a:pt x="982" y="864"/>
                  </a:lnTo>
                  <a:lnTo>
                    <a:pt x="982" y="866"/>
                  </a:lnTo>
                  <a:lnTo>
                    <a:pt x="978" y="876"/>
                  </a:lnTo>
                  <a:lnTo>
                    <a:pt x="976" y="881"/>
                  </a:lnTo>
                  <a:lnTo>
                    <a:pt x="972" y="889"/>
                  </a:lnTo>
                  <a:lnTo>
                    <a:pt x="970" y="896"/>
                  </a:lnTo>
                  <a:lnTo>
                    <a:pt x="966" y="908"/>
                  </a:lnTo>
                  <a:lnTo>
                    <a:pt x="966" y="915"/>
                  </a:lnTo>
                  <a:lnTo>
                    <a:pt x="963" y="921"/>
                  </a:lnTo>
                  <a:lnTo>
                    <a:pt x="959" y="925"/>
                  </a:lnTo>
                  <a:lnTo>
                    <a:pt x="959" y="927"/>
                  </a:lnTo>
                  <a:lnTo>
                    <a:pt x="953" y="932"/>
                  </a:lnTo>
                  <a:lnTo>
                    <a:pt x="946" y="944"/>
                  </a:lnTo>
                  <a:lnTo>
                    <a:pt x="940" y="951"/>
                  </a:lnTo>
                  <a:lnTo>
                    <a:pt x="938" y="957"/>
                  </a:lnTo>
                  <a:lnTo>
                    <a:pt x="929" y="970"/>
                  </a:lnTo>
                  <a:lnTo>
                    <a:pt x="927" y="976"/>
                  </a:lnTo>
                  <a:lnTo>
                    <a:pt x="927" y="980"/>
                  </a:lnTo>
                  <a:lnTo>
                    <a:pt x="929" y="982"/>
                  </a:lnTo>
                  <a:lnTo>
                    <a:pt x="938" y="987"/>
                  </a:lnTo>
                  <a:lnTo>
                    <a:pt x="946" y="989"/>
                  </a:lnTo>
                  <a:lnTo>
                    <a:pt x="948" y="993"/>
                  </a:lnTo>
                  <a:lnTo>
                    <a:pt x="953" y="999"/>
                  </a:lnTo>
                  <a:lnTo>
                    <a:pt x="957" y="1002"/>
                  </a:lnTo>
                  <a:lnTo>
                    <a:pt x="963" y="1008"/>
                  </a:lnTo>
                  <a:lnTo>
                    <a:pt x="965" y="1018"/>
                  </a:lnTo>
                  <a:lnTo>
                    <a:pt x="966" y="1025"/>
                  </a:lnTo>
                  <a:lnTo>
                    <a:pt x="966" y="1031"/>
                  </a:lnTo>
                  <a:lnTo>
                    <a:pt x="970" y="1039"/>
                  </a:lnTo>
                  <a:lnTo>
                    <a:pt x="976" y="1044"/>
                  </a:lnTo>
                  <a:lnTo>
                    <a:pt x="982" y="1052"/>
                  </a:lnTo>
                  <a:lnTo>
                    <a:pt x="987" y="1056"/>
                  </a:lnTo>
                  <a:lnTo>
                    <a:pt x="1003" y="1067"/>
                  </a:lnTo>
                  <a:lnTo>
                    <a:pt x="1014" y="1069"/>
                  </a:lnTo>
                  <a:lnTo>
                    <a:pt x="1025" y="1071"/>
                  </a:lnTo>
                  <a:lnTo>
                    <a:pt x="1040" y="1071"/>
                  </a:lnTo>
                  <a:lnTo>
                    <a:pt x="1050" y="1075"/>
                  </a:lnTo>
                  <a:lnTo>
                    <a:pt x="1061" y="1080"/>
                  </a:lnTo>
                  <a:lnTo>
                    <a:pt x="1071" y="1080"/>
                  </a:lnTo>
                  <a:lnTo>
                    <a:pt x="1082" y="1082"/>
                  </a:lnTo>
                  <a:lnTo>
                    <a:pt x="1088" y="1088"/>
                  </a:lnTo>
                  <a:lnTo>
                    <a:pt x="1094" y="1092"/>
                  </a:lnTo>
                  <a:lnTo>
                    <a:pt x="1101" y="1095"/>
                  </a:lnTo>
                  <a:lnTo>
                    <a:pt x="1111" y="1101"/>
                  </a:lnTo>
                  <a:lnTo>
                    <a:pt x="1118" y="1116"/>
                  </a:lnTo>
                  <a:lnTo>
                    <a:pt x="1118" y="1124"/>
                  </a:lnTo>
                  <a:lnTo>
                    <a:pt x="1118" y="1126"/>
                  </a:lnTo>
                  <a:lnTo>
                    <a:pt x="1118" y="1135"/>
                  </a:lnTo>
                  <a:lnTo>
                    <a:pt x="1118" y="1143"/>
                  </a:lnTo>
                  <a:lnTo>
                    <a:pt x="1118" y="1150"/>
                  </a:lnTo>
                  <a:lnTo>
                    <a:pt x="1118" y="1156"/>
                  </a:lnTo>
                  <a:lnTo>
                    <a:pt x="1114" y="1162"/>
                  </a:lnTo>
                  <a:lnTo>
                    <a:pt x="1114" y="1167"/>
                  </a:lnTo>
                  <a:lnTo>
                    <a:pt x="1114" y="1173"/>
                  </a:lnTo>
                  <a:lnTo>
                    <a:pt x="1112" y="1181"/>
                  </a:lnTo>
                  <a:lnTo>
                    <a:pt x="1114" y="1186"/>
                  </a:lnTo>
                  <a:lnTo>
                    <a:pt x="1124" y="1194"/>
                  </a:lnTo>
                  <a:lnTo>
                    <a:pt x="1130" y="1211"/>
                  </a:lnTo>
                  <a:lnTo>
                    <a:pt x="1126" y="1217"/>
                  </a:lnTo>
                  <a:lnTo>
                    <a:pt x="1120" y="1222"/>
                  </a:lnTo>
                  <a:lnTo>
                    <a:pt x="1118" y="1228"/>
                  </a:lnTo>
                  <a:lnTo>
                    <a:pt x="1114" y="1232"/>
                  </a:lnTo>
                  <a:lnTo>
                    <a:pt x="1112" y="1236"/>
                  </a:lnTo>
                  <a:lnTo>
                    <a:pt x="1111" y="1241"/>
                  </a:lnTo>
                  <a:lnTo>
                    <a:pt x="1111" y="1247"/>
                  </a:lnTo>
                  <a:lnTo>
                    <a:pt x="1111" y="1251"/>
                  </a:lnTo>
                  <a:lnTo>
                    <a:pt x="1111" y="1260"/>
                  </a:lnTo>
                  <a:lnTo>
                    <a:pt x="1107" y="1268"/>
                  </a:lnTo>
                  <a:lnTo>
                    <a:pt x="1105" y="1272"/>
                  </a:lnTo>
                  <a:lnTo>
                    <a:pt x="1101" y="1275"/>
                  </a:lnTo>
                  <a:lnTo>
                    <a:pt x="1099" y="1279"/>
                  </a:lnTo>
                  <a:lnTo>
                    <a:pt x="1094" y="1279"/>
                  </a:lnTo>
                  <a:lnTo>
                    <a:pt x="1088" y="1275"/>
                  </a:lnTo>
                  <a:lnTo>
                    <a:pt x="1082" y="1275"/>
                  </a:lnTo>
                  <a:lnTo>
                    <a:pt x="1080" y="1275"/>
                  </a:lnTo>
                  <a:lnTo>
                    <a:pt x="1071" y="1275"/>
                  </a:lnTo>
                  <a:lnTo>
                    <a:pt x="1069" y="1275"/>
                  </a:lnTo>
                  <a:lnTo>
                    <a:pt x="1063" y="1275"/>
                  </a:lnTo>
                  <a:lnTo>
                    <a:pt x="1056" y="1275"/>
                  </a:lnTo>
                  <a:lnTo>
                    <a:pt x="1046" y="1275"/>
                  </a:lnTo>
                  <a:lnTo>
                    <a:pt x="1040" y="1285"/>
                  </a:lnTo>
                  <a:lnTo>
                    <a:pt x="1039" y="1292"/>
                  </a:lnTo>
                  <a:lnTo>
                    <a:pt x="1040" y="1298"/>
                  </a:lnTo>
                  <a:lnTo>
                    <a:pt x="1044" y="1300"/>
                  </a:lnTo>
                  <a:lnTo>
                    <a:pt x="1056" y="1310"/>
                  </a:lnTo>
                  <a:lnTo>
                    <a:pt x="1061" y="1315"/>
                  </a:lnTo>
                  <a:lnTo>
                    <a:pt x="1069" y="1317"/>
                  </a:lnTo>
                  <a:lnTo>
                    <a:pt x="1075" y="1323"/>
                  </a:lnTo>
                  <a:lnTo>
                    <a:pt x="1080" y="1325"/>
                  </a:lnTo>
                  <a:lnTo>
                    <a:pt x="1086" y="1330"/>
                  </a:lnTo>
                  <a:lnTo>
                    <a:pt x="1094" y="1334"/>
                  </a:lnTo>
                  <a:lnTo>
                    <a:pt x="1095" y="1336"/>
                  </a:lnTo>
                  <a:lnTo>
                    <a:pt x="1101" y="1342"/>
                  </a:lnTo>
                  <a:lnTo>
                    <a:pt x="1107" y="1347"/>
                  </a:lnTo>
                  <a:lnTo>
                    <a:pt x="1112" y="1353"/>
                  </a:lnTo>
                  <a:lnTo>
                    <a:pt x="1120" y="1355"/>
                  </a:lnTo>
                  <a:lnTo>
                    <a:pt x="1130" y="1361"/>
                  </a:lnTo>
                  <a:lnTo>
                    <a:pt x="1135" y="1364"/>
                  </a:lnTo>
                  <a:lnTo>
                    <a:pt x="1139" y="1368"/>
                  </a:lnTo>
                  <a:lnTo>
                    <a:pt x="1156" y="1378"/>
                  </a:lnTo>
                  <a:lnTo>
                    <a:pt x="1167" y="1383"/>
                  </a:lnTo>
                  <a:lnTo>
                    <a:pt x="1169" y="1387"/>
                  </a:lnTo>
                  <a:lnTo>
                    <a:pt x="1173" y="1399"/>
                  </a:lnTo>
                  <a:lnTo>
                    <a:pt x="1173" y="1404"/>
                  </a:lnTo>
                  <a:lnTo>
                    <a:pt x="1175" y="1410"/>
                  </a:lnTo>
                  <a:lnTo>
                    <a:pt x="1175" y="1416"/>
                  </a:lnTo>
                  <a:lnTo>
                    <a:pt x="1175" y="1427"/>
                  </a:lnTo>
                  <a:lnTo>
                    <a:pt x="1179" y="1440"/>
                  </a:lnTo>
                  <a:lnTo>
                    <a:pt x="1181" y="1442"/>
                  </a:lnTo>
                  <a:lnTo>
                    <a:pt x="1179" y="1452"/>
                  </a:lnTo>
                  <a:lnTo>
                    <a:pt x="1179" y="1455"/>
                  </a:lnTo>
                  <a:lnTo>
                    <a:pt x="1179" y="1461"/>
                  </a:lnTo>
                  <a:lnTo>
                    <a:pt x="1179" y="1467"/>
                  </a:lnTo>
                  <a:lnTo>
                    <a:pt x="1179" y="1476"/>
                  </a:lnTo>
                  <a:lnTo>
                    <a:pt x="1179" y="1480"/>
                  </a:lnTo>
                  <a:lnTo>
                    <a:pt x="1179" y="1486"/>
                  </a:lnTo>
                  <a:lnTo>
                    <a:pt x="1179" y="1491"/>
                  </a:lnTo>
                  <a:lnTo>
                    <a:pt x="1179" y="1497"/>
                  </a:lnTo>
                  <a:lnTo>
                    <a:pt x="1181" y="1503"/>
                  </a:lnTo>
                  <a:lnTo>
                    <a:pt x="1185" y="1516"/>
                  </a:lnTo>
                  <a:lnTo>
                    <a:pt x="1185" y="1522"/>
                  </a:lnTo>
                  <a:lnTo>
                    <a:pt x="1188" y="1533"/>
                  </a:lnTo>
                  <a:lnTo>
                    <a:pt x="1188" y="1539"/>
                  </a:lnTo>
                  <a:lnTo>
                    <a:pt x="1192" y="1544"/>
                  </a:lnTo>
                  <a:lnTo>
                    <a:pt x="1192" y="1548"/>
                  </a:lnTo>
                  <a:lnTo>
                    <a:pt x="1192" y="1552"/>
                  </a:lnTo>
                  <a:lnTo>
                    <a:pt x="1175" y="1552"/>
                  </a:lnTo>
                  <a:lnTo>
                    <a:pt x="1169" y="1548"/>
                  </a:lnTo>
                  <a:lnTo>
                    <a:pt x="1164" y="1546"/>
                  </a:lnTo>
                  <a:lnTo>
                    <a:pt x="1160" y="1546"/>
                  </a:lnTo>
                  <a:lnTo>
                    <a:pt x="1156" y="1544"/>
                  </a:lnTo>
                  <a:lnTo>
                    <a:pt x="1154" y="1541"/>
                  </a:lnTo>
                  <a:lnTo>
                    <a:pt x="1145" y="1541"/>
                  </a:lnTo>
                  <a:lnTo>
                    <a:pt x="1139" y="1539"/>
                  </a:lnTo>
                  <a:lnTo>
                    <a:pt x="1137" y="1541"/>
                  </a:lnTo>
                  <a:lnTo>
                    <a:pt x="1135" y="1541"/>
                  </a:lnTo>
                  <a:lnTo>
                    <a:pt x="1131" y="1539"/>
                  </a:lnTo>
                  <a:lnTo>
                    <a:pt x="1130" y="1539"/>
                  </a:lnTo>
                  <a:lnTo>
                    <a:pt x="1126" y="1539"/>
                  </a:lnTo>
                  <a:lnTo>
                    <a:pt x="1120" y="1539"/>
                  </a:lnTo>
                  <a:lnTo>
                    <a:pt x="1114" y="1539"/>
                  </a:lnTo>
                  <a:lnTo>
                    <a:pt x="1111" y="1541"/>
                  </a:lnTo>
                  <a:lnTo>
                    <a:pt x="1105" y="1541"/>
                  </a:lnTo>
                  <a:lnTo>
                    <a:pt x="1099" y="1541"/>
                  </a:lnTo>
                  <a:lnTo>
                    <a:pt x="1094" y="1544"/>
                  </a:lnTo>
                  <a:lnTo>
                    <a:pt x="1090" y="1544"/>
                  </a:lnTo>
                  <a:lnTo>
                    <a:pt x="1088" y="1544"/>
                  </a:lnTo>
                  <a:lnTo>
                    <a:pt x="1082" y="1546"/>
                  </a:lnTo>
                  <a:lnTo>
                    <a:pt x="1080" y="1548"/>
                  </a:lnTo>
                  <a:lnTo>
                    <a:pt x="1076" y="1552"/>
                  </a:lnTo>
                  <a:lnTo>
                    <a:pt x="1075" y="1554"/>
                  </a:lnTo>
                  <a:lnTo>
                    <a:pt x="1075" y="1558"/>
                  </a:lnTo>
                  <a:lnTo>
                    <a:pt x="1069" y="1560"/>
                  </a:lnTo>
                  <a:lnTo>
                    <a:pt x="1065" y="1560"/>
                  </a:lnTo>
                  <a:lnTo>
                    <a:pt x="1063" y="1563"/>
                  </a:lnTo>
                  <a:lnTo>
                    <a:pt x="1063" y="1565"/>
                  </a:lnTo>
                  <a:lnTo>
                    <a:pt x="1057" y="1567"/>
                  </a:lnTo>
                  <a:lnTo>
                    <a:pt x="1056" y="1571"/>
                  </a:lnTo>
                  <a:lnTo>
                    <a:pt x="1052" y="1571"/>
                  </a:lnTo>
                  <a:lnTo>
                    <a:pt x="1050" y="1573"/>
                  </a:lnTo>
                  <a:lnTo>
                    <a:pt x="1039" y="1579"/>
                  </a:lnTo>
                  <a:lnTo>
                    <a:pt x="1033" y="1579"/>
                  </a:lnTo>
                  <a:lnTo>
                    <a:pt x="1031" y="1579"/>
                  </a:lnTo>
                  <a:lnTo>
                    <a:pt x="1027" y="1579"/>
                  </a:lnTo>
                  <a:lnTo>
                    <a:pt x="1021" y="1577"/>
                  </a:lnTo>
                  <a:lnTo>
                    <a:pt x="1020" y="1577"/>
                  </a:lnTo>
                  <a:lnTo>
                    <a:pt x="1016" y="1577"/>
                  </a:lnTo>
                  <a:lnTo>
                    <a:pt x="1014" y="1573"/>
                  </a:lnTo>
                  <a:lnTo>
                    <a:pt x="1012" y="1573"/>
                  </a:lnTo>
                  <a:lnTo>
                    <a:pt x="1006" y="1571"/>
                  </a:lnTo>
                  <a:lnTo>
                    <a:pt x="1003" y="1571"/>
                  </a:lnTo>
                  <a:lnTo>
                    <a:pt x="1001" y="1571"/>
                  </a:lnTo>
                  <a:lnTo>
                    <a:pt x="997" y="1567"/>
                  </a:lnTo>
                  <a:lnTo>
                    <a:pt x="995" y="1567"/>
                  </a:lnTo>
                  <a:lnTo>
                    <a:pt x="987" y="1567"/>
                  </a:lnTo>
                  <a:lnTo>
                    <a:pt x="984" y="1567"/>
                  </a:lnTo>
                  <a:lnTo>
                    <a:pt x="982" y="1571"/>
                  </a:lnTo>
                  <a:lnTo>
                    <a:pt x="976" y="1573"/>
                  </a:lnTo>
                  <a:lnTo>
                    <a:pt x="972" y="1577"/>
                  </a:lnTo>
                  <a:lnTo>
                    <a:pt x="970" y="1579"/>
                  </a:lnTo>
                  <a:lnTo>
                    <a:pt x="966" y="1579"/>
                  </a:lnTo>
                  <a:lnTo>
                    <a:pt x="965" y="1582"/>
                  </a:lnTo>
                  <a:lnTo>
                    <a:pt x="963" y="1584"/>
                  </a:lnTo>
                  <a:lnTo>
                    <a:pt x="959" y="1588"/>
                  </a:lnTo>
                  <a:lnTo>
                    <a:pt x="957" y="1590"/>
                  </a:lnTo>
                  <a:lnTo>
                    <a:pt x="951" y="1592"/>
                  </a:lnTo>
                  <a:lnTo>
                    <a:pt x="948" y="1596"/>
                  </a:lnTo>
                  <a:lnTo>
                    <a:pt x="948" y="1596"/>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1362" y="2652"/>
              <a:ext cx="1483" cy="1652"/>
            </a:xfrm>
            <a:custGeom>
              <a:avLst/>
              <a:gdLst>
                <a:gd name="T0" fmla="*/ 994 w 1483"/>
                <a:gd name="T1" fmla="*/ 26 h 1652"/>
                <a:gd name="T2" fmla="*/ 1102 w 1483"/>
                <a:gd name="T3" fmla="*/ 32 h 1652"/>
                <a:gd name="T4" fmla="*/ 1200 w 1483"/>
                <a:gd name="T5" fmla="*/ 38 h 1652"/>
                <a:gd name="T6" fmla="*/ 1265 w 1483"/>
                <a:gd name="T7" fmla="*/ 89 h 1652"/>
                <a:gd name="T8" fmla="*/ 1322 w 1483"/>
                <a:gd name="T9" fmla="*/ 132 h 1652"/>
                <a:gd name="T10" fmla="*/ 1367 w 1483"/>
                <a:gd name="T11" fmla="*/ 206 h 1652"/>
                <a:gd name="T12" fmla="*/ 1371 w 1483"/>
                <a:gd name="T13" fmla="*/ 273 h 1652"/>
                <a:gd name="T14" fmla="*/ 1426 w 1483"/>
                <a:gd name="T15" fmla="*/ 318 h 1652"/>
                <a:gd name="T16" fmla="*/ 1481 w 1483"/>
                <a:gd name="T17" fmla="*/ 394 h 1652"/>
                <a:gd name="T18" fmla="*/ 1415 w 1483"/>
                <a:gd name="T19" fmla="*/ 534 h 1652"/>
                <a:gd name="T20" fmla="*/ 1367 w 1483"/>
                <a:gd name="T21" fmla="*/ 616 h 1652"/>
                <a:gd name="T22" fmla="*/ 1314 w 1483"/>
                <a:gd name="T23" fmla="*/ 686 h 1652"/>
                <a:gd name="T24" fmla="*/ 1248 w 1483"/>
                <a:gd name="T25" fmla="*/ 775 h 1652"/>
                <a:gd name="T26" fmla="*/ 1185 w 1483"/>
                <a:gd name="T27" fmla="*/ 834 h 1652"/>
                <a:gd name="T28" fmla="*/ 1210 w 1483"/>
                <a:gd name="T29" fmla="*/ 889 h 1652"/>
                <a:gd name="T30" fmla="*/ 1267 w 1483"/>
                <a:gd name="T31" fmla="*/ 963 h 1652"/>
                <a:gd name="T32" fmla="*/ 1322 w 1483"/>
                <a:gd name="T33" fmla="*/ 913 h 1652"/>
                <a:gd name="T34" fmla="*/ 1403 w 1483"/>
                <a:gd name="T35" fmla="*/ 1002 h 1652"/>
                <a:gd name="T36" fmla="*/ 1409 w 1483"/>
                <a:gd name="T37" fmla="*/ 1107 h 1652"/>
                <a:gd name="T38" fmla="*/ 1437 w 1483"/>
                <a:gd name="T39" fmla="*/ 1251 h 1652"/>
                <a:gd name="T40" fmla="*/ 1409 w 1483"/>
                <a:gd name="T41" fmla="*/ 1359 h 1652"/>
                <a:gd name="T42" fmla="*/ 1303 w 1483"/>
                <a:gd name="T43" fmla="*/ 1453 h 1652"/>
                <a:gd name="T44" fmla="*/ 1295 w 1483"/>
                <a:gd name="T45" fmla="*/ 1548 h 1652"/>
                <a:gd name="T46" fmla="*/ 1248 w 1483"/>
                <a:gd name="T47" fmla="*/ 1592 h 1652"/>
                <a:gd name="T48" fmla="*/ 1191 w 1483"/>
                <a:gd name="T49" fmla="*/ 1639 h 1652"/>
                <a:gd name="T50" fmla="*/ 1106 w 1483"/>
                <a:gd name="T51" fmla="*/ 1639 h 1652"/>
                <a:gd name="T52" fmla="*/ 1068 w 1483"/>
                <a:gd name="T53" fmla="*/ 1641 h 1652"/>
                <a:gd name="T54" fmla="*/ 956 w 1483"/>
                <a:gd name="T55" fmla="*/ 1514 h 1652"/>
                <a:gd name="T56" fmla="*/ 867 w 1483"/>
                <a:gd name="T57" fmla="*/ 1404 h 1652"/>
                <a:gd name="T58" fmla="*/ 791 w 1483"/>
                <a:gd name="T59" fmla="*/ 1349 h 1652"/>
                <a:gd name="T60" fmla="*/ 772 w 1483"/>
                <a:gd name="T61" fmla="*/ 1323 h 1652"/>
                <a:gd name="T62" fmla="*/ 755 w 1483"/>
                <a:gd name="T63" fmla="*/ 1417 h 1652"/>
                <a:gd name="T64" fmla="*/ 563 w 1483"/>
                <a:gd name="T65" fmla="*/ 1415 h 1652"/>
                <a:gd name="T66" fmla="*/ 546 w 1483"/>
                <a:gd name="T67" fmla="*/ 1366 h 1652"/>
                <a:gd name="T68" fmla="*/ 391 w 1483"/>
                <a:gd name="T69" fmla="*/ 1503 h 1652"/>
                <a:gd name="T70" fmla="*/ 345 w 1483"/>
                <a:gd name="T71" fmla="*/ 1533 h 1652"/>
                <a:gd name="T72" fmla="*/ 330 w 1483"/>
                <a:gd name="T73" fmla="*/ 1584 h 1652"/>
                <a:gd name="T74" fmla="*/ 306 w 1483"/>
                <a:gd name="T75" fmla="*/ 1645 h 1652"/>
                <a:gd name="T76" fmla="*/ 281 w 1483"/>
                <a:gd name="T77" fmla="*/ 1470 h 1652"/>
                <a:gd name="T78" fmla="*/ 402 w 1483"/>
                <a:gd name="T79" fmla="*/ 1101 h 1652"/>
                <a:gd name="T80" fmla="*/ 40 w 1483"/>
                <a:gd name="T81" fmla="*/ 957 h 1652"/>
                <a:gd name="T82" fmla="*/ 88 w 1483"/>
                <a:gd name="T83" fmla="*/ 881 h 1652"/>
                <a:gd name="T84" fmla="*/ 148 w 1483"/>
                <a:gd name="T85" fmla="*/ 803 h 1652"/>
                <a:gd name="T86" fmla="*/ 120 w 1483"/>
                <a:gd name="T87" fmla="*/ 735 h 1652"/>
                <a:gd name="T88" fmla="*/ 154 w 1483"/>
                <a:gd name="T89" fmla="*/ 676 h 1652"/>
                <a:gd name="T90" fmla="*/ 241 w 1483"/>
                <a:gd name="T91" fmla="*/ 697 h 1652"/>
                <a:gd name="T92" fmla="*/ 281 w 1483"/>
                <a:gd name="T93" fmla="*/ 654 h 1652"/>
                <a:gd name="T94" fmla="*/ 361 w 1483"/>
                <a:gd name="T95" fmla="*/ 652 h 1652"/>
                <a:gd name="T96" fmla="*/ 435 w 1483"/>
                <a:gd name="T97" fmla="*/ 599 h 1652"/>
                <a:gd name="T98" fmla="*/ 497 w 1483"/>
                <a:gd name="T99" fmla="*/ 542 h 1652"/>
                <a:gd name="T100" fmla="*/ 550 w 1483"/>
                <a:gd name="T101" fmla="*/ 481 h 1652"/>
                <a:gd name="T102" fmla="*/ 611 w 1483"/>
                <a:gd name="T103" fmla="*/ 422 h 1652"/>
                <a:gd name="T104" fmla="*/ 685 w 1483"/>
                <a:gd name="T105" fmla="*/ 366 h 1652"/>
                <a:gd name="T106" fmla="*/ 772 w 1483"/>
                <a:gd name="T107" fmla="*/ 343 h 1652"/>
                <a:gd name="T108" fmla="*/ 810 w 1483"/>
                <a:gd name="T109" fmla="*/ 282 h 1652"/>
                <a:gd name="T110" fmla="*/ 793 w 1483"/>
                <a:gd name="T111" fmla="*/ 225 h 1652"/>
                <a:gd name="T112" fmla="*/ 780 w 1483"/>
                <a:gd name="T113" fmla="*/ 157 h 1652"/>
                <a:gd name="T114" fmla="*/ 778 w 1483"/>
                <a:gd name="T115" fmla="*/ 95 h 1652"/>
                <a:gd name="T116" fmla="*/ 759 w 1483"/>
                <a:gd name="T117" fmla="*/ 45 h 1652"/>
                <a:gd name="T118" fmla="*/ 823 w 1483"/>
                <a:gd name="T119" fmla="*/ 40 h 1652"/>
                <a:gd name="T120" fmla="*/ 890 w 1483"/>
                <a:gd name="T121" fmla="*/ 5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83" h="1652">
                  <a:moveTo>
                    <a:pt x="916" y="0"/>
                  </a:moveTo>
                  <a:lnTo>
                    <a:pt x="922" y="0"/>
                  </a:lnTo>
                  <a:lnTo>
                    <a:pt x="926" y="0"/>
                  </a:lnTo>
                  <a:lnTo>
                    <a:pt x="927" y="0"/>
                  </a:lnTo>
                  <a:lnTo>
                    <a:pt x="931" y="2"/>
                  </a:lnTo>
                  <a:lnTo>
                    <a:pt x="933" y="2"/>
                  </a:lnTo>
                  <a:lnTo>
                    <a:pt x="935" y="0"/>
                  </a:lnTo>
                  <a:lnTo>
                    <a:pt x="941" y="2"/>
                  </a:lnTo>
                  <a:lnTo>
                    <a:pt x="950" y="2"/>
                  </a:lnTo>
                  <a:lnTo>
                    <a:pt x="952" y="5"/>
                  </a:lnTo>
                  <a:lnTo>
                    <a:pt x="956" y="7"/>
                  </a:lnTo>
                  <a:lnTo>
                    <a:pt x="960" y="7"/>
                  </a:lnTo>
                  <a:lnTo>
                    <a:pt x="965" y="9"/>
                  </a:lnTo>
                  <a:lnTo>
                    <a:pt x="971" y="13"/>
                  </a:lnTo>
                  <a:lnTo>
                    <a:pt x="988" y="13"/>
                  </a:lnTo>
                  <a:lnTo>
                    <a:pt x="988" y="15"/>
                  </a:lnTo>
                  <a:lnTo>
                    <a:pt x="990" y="21"/>
                  </a:lnTo>
                  <a:lnTo>
                    <a:pt x="990" y="24"/>
                  </a:lnTo>
                  <a:lnTo>
                    <a:pt x="994" y="26"/>
                  </a:lnTo>
                  <a:lnTo>
                    <a:pt x="999" y="32"/>
                  </a:lnTo>
                  <a:lnTo>
                    <a:pt x="1007" y="34"/>
                  </a:lnTo>
                  <a:lnTo>
                    <a:pt x="1013" y="34"/>
                  </a:lnTo>
                  <a:lnTo>
                    <a:pt x="1015" y="38"/>
                  </a:lnTo>
                  <a:lnTo>
                    <a:pt x="1020" y="38"/>
                  </a:lnTo>
                  <a:lnTo>
                    <a:pt x="1034" y="34"/>
                  </a:lnTo>
                  <a:lnTo>
                    <a:pt x="1039" y="34"/>
                  </a:lnTo>
                  <a:lnTo>
                    <a:pt x="1045" y="34"/>
                  </a:lnTo>
                  <a:lnTo>
                    <a:pt x="1049" y="34"/>
                  </a:lnTo>
                  <a:lnTo>
                    <a:pt x="1053" y="34"/>
                  </a:lnTo>
                  <a:lnTo>
                    <a:pt x="1058" y="34"/>
                  </a:lnTo>
                  <a:lnTo>
                    <a:pt x="1064" y="34"/>
                  </a:lnTo>
                  <a:lnTo>
                    <a:pt x="1070" y="34"/>
                  </a:lnTo>
                  <a:lnTo>
                    <a:pt x="1075" y="34"/>
                  </a:lnTo>
                  <a:lnTo>
                    <a:pt x="1081" y="34"/>
                  </a:lnTo>
                  <a:lnTo>
                    <a:pt x="1087" y="34"/>
                  </a:lnTo>
                  <a:lnTo>
                    <a:pt x="1092" y="34"/>
                  </a:lnTo>
                  <a:lnTo>
                    <a:pt x="1098" y="32"/>
                  </a:lnTo>
                  <a:lnTo>
                    <a:pt x="1102" y="32"/>
                  </a:lnTo>
                  <a:lnTo>
                    <a:pt x="1108" y="28"/>
                  </a:lnTo>
                  <a:lnTo>
                    <a:pt x="1113" y="26"/>
                  </a:lnTo>
                  <a:lnTo>
                    <a:pt x="1119" y="26"/>
                  </a:lnTo>
                  <a:lnTo>
                    <a:pt x="1123" y="26"/>
                  </a:lnTo>
                  <a:lnTo>
                    <a:pt x="1130" y="28"/>
                  </a:lnTo>
                  <a:lnTo>
                    <a:pt x="1138" y="34"/>
                  </a:lnTo>
                  <a:lnTo>
                    <a:pt x="1144" y="38"/>
                  </a:lnTo>
                  <a:lnTo>
                    <a:pt x="1147" y="38"/>
                  </a:lnTo>
                  <a:lnTo>
                    <a:pt x="1149" y="38"/>
                  </a:lnTo>
                  <a:lnTo>
                    <a:pt x="1157" y="38"/>
                  </a:lnTo>
                  <a:lnTo>
                    <a:pt x="1161" y="38"/>
                  </a:lnTo>
                  <a:lnTo>
                    <a:pt x="1166" y="38"/>
                  </a:lnTo>
                  <a:lnTo>
                    <a:pt x="1172" y="38"/>
                  </a:lnTo>
                  <a:lnTo>
                    <a:pt x="1176" y="38"/>
                  </a:lnTo>
                  <a:lnTo>
                    <a:pt x="1181" y="38"/>
                  </a:lnTo>
                  <a:lnTo>
                    <a:pt x="1185" y="38"/>
                  </a:lnTo>
                  <a:lnTo>
                    <a:pt x="1191" y="38"/>
                  </a:lnTo>
                  <a:lnTo>
                    <a:pt x="1197" y="38"/>
                  </a:lnTo>
                  <a:lnTo>
                    <a:pt x="1200" y="38"/>
                  </a:lnTo>
                  <a:lnTo>
                    <a:pt x="1204" y="38"/>
                  </a:lnTo>
                  <a:lnTo>
                    <a:pt x="1210" y="38"/>
                  </a:lnTo>
                  <a:lnTo>
                    <a:pt x="1218" y="38"/>
                  </a:lnTo>
                  <a:lnTo>
                    <a:pt x="1225" y="38"/>
                  </a:lnTo>
                  <a:lnTo>
                    <a:pt x="1229" y="38"/>
                  </a:lnTo>
                  <a:lnTo>
                    <a:pt x="1229" y="34"/>
                  </a:lnTo>
                  <a:lnTo>
                    <a:pt x="1235" y="40"/>
                  </a:lnTo>
                  <a:lnTo>
                    <a:pt x="1236" y="45"/>
                  </a:lnTo>
                  <a:lnTo>
                    <a:pt x="1236" y="49"/>
                  </a:lnTo>
                  <a:lnTo>
                    <a:pt x="1240" y="51"/>
                  </a:lnTo>
                  <a:lnTo>
                    <a:pt x="1242" y="59"/>
                  </a:lnTo>
                  <a:lnTo>
                    <a:pt x="1242" y="62"/>
                  </a:lnTo>
                  <a:lnTo>
                    <a:pt x="1246" y="64"/>
                  </a:lnTo>
                  <a:lnTo>
                    <a:pt x="1250" y="70"/>
                  </a:lnTo>
                  <a:lnTo>
                    <a:pt x="1250" y="74"/>
                  </a:lnTo>
                  <a:lnTo>
                    <a:pt x="1255" y="81"/>
                  </a:lnTo>
                  <a:lnTo>
                    <a:pt x="1259" y="81"/>
                  </a:lnTo>
                  <a:lnTo>
                    <a:pt x="1261" y="87"/>
                  </a:lnTo>
                  <a:lnTo>
                    <a:pt x="1265" y="89"/>
                  </a:lnTo>
                  <a:lnTo>
                    <a:pt x="1267" y="95"/>
                  </a:lnTo>
                  <a:lnTo>
                    <a:pt x="1271" y="96"/>
                  </a:lnTo>
                  <a:lnTo>
                    <a:pt x="1272" y="100"/>
                  </a:lnTo>
                  <a:lnTo>
                    <a:pt x="1274" y="106"/>
                  </a:lnTo>
                  <a:lnTo>
                    <a:pt x="1278" y="108"/>
                  </a:lnTo>
                  <a:lnTo>
                    <a:pt x="1280" y="112"/>
                  </a:lnTo>
                  <a:lnTo>
                    <a:pt x="1284" y="114"/>
                  </a:lnTo>
                  <a:lnTo>
                    <a:pt x="1286" y="114"/>
                  </a:lnTo>
                  <a:lnTo>
                    <a:pt x="1286" y="117"/>
                  </a:lnTo>
                  <a:lnTo>
                    <a:pt x="1290" y="119"/>
                  </a:lnTo>
                  <a:lnTo>
                    <a:pt x="1295" y="121"/>
                  </a:lnTo>
                  <a:lnTo>
                    <a:pt x="1297" y="125"/>
                  </a:lnTo>
                  <a:lnTo>
                    <a:pt x="1303" y="125"/>
                  </a:lnTo>
                  <a:lnTo>
                    <a:pt x="1309" y="125"/>
                  </a:lnTo>
                  <a:lnTo>
                    <a:pt x="1314" y="127"/>
                  </a:lnTo>
                  <a:lnTo>
                    <a:pt x="1316" y="127"/>
                  </a:lnTo>
                  <a:lnTo>
                    <a:pt x="1320" y="127"/>
                  </a:lnTo>
                  <a:lnTo>
                    <a:pt x="1322" y="131"/>
                  </a:lnTo>
                  <a:lnTo>
                    <a:pt x="1322" y="132"/>
                  </a:lnTo>
                  <a:lnTo>
                    <a:pt x="1327" y="142"/>
                  </a:lnTo>
                  <a:lnTo>
                    <a:pt x="1329" y="144"/>
                  </a:lnTo>
                  <a:lnTo>
                    <a:pt x="1333" y="150"/>
                  </a:lnTo>
                  <a:lnTo>
                    <a:pt x="1335" y="151"/>
                  </a:lnTo>
                  <a:lnTo>
                    <a:pt x="1339" y="157"/>
                  </a:lnTo>
                  <a:lnTo>
                    <a:pt x="1341" y="157"/>
                  </a:lnTo>
                  <a:lnTo>
                    <a:pt x="1341" y="161"/>
                  </a:lnTo>
                  <a:lnTo>
                    <a:pt x="1346" y="165"/>
                  </a:lnTo>
                  <a:lnTo>
                    <a:pt x="1346" y="168"/>
                  </a:lnTo>
                  <a:lnTo>
                    <a:pt x="1346" y="170"/>
                  </a:lnTo>
                  <a:lnTo>
                    <a:pt x="1348" y="174"/>
                  </a:lnTo>
                  <a:lnTo>
                    <a:pt x="1352" y="176"/>
                  </a:lnTo>
                  <a:lnTo>
                    <a:pt x="1352" y="180"/>
                  </a:lnTo>
                  <a:lnTo>
                    <a:pt x="1354" y="182"/>
                  </a:lnTo>
                  <a:lnTo>
                    <a:pt x="1354" y="187"/>
                  </a:lnTo>
                  <a:lnTo>
                    <a:pt x="1358" y="193"/>
                  </a:lnTo>
                  <a:lnTo>
                    <a:pt x="1363" y="199"/>
                  </a:lnTo>
                  <a:lnTo>
                    <a:pt x="1363" y="201"/>
                  </a:lnTo>
                  <a:lnTo>
                    <a:pt x="1367" y="206"/>
                  </a:lnTo>
                  <a:lnTo>
                    <a:pt x="1371" y="210"/>
                  </a:lnTo>
                  <a:lnTo>
                    <a:pt x="1371" y="212"/>
                  </a:lnTo>
                  <a:lnTo>
                    <a:pt x="1373" y="214"/>
                  </a:lnTo>
                  <a:lnTo>
                    <a:pt x="1373" y="220"/>
                  </a:lnTo>
                  <a:lnTo>
                    <a:pt x="1373" y="223"/>
                  </a:lnTo>
                  <a:lnTo>
                    <a:pt x="1373" y="225"/>
                  </a:lnTo>
                  <a:lnTo>
                    <a:pt x="1373" y="231"/>
                  </a:lnTo>
                  <a:lnTo>
                    <a:pt x="1373" y="233"/>
                  </a:lnTo>
                  <a:lnTo>
                    <a:pt x="1377" y="242"/>
                  </a:lnTo>
                  <a:lnTo>
                    <a:pt x="1373" y="244"/>
                  </a:lnTo>
                  <a:lnTo>
                    <a:pt x="1373" y="248"/>
                  </a:lnTo>
                  <a:lnTo>
                    <a:pt x="1373" y="250"/>
                  </a:lnTo>
                  <a:lnTo>
                    <a:pt x="1371" y="254"/>
                  </a:lnTo>
                  <a:lnTo>
                    <a:pt x="1371" y="256"/>
                  </a:lnTo>
                  <a:lnTo>
                    <a:pt x="1371" y="261"/>
                  </a:lnTo>
                  <a:lnTo>
                    <a:pt x="1371" y="263"/>
                  </a:lnTo>
                  <a:lnTo>
                    <a:pt x="1371" y="267"/>
                  </a:lnTo>
                  <a:lnTo>
                    <a:pt x="1371" y="269"/>
                  </a:lnTo>
                  <a:lnTo>
                    <a:pt x="1371" y="273"/>
                  </a:lnTo>
                  <a:lnTo>
                    <a:pt x="1373" y="278"/>
                  </a:lnTo>
                  <a:lnTo>
                    <a:pt x="1373" y="280"/>
                  </a:lnTo>
                  <a:lnTo>
                    <a:pt x="1377" y="282"/>
                  </a:lnTo>
                  <a:lnTo>
                    <a:pt x="1377" y="286"/>
                  </a:lnTo>
                  <a:lnTo>
                    <a:pt x="1377" y="288"/>
                  </a:lnTo>
                  <a:lnTo>
                    <a:pt x="1379" y="288"/>
                  </a:lnTo>
                  <a:lnTo>
                    <a:pt x="1382" y="292"/>
                  </a:lnTo>
                  <a:lnTo>
                    <a:pt x="1384" y="294"/>
                  </a:lnTo>
                  <a:lnTo>
                    <a:pt x="1390" y="294"/>
                  </a:lnTo>
                  <a:lnTo>
                    <a:pt x="1392" y="299"/>
                  </a:lnTo>
                  <a:lnTo>
                    <a:pt x="1396" y="299"/>
                  </a:lnTo>
                  <a:lnTo>
                    <a:pt x="1401" y="299"/>
                  </a:lnTo>
                  <a:lnTo>
                    <a:pt x="1401" y="301"/>
                  </a:lnTo>
                  <a:lnTo>
                    <a:pt x="1403" y="305"/>
                  </a:lnTo>
                  <a:lnTo>
                    <a:pt x="1409" y="311"/>
                  </a:lnTo>
                  <a:lnTo>
                    <a:pt x="1415" y="313"/>
                  </a:lnTo>
                  <a:lnTo>
                    <a:pt x="1420" y="316"/>
                  </a:lnTo>
                  <a:lnTo>
                    <a:pt x="1422" y="316"/>
                  </a:lnTo>
                  <a:lnTo>
                    <a:pt x="1426" y="318"/>
                  </a:lnTo>
                  <a:lnTo>
                    <a:pt x="1428" y="318"/>
                  </a:lnTo>
                  <a:lnTo>
                    <a:pt x="1437" y="322"/>
                  </a:lnTo>
                  <a:lnTo>
                    <a:pt x="1439" y="322"/>
                  </a:lnTo>
                  <a:lnTo>
                    <a:pt x="1441" y="324"/>
                  </a:lnTo>
                  <a:lnTo>
                    <a:pt x="1451" y="324"/>
                  </a:lnTo>
                  <a:lnTo>
                    <a:pt x="1453" y="324"/>
                  </a:lnTo>
                  <a:lnTo>
                    <a:pt x="1456" y="326"/>
                  </a:lnTo>
                  <a:lnTo>
                    <a:pt x="1462" y="331"/>
                  </a:lnTo>
                  <a:lnTo>
                    <a:pt x="1466" y="341"/>
                  </a:lnTo>
                  <a:lnTo>
                    <a:pt x="1470" y="343"/>
                  </a:lnTo>
                  <a:lnTo>
                    <a:pt x="1472" y="350"/>
                  </a:lnTo>
                  <a:lnTo>
                    <a:pt x="1477" y="356"/>
                  </a:lnTo>
                  <a:lnTo>
                    <a:pt x="1477" y="362"/>
                  </a:lnTo>
                  <a:lnTo>
                    <a:pt x="1481" y="367"/>
                  </a:lnTo>
                  <a:lnTo>
                    <a:pt x="1481" y="369"/>
                  </a:lnTo>
                  <a:lnTo>
                    <a:pt x="1481" y="379"/>
                  </a:lnTo>
                  <a:lnTo>
                    <a:pt x="1483" y="385"/>
                  </a:lnTo>
                  <a:lnTo>
                    <a:pt x="1481" y="390"/>
                  </a:lnTo>
                  <a:lnTo>
                    <a:pt x="1481" y="394"/>
                  </a:lnTo>
                  <a:lnTo>
                    <a:pt x="1481" y="403"/>
                  </a:lnTo>
                  <a:lnTo>
                    <a:pt x="1475" y="409"/>
                  </a:lnTo>
                  <a:lnTo>
                    <a:pt x="1466" y="422"/>
                  </a:lnTo>
                  <a:lnTo>
                    <a:pt x="1466" y="424"/>
                  </a:lnTo>
                  <a:lnTo>
                    <a:pt x="1458" y="430"/>
                  </a:lnTo>
                  <a:lnTo>
                    <a:pt x="1441" y="466"/>
                  </a:lnTo>
                  <a:lnTo>
                    <a:pt x="1441" y="472"/>
                  </a:lnTo>
                  <a:lnTo>
                    <a:pt x="1441" y="477"/>
                  </a:lnTo>
                  <a:lnTo>
                    <a:pt x="1437" y="485"/>
                  </a:lnTo>
                  <a:lnTo>
                    <a:pt x="1434" y="493"/>
                  </a:lnTo>
                  <a:lnTo>
                    <a:pt x="1432" y="496"/>
                  </a:lnTo>
                  <a:lnTo>
                    <a:pt x="1426" y="504"/>
                  </a:lnTo>
                  <a:lnTo>
                    <a:pt x="1422" y="511"/>
                  </a:lnTo>
                  <a:lnTo>
                    <a:pt x="1420" y="515"/>
                  </a:lnTo>
                  <a:lnTo>
                    <a:pt x="1420" y="517"/>
                  </a:lnTo>
                  <a:lnTo>
                    <a:pt x="1417" y="523"/>
                  </a:lnTo>
                  <a:lnTo>
                    <a:pt x="1417" y="527"/>
                  </a:lnTo>
                  <a:lnTo>
                    <a:pt x="1417" y="530"/>
                  </a:lnTo>
                  <a:lnTo>
                    <a:pt x="1415" y="534"/>
                  </a:lnTo>
                  <a:lnTo>
                    <a:pt x="1415" y="536"/>
                  </a:lnTo>
                  <a:lnTo>
                    <a:pt x="1415" y="540"/>
                  </a:lnTo>
                  <a:lnTo>
                    <a:pt x="1420" y="549"/>
                  </a:lnTo>
                  <a:lnTo>
                    <a:pt x="1420" y="555"/>
                  </a:lnTo>
                  <a:lnTo>
                    <a:pt x="1422" y="559"/>
                  </a:lnTo>
                  <a:lnTo>
                    <a:pt x="1426" y="566"/>
                  </a:lnTo>
                  <a:lnTo>
                    <a:pt x="1422" y="574"/>
                  </a:lnTo>
                  <a:lnTo>
                    <a:pt x="1420" y="580"/>
                  </a:lnTo>
                  <a:lnTo>
                    <a:pt x="1417" y="585"/>
                  </a:lnTo>
                  <a:lnTo>
                    <a:pt x="1409" y="591"/>
                  </a:lnTo>
                  <a:lnTo>
                    <a:pt x="1403" y="593"/>
                  </a:lnTo>
                  <a:lnTo>
                    <a:pt x="1398" y="599"/>
                  </a:lnTo>
                  <a:lnTo>
                    <a:pt x="1392" y="604"/>
                  </a:lnTo>
                  <a:lnTo>
                    <a:pt x="1390" y="608"/>
                  </a:lnTo>
                  <a:lnTo>
                    <a:pt x="1388" y="608"/>
                  </a:lnTo>
                  <a:lnTo>
                    <a:pt x="1382" y="610"/>
                  </a:lnTo>
                  <a:lnTo>
                    <a:pt x="1379" y="610"/>
                  </a:lnTo>
                  <a:lnTo>
                    <a:pt x="1373" y="614"/>
                  </a:lnTo>
                  <a:lnTo>
                    <a:pt x="1367" y="616"/>
                  </a:lnTo>
                  <a:lnTo>
                    <a:pt x="1365" y="616"/>
                  </a:lnTo>
                  <a:lnTo>
                    <a:pt x="1360" y="618"/>
                  </a:lnTo>
                  <a:lnTo>
                    <a:pt x="1358" y="623"/>
                  </a:lnTo>
                  <a:lnTo>
                    <a:pt x="1354" y="627"/>
                  </a:lnTo>
                  <a:lnTo>
                    <a:pt x="1348" y="629"/>
                  </a:lnTo>
                  <a:lnTo>
                    <a:pt x="1348" y="633"/>
                  </a:lnTo>
                  <a:lnTo>
                    <a:pt x="1343" y="635"/>
                  </a:lnTo>
                  <a:lnTo>
                    <a:pt x="1341" y="640"/>
                  </a:lnTo>
                  <a:lnTo>
                    <a:pt x="1341" y="642"/>
                  </a:lnTo>
                  <a:lnTo>
                    <a:pt x="1339" y="648"/>
                  </a:lnTo>
                  <a:lnTo>
                    <a:pt x="1335" y="654"/>
                  </a:lnTo>
                  <a:lnTo>
                    <a:pt x="1333" y="657"/>
                  </a:lnTo>
                  <a:lnTo>
                    <a:pt x="1329" y="659"/>
                  </a:lnTo>
                  <a:lnTo>
                    <a:pt x="1329" y="661"/>
                  </a:lnTo>
                  <a:lnTo>
                    <a:pt x="1322" y="671"/>
                  </a:lnTo>
                  <a:lnTo>
                    <a:pt x="1320" y="673"/>
                  </a:lnTo>
                  <a:lnTo>
                    <a:pt x="1320" y="676"/>
                  </a:lnTo>
                  <a:lnTo>
                    <a:pt x="1316" y="682"/>
                  </a:lnTo>
                  <a:lnTo>
                    <a:pt x="1314" y="686"/>
                  </a:lnTo>
                  <a:lnTo>
                    <a:pt x="1310" y="692"/>
                  </a:lnTo>
                  <a:lnTo>
                    <a:pt x="1309" y="695"/>
                  </a:lnTo>
                  <a:lnTo>
                    <a:pt x="1305" y="701"/>
                  </a:lnTo>
                  <a:lnTo>
                    <a:pt x="1303" y="707"/>
                  </a:lnTo>
                  <a:lnTo>
                    <a:pt x="1299" y="710"/>
                  </a:lnTo>
                  <a:lnTo>
                    <a:pt x="1297" y="720"/>
                  </a:lnTo>
                  <a:lnTo>
                    <a:pt x="1295" y="726"/>
                  </a:lnTo>
                  <a:lnTo>
                    <a:pt x="1291" y="728"/>
                  </a:lnTo>
                  <a:lnTo>
                    <a:pt x="1290" y="733"/>
                  </a:lnTo>
                  <a:lnTo>
                    <a:pt x="1284" y="739"/>
                  </a:lnTo>
                  <a:lnTo>
                    <a:pt x="1280" y="745"/>
                  </a:lnTo>
                  <a:lnTo>
                    <a:pt x="1274" y="746"/>
                  </a:lnTo>
                  <a:lnTo>
                    <a:pt x="1272" y="750"/>
                  </a:lnTo>
                  <a:lnTo>
                    <a:pt x="1271" y="754"/>
                  </a:lnTo>
                  <a:lnTo>
                    <a:pt x="1265" y="758"/>
                  </a:lnTo>
                  <a:lnTo>
                    <a:pt x="1259" y="764"/>
                  </a:lnTo>
                  <a:lnTo>
                    <a:pt x="1255" y="769"/>
                  </a:lnTo>
                  <a:lnTo>
                    <a:pt x="1250" y="771"/>
                  </a:lnTo>
                  <a:lnTo>
                    <a:pt x="1248" y="775"/>
                  </a:lnTo>
                  <a:lnTo>
                    <a:pt x="1246" y="777"/>
                  </a:lnTo>
                  <a:lnTo>
                    <a:pt x="1240" y="779"/>
                  </a:lnTo>
                  <a:lnTo>
                    <a:pt x="1235" y="784"/>
                  </a:lnTo>
                  <a:lnTo>
                    <a:pt x="1231" y="788"/>
                  </a:lnTo>
                  <a:lnTo>
                    <a:pt x="1229" y="790"/>
                  </a:lnTo>
                  <a:lnTo>
                    <a:pt x="1223" y="796"/>
                  </a:lnTo>
                  <a:lnTo>
                    <a:pt x="1218" y="801"/>
                  </a:lnTo>
                  <a:lnTo>
                    <a:pt x="1216" y="803"/>
                  </a:lnTo>
                  <a:lnTo>
                    <a:pt x="1210" y="807"/>
                  </a:lnTo>
                  <a:lnTo>
                    <a:pt x="1206" y="813"/>
                  </a:lnTo>
                  <a:lnTo>
                    <a:pt x="1204" y="813"/>
                  </a:lnTo>
                  <a:lnTo>
                    <a:pt x="1200" y="815"/>
                  </a:lnTo>
                  <a:lnTo>
                    <a:pt x="1199" y="820"/>
                  </a:lnTo>
                  <a:lnTo>
                    <a:pt x="1193" y="822"/>
                  </a:lnTo>
                  <a:lnTo>
                    <a:pt x="1193" y="828"/>
                  </a:lnTo>
                  <a:lnTo>
                    <a:pt x="1191" y="832"/>
                  </a:lnTo>
                  <a:lnTo>
                    <a:pt x="1187" y="832"/>
                  </a:lnTo>
                  <a:lnTo>
                    <a:pt x="1187" y="834"/>
                  </a:lnTo>
                  <a:lnTo>
                    <a:pt x="1185" y="834"/>
                  </a:lnTo>
                  <a:lnTo>
                    <a:pt x="1185" y="837"/>
                  </a:lnTo>
                  <a:lnTo>
                    <a:pt x="1187" y="839"/>
                  </a:lnTo>
                  <a:lnTo>
                    <a:pt x="1191" y="839"/>
                  </a:lnTo>
                  <a:lnTo>
                    <a:pt x="1191" y="843"/>
                  </a:lnTo>
                  <a:lnTo>
                    <a:pt x="1187" y="843"/>
                  </a:lnTo>
                  <a:lnTo>
                    <a:pt x="1185" y="843"/>
                  </a:lnTo>
                  <a:lnTo>
                    <a:pt x="1181" y="845"/>
                  </a:lnTo>
                  <a:lnTo>
                    <a:pt x="1181" y="847"/>
                  </a:lnTo>
                  <a:lnTo>
                    <a:pt x="1185" y="847"/>
                  </a:lnTo>
                  <a:lnTo>
                    <a:pt x="1187" y="851"/>
                  </a:lnTo>
                  <a:lnTo>
                    <a:pt x="1187" y="856"/>
                  </a:lnTo>
                  <a:lnTo>
                    <a:pt x="1191" y="858"/>
                  </a:lnTo>
                  <a:lnTo>
                    <a:pt x="1191" y="862"/>
                  </a:lnTo>
                  <a:lnTo>
                    <a:pt x="1193" y="862"/>
                  </a:lnTo>
                  <a:lnTo>
                    <a:pt x="1197" y="864"/>
                  </a:lnTo>
                  <a:lnTo>
                    <a:pt x="1197" y="870"/>
                  </a:lnTo>
                  <a:lnTo>
                    <a:pt x="1199" y="875"/>
                  </a:lnTo>
                  <a:lnTo>
                    <a:pt x="1204" y="883"/>
                  </a:lnTo>
                  <a:lnTo>
                    <a:pt x="1210" y="889"/>
                  </a:lnTo>
                  <a:lnTo>
                    <a:pt x="1216" y="896"/>
                  </a:lnTo>
                  <a:lnTo>
                    <a:pt x="1216" y="902"/>
                  </a:lnTo>
                  <a:lnTo>
                    <a:pt x="1218" y="906"/>
                  </a:lnTo>
                  <a:lnTo>
                    <a:pt x="1221" y="911"/>
                  </a:lnTo>
                  <a:lnTo>
                    <a:pt x="1225" y="915"/>
                  </a:lnTo>
                  <a:lnTo>
                    <a:pt x="1229" y="921"/>
                  </a:lnTo>
                  <a:lnTo>
                    <a:pt x="1231" y="927"/>
                  </a:lnTo>
                  <a:lnTo>
                    <a:pt x="1235" y="930"/>
                  </a:lnTo>
                  <a:lnTo>
                    <a:pt x="1236" y="934"/>
                  </a:lnTo>
                  <a:lnTo>
                    <a:pt x="1242" y="940"/>
                  </a:lnTo>
                  <a:lnTo>
                    <a:pt x="1246" y="944"/>
                  </a:lnTo>
                  <a:lnTo>
                    <a:pt x="1248" y="945"/>
                  </a:lnTo>
                  <a:lnTo>
                    <a:pt x="1248" y="949"/>
                  </a:lnTo>
                  <a:lnTo>
                    <a:pt x="1254" y="955"/>
                  </a:lnTo>
                  <a:lnTo>
                    <a:pt x="1255" y="957"/>
                  </a:lnTo>
                  <a:lnTo>
                    <a:pt x="1259" y="957"/>
                  </a:lnTo>
                  <a:lnTo>
                    <a:pt x="1261" y="963"/>
                  </a:lnTo>
                  <a:lnTo>
                    <a:pt x="1265" y="964"/>
                  </a:lnTo>
                  <a:lnTo>
                    <a:pt x="1267" y="963"/>
                  </a:lnTo>
                  <a:lnTo>
                    <a:pt x="1272" y="959"/>
                  </a:lnTo>
                  <a:lnTo>
                    <a:pt x="1274" y="955"/>
                  </a:lnTo>
                  <a:lnTo>
                    <a:pt x="1274" y="949"/>
                  </a:lnTo>
                  <a:lnTo>
                    <a:pt x="1280" y="938"/>
                  </a:lnTo>
                  <a:lnTo>
                    <a:pt x="1284" y="934"/>
                  </a:lnTo>
                  <a:lnTo>
                    <a:pt x="1284" y="932"/>
                  </a:lnTo>
                  <a:lnTo>
                    <a:pt x="1286" y="927"/>
                  </a:lnTo>
                  <a:lnTo>
                    <a:pt x="1286" y="925"/>
                  </a:lnTo>
                  <a:lnTo>
                    <a:pt x="1286" y="919"/>
                  </a:lnTo>
                  <a:lnTo>
                    <a:pt x="1290" y="915"/>
                  </a:lnTo>
                  <a:lnTo>
                    <a:pt x="1290" y="913"/>
                  </a:lnTo>
                  <a:lnTo>
                    <a:pt x="1291" y="911"/>
                  </a:lnTo>
                  <a:lnTo>
                    <a:pt x="1295" y="908"/>
                  </a:lnTo>
                  <a:lnTo>
                    <a:pt x="1297" y="908"/>
                  </a:lnTo>
                  <a:lnTo>
                    <a:pt x="1299" y="908"/>
                  </a:lnTo>
                  <a:lnTo>
                    <a:pt x="1305" y="908"/>
                  </a:lnTo>
                  <a:lnTo>
                    <a:pt x="1309" y="908"/>
                  </a:lnTo>
                  <a:lnTo>
                    <a:pt x="1320" y="911"/>
                  </a:lnTo>
                  <a:lnTo>
                    <a:pt x="1322" y="913"/>
                  </a:lnTo>
                  <a:lnTo>
                    <a:pt x="1327" y="915"/>
                  </a:lnTo>
                  <a:lnTo>
                    <a:pt x="1333" y="919"/>
                  </a:lnTo>
                  <a:lnTo>
                    <a:pt x="1341" y="921"/>
                  </a:lnTo>
                  <a:lnTo>
                    <a:pt x="1346" y="927"/>
                  </a:lnTo>
                  <a:lnTo>
                    <a:pt x="1346" y="932"/>
                  </a:lnTo>
                  <a:lnTo>
                    <a:pt x="1352" y="938"/>
                  </a:lnTo>
                  <a:lnTo>
                    <a:pt x="1358" y="949"/>
                  </a:lnTo>
                  <a:lnTo>
                    <a:pt x="1360" y="955"/>
                  </a:lnTo>
                  <a:lnTo>
                    <a:pt x="1363" y="957"/>
                  </a:lnTo>
                  <a:lnTo>
                    <a:pt x="1365" y="963"/>
                  </a:lnTo>
                  <a:lnTo>
                    <a:pt x="1367" y="964"/>
                  </a:lnTo>
                  <a:lnTo>
                    <a:pt x="1377" y="970"/>
                  </a:lnTo>
                  <a:lnTo>
                    <a:pt x="1379" y="976"/>
                  </a:lnTo>
                  <a:lnTo>
                    <a:pt x="1382" y="976"/>
                  </a:lnTo>
                  <a:lnTo>
                    <a:pt x="1392" y="983"/>
                  </a:lnTo>
                  <a:lnTo>
                    <a:pt x="1396" y="989"/>
                  </a:lnTo>
                  <a:lnTo>
                    <a:pt x="1398" y="993"/>
                  </a:lnTo>
                  <a:lnTo>
                    <a:pt x="1403" y="1000"/>
                  </a:lnTo>
                  <a:lnTo>
                    <a:pt x="1403" y="1002"/>
                  </a:lnTo>
                  <a:lnTo>
                    <a:pt x="1409" y="1019"/>
                  </a:lnTo>
                  <a:lnTo>
                    <a:pt x="1409" y="1025"/>
                  </a:lnTo>
                  <a:lnTo>
                    <a:pt x="1413" y="1033"/>
                  </a:lnTo>
                  <a:lnTo>
                    <a:pt x="1413" y="1042"/>
                  </a:lnTo>
                  <a:lnTo>
                    <a:pt x="1409" y="1055"/>
                  </a:lnTo>
                  <a:lnTo>
                    <a:pt x="1409" y="1061"/>
                  </a:lnTo>
                  <a:lnTo>
                    <a:pt x="1409" y="1063"/>
                  </a:lnTo>
                  <a:lnTo>
                    <a:pt x="1409" y="1067"/>
                  </a:lnTo>
                  <a:lnTo>
                    <a:pt x="1409" y="1069"/>
                  </a:lnTo>
                  <a:lnTo>
                    <a:pt x="1409" y="1071"/>
                  </a:lnTo>
                  <a:lnTo>
                    <a:pt x="1409" y="1074"/>
                  </a:lnTo>
                  <a:lnTo>
                    <a:pt x="1409" y="1076"/>
                  </a:lnTo>
                  <a:lnTo>
                    <a:pt x="1409" y="1080"/>
                  </a:lnTo>
                  <a:lnTo>
                    <a:pt x="1409" y="1082"/>
                  </a:lnTo>
                  <a:lnTo>
                    <a:pt x="1409" y="1086"/>
                  </a:lnTo>
                  <a:lnTo>
                    <a:pt x="1407" y="1091"/>
                  </a:lnTo>
                  <a:lnTo>
                    <a:pt x="1407" y="1095"/>
                  </a:lnTo>
                  <a:lnTo>
                    <a:pt x="1407" y="1101"/>
                  </a:lnTo>
                  <a:lnTo>
                    <a:pt x="1409" y="1107"/>
                  </a:lnTo>
                  <a:lnTo>
                    <a:pt x="1409" y="1110"/>
                  </a:lnTo>
                  <a:lnTo>
                    <a:pt x="1409" y="1114"/>
                  </a:lnTo>
                  <a:lnTo>
                    <a:pt x="1413" y="1129"/>
                  </a:lnTo>
                  <a:lnTo>
                    <a:pt x="1415" y="1131"/>
                  </a:lnTo>
                  <a:lnTo>
                    <a:pt x="1420" y="1137"/>
                  </a:lnTo>
                  <a:lnTo>
                    <a:pt x="1422" y="1143"/>
                  </a:lnTo>
                  <a:lnTo>
                    <a:pt x="1426" y="1144"/>
                  </a:lnTo>
                  <a:lnTo>
                    <a:pt x="1428" y="1148"/>
                  </a:lnTo>
                  <a:lnTo>
                    <a:pt x="1428" y="1150"/>
                  </a:lnTo>
                  <a:lnTo>
                    <a:pt x="1432" y="1154"/>
                  </a:lnTo>
                  <a:lnTo>
                    <a:pt x="1437" y="1156"/>
                  </a:lnTo>
                  <a:lnTo>
                    <a:pt x="1439" y="1162"/>
                  </a:lnTo>
                  <a:lnTo>
                    <a:pt x="1445" y="1167"/>
                  </a:lnTo>
                  <a:lnTo>
                    <a:pt x="1451" y="1175"/>
                  </a:lnTo>
                  <a:lnTo>
                    <a:pt x="1453" y="1180"/>
                  </a:lnTo>
                  <a:lnTo>
                    <a:pt x="1472" y="1211"/>
                  </a:lnTo>
                  <a:lnTo>
                    <a:pt x="1470" y="1216"/>
                  </a:lnTo>
                  <a:lnTo>
                    <a:pt x="1445" y="1249"/>
                  </a:lnTo>
                  <a:lnTo>
                    <a:pt x="1437" y="1251"/>
                  </a:lnTo>
                  <a:lnTo>
                    <a:pt x="1432" y="1260"/>
                  </a:lnTo>
                  <a:lnTo>
                    <a:pt x="1453" y="1262"/>
                  </a:lnTo>
                  <a:lnTo>
                    <a:pt x="1453" y="1268"/>
                  </a:lnTo>
                  <a:lnTo>
                    <a:pt x="1447" y="1271"/>
                  </a:lnTo>
                  <a:lnTo>
                    <a:pt x="1445" y="1281"/>
                  </a:lnTo>
                  <a:lnTo>
                    <a:pt x="1445" y="1292"/>
                  </a:lnTo>
                  <a:lnTo>
                    <a:pt x="1451" y="1298"/>
                  </a:lnTo>
                  <a:lnTo>
                    <a:pt x="1451" y="1306"/>
                  </a:lnTo>
                  <a:lnTo>
                    <a:pt x="1456" y="1317"/>
                  </a:lnTo>
                  <a:lnTo>
                    <a:pt x="1466" y="1328"/>
                  </a:lnTo>
                  <a:lnTo>
                    <a:pt x="1464" y="1342"/>
                  </a:lnTo>
                  <a:lnTo>
                    <a:pt x="1453" y="1340"/>
                  </a:lnTo>
                  <a:lnTo>
                    <a:pt x="1451" y="1340"/>
                  </a:lnTo>
                  <a:lnTo>
                    <a:pt x="1445" y="1340"/>
                  </a:lnTo>
                  <a:lnTo>
                    <a:pt x="1441" y="1343"/>
                  </a:lnTo>
                  <a:lnTo>
                    <a:pt x="1434" y="1342"/>
                  </a:lnTo>
                  <a:lnTo>
                    <a:pt x="1428" y="1342"/>
                  </a:lnTo>
                  <a:lnTo>
                    <a:pt x="1417" y="1359"/>
                  </a:lnTo>
                  <a:lnTo>
                    <a:pt x="1409" y="1359"/>
                  </a:lnTo>
                  <a:lnTo>
                    <a:pt x="1392" y="1355"/>
                  </a:lnTo>
                  <a:lnTo>
                    <a:pt x="1384" y="1355"/>
                  </a:lnTo>
                  <a:lnTo>
                    <a:pt x="1379" y="1355"/>
                  </a:lnTo>
                  <a:lnTo>
                    <a:pt x="1382" y="1368"/>
                  </a:lnTo>
                  <a:lnTo>
                    <a:pt x="1377" y="1372"/>
                  </a:lnTo>
                  <a:lnTo>
                    <a:pt x="1363" y="1374"/>
                  </a:lnTo>
                  <a:lnTo>
                    <a:pt x="1360" y="1385"/>
                  </a:lnTo>
                  <a:lnTo>
                    <a:pt x="1352" y="1387"/>
                  </a:lnTo>
                  <a:lnTo>
                    <a:pt x="1352" y="1391"/>
                  </a:lnTo>
                  <a:lnTo>
                    <a:pt x="1339" y="1393"/>
                  </a:lnTo>
                  <a:lnTo>
                    <a:pt x="1333" y="1398"/>
                  </a:lnTo>
                  <a:lnTo>
                    <a:pt x="1333" y="1412"/>
                  </a:lnTo>
                  <a:lnTo>
                    <a:pt x="1324" y="1421"/>
                  </a:lnTo>
                  <a:lnTo>
                    <a:pt x="1324" y="1429"/>
                  </a:lnTo>
                  <a:lnTo>
                    <a:pt x="1322" y="1434"/>
                  </a:lnTo>
                  <a:lnTo>
                    <a:pt x="1316" y="1434"/>
                  </a:lnTo>
                  <a:lnTo>
                    <a:pt x="1309" y="1440"/>
                  </a:lnTo>
                  <a:lnTo>
                    <a:pt x="1303" y="1448"/>
                  </a:lnTo>
                  <a:lnTo>
                    <a:pt x="1303" y="1453"/>
                  </a:lnTo>
                  <a:lnTo>
                    <a:pt x="1297" y="1459"/>
                  </a:lnTo>
                  <a:lnTo>
                    <a:pt x="1297" y="1465"/>
                  </a:lnTo>
                  <a:lnTo>
                    <a:pt x="1310" y="1470"/>
                  </a:lnTo>
                  <a:lnTo>
                    <a:pt x="1310" y="1484"/>
                  </a:lnTo>
                  <a:lnTo>
                    <a:pt x="1316" y="1486"/>
                  </a:lnTo>
                  <a:lnTo>
                    <a:pt x="1320" y="1495"/>
                  </a:lnTo>
                  <a:lnTo>
                    <a:pt x="1314" y="1495"/>
                  </a:lnTo>
                  <a:lnTo>
                    <a:pt x="1309" y="1499"/>
                  </a:lnTo>
                  <a:lnTo>
                    <a:pt x="1305" y="1508"/>
                  </a:lnTo>
                  <a:lnTo>
                    <a:pt x="1309" y="1510"/>
                  </a:lnTo>
                  <a:lnTo>
                    <a:pt x="1309" y="1514"/>
                  </a:lnTo>
                  <a:lnTo>
                    <a:pt x="1310" y="1516"/>
                  </a:lnTo>
                  <a:lnTo>
                    <a:pt x="1314" y="1527"/>
                  </a:lnTo>
                  <a:lnTo>
                    <a:pt x="1309" y="1529"/>
                  </a:lnTo>
                  <a:lnTo>
                    <a:pt x="1309" y="1533"/>
                  </a:lnTo>
                  <a:lnTo>
                    <a:pt x="1297" y="1535"/>
                  </a:lnTo>
                  <a:lnTo>
                    <a:pt x="1295" y="1539"/>
                  </a:lnTo>
                  <a:lnTo>
                    <a:pt x="1295" y="1546"/>
                  </a:lnTo>
                  <a:lnTo>
                    <a:pt x="1295" y="1548"/>
                  </a:lnTo>
                  <a:lnTo>
                    <a:pt x="1295" y="1554"/>
                  </a:lnTo>
                  <a:lnTo>
                    <a:pt x="1295" y="1558"/>
                  </a:lnTo>
                  <a:lnTo>
                    <a:pt x="1295" y="1559"/>
                  </a:lnTo>
                  <a:lnTo>
                    <a:pt x="1297" y="1563"/>
                  </a:lnTo>
                  <a:lnTo>
                    <a:pt x="1295" y="1565"/>
                  </a:lnTo>
                  <a:lnTo>
                    <a:pt x="1290" y="1565"/>
                  </a:lnTo>
                  <a:lnTo>
                    <a:pt x="1286" y="1567"/>
                  </a:lnTo>
                  <a:lnTo>
                    <a:pt x="1284" y="1578"/>
                  </a:lnTo>
                  <a:lnTo>
                    <a:pt x="1280" y="1588"/>
                  </a:lnTo>
                  <a:lnTo>
                    <a:pt x="1272" y="1595"/>
                  </a:lnTo>
                  <a:lnTo>
                    <a:pt x="1271" y="1595"/>
                  </a:lnTo>
                  <a:lnTo>
                    <a:pt x="1267" y="1597"/>
                  </a:lnTo>
                  <a:lnTo>
                    <a:pt x="1265" y="1597"/>
                  </a:lnTo>
                  <a:lnTo>
                    <a:pt x="1261" y="1597"/>
                  </a:lnTo>
                  <a:lnTo>
                    <a:pt x="1259" y="1601"/>
                  </a:lnTo>
                  <a:lnTo>
                    <a:pt x="1259" y="1597"/>
                  </a:lnTo>
                  <a:lnTo>
                    <a:pt x="1255" y="1597"/>
                  </a:lnTo>
                  <a:lnTo>
                    <a:pt x="1254" y="1597"/>
                  </a:lnTo>
                  <a:lnTo>
                    <a:pt x="1248" y="1592"/>
                  </a:lnTo>
                  <a:lnTo>
                    <a:pt x="1242" y="1597"/>
                  </a:lnTo>
                  <a:lnTo>
                    <a:pt x="1240" y="1597"/>
                  </a:lnTo>
                  <a:lnTo>
                    <a:pt x="1236" y="1597"/>
                  </a:lnTo>
                  <a:lnTo>
                    <a:pt x="1229" y="1601"/>
                  </a:lnTo>
                  <a:lnTo>
                    <a:pt x="1225" y="1607"/>
                  </a:lnTo>
                  <a:lnTo>
                    <a:pt x="1229" y="1607"/>
                  </a:lnTo>
                  <a:lnTo>
                    <a:pt x="1229" y="1622"/>
                  </a:lnTo>
                  <a:lnTo>
                    <a:pt x="1235" y="1622"/>
                  </a:lnTo>
                  <a:lnTo>
                    <a:pt x="1231" y="1628"/>
                  </a:lnTo>
                  <a:lnTo>
                    <a:pt x="1225" y="1631"/>
                  </a:lnTo>
                  <a:lnTo>
                    <a:pt x="1223" y="1628"/>
                  </a:lnTo>
                  <a:lnTo>
                    <a:pt x="1223" y="1631"/>
                  </a:lnTo>
                  <a:lnTo>
                    <a:pt x="1229" y="1633"/>
                  </a:lnTo>
                  <a:lnTo>
                    <a:pt x="1229" y="1635"/>
                  </a:lnTo>
                  <a:lnTo>
                    <a:pt x="1221" y="1633"/>
                  </a:lnTo>
                  <a:lnTo>
                    <a:pt x="1206" y="1635"/>
                  </a:lnTo>
                  <a:lnTo>
                    <a:pt x="1204" y="1639"/>
                  </a:lnTo>
                  <a:lnTo>
                    <a:pt x="1197" y="1639"/>
                  </a:lnTo>
                  <a:lnTo>
                    <a:pt x="1191" y="1639"/>
                  </a:lnTo>
                  <a:lnTo>
                    <a:pt x="1187" y="1645"/>
                  </a:lnTo>
                  <a:lnTo>
                    <a:pt x="1193" y="1647"/>
                  </a:lnTo>
                  <a:lnTo>
                    <a:pt x="1187" y="1650"/>
                  </a:lnTo>
                  <a:lnTo>
                    <a:pt x="1168" y="1647"/>
                  </a:lnTo>
                  <a:lnTo>
                    <a:pt x="1161" y="1635"/>
                  </a:lnTo>
                  <a:lnTo>
                    <a:pt x="1149" y="1631"/>
                  </a:lnTo>
                  <a:lnTo>
                    <a:pt x="1136" y="1639"/>
                  </a:lnTo>
                  <a:lnTo>
                    <a:pt x="1132" y="1641"/>
                  </a:lnTo>
                  <a:lnTo>
                    <a:pt x="1127" y="1639"/>
                  </a:lnTo>
                  <a:lnTo>
                    <a:pt x="1127" y="1633"/>
                  </a:lnTo>
                  <a:lnTo>
                    <a:pt x="1125" y="1635"/>
                  </a:lnTo>
                  <a:lnTo>
                    <a:pt x="1123" y="1633"/>
                  </a:lnTo>
                  <a:lnTo>
                    <a:pt x="1119" y="1631"/>
                  </a:lnTo>
                  <a:lnTo>
                    <a:pt x="1113" y="1631"/>
                  </a:lnTo>
                  <a:lnTo>
                    <a:pt x="1113" y="1633"/>
                  </a:lnTo>
                  <a:lnTo>
                    <a:pt x="1106" y="1631"/>
                  </a:lnTo>
                  <a:lnTo>
                    <a:pt x="1106" y="1633"/>
                  </a:lnTo>
                  <a:lnTo>
                    <a:pt x="1106" y="1635"/>
                  </a:lnTo>
                  <a:lnTo>
                    <a:pt x="1106" y="1639"/>
                  </a:lnTo>
                  <a:lnTo>
                    <a:pt x="1106" y="1641"/>
                  </a:lnTo>
                  <a:lnTo>
                    <a:pt x="1108" y="1641"/>
                  </a:lnTo>
                  <a:lnTo>
                    <a:pt x="1106" y="1647"/>
                  </a:lnTo>
                  <a:lnTo>
                    <a:pt x="1102" y="1645"/>
                  </a:lnTo>
                  <a:lnTo>
                    <a:pt x="1102" y="1647"/>
                  </a:lnTo>
                  <a:lnTo>
                    <a:pt x="1100" y="1647"/>
                  </a:lnTo>
                  <a:lnTo>
                    <a:pt x="1098" y="1647"/>
                  </a:lnTo>
                  <a:lnTo>
                    <a:pt x="1094" y="1650"/>
                  </a:lnTo>
                  <a:lnTo>
                    <a:pt x="1092" y="1650"/>
                  </a:lnTo>
                  <a:lnTo>
                    <a:pt x="1092" y="1652"/>
                  </a:lnTo>
                  <a:lnTo>
                    <a:pt x="1089" y="1650"/>
                  </a:lnTo>
                  <a:lnTo>
                    <a:pt x="1087" y="1650"/>
                  </a:lnTo>
                  <a:lnTo>
                    <a:pt x="1083" y="1650"/>
                  </a:lnTo>
                  <a:lnTo>
                    <a:pt x="1077" y="1650"/>
                  </a:lnTo>
                  <a:lnTo>
                    <a:pt x="1075" y="1645"/>
                  </a:lnTo>
                  <a:lnTo>
                    <a:pt x="1075" y="1635"/>
                  </a:lnTo>
                  <a:lnTo>
                    <a:pt x="1073" y="1635"/>
                  </a:lnTo>
                  <a:lnTo>
                    <a:pt x="1070" y="1635"/>
                  </a:lnTo>
                  <a:lnTo>
                    <a:pt x="1068" y="1641"/>
                  </a:lnTo>
                  <a:lnTo>
                    <a:pt x="1062" y="1645"/>
                  </a:lnTo>
                  <a:lnTo>
                    <a:pt x="1058" y="1645"/>
                  </a:lnTo>
                  <a:lnTo>
                    <a:pt x="1053" y="1641"/>
                  </a:lnTo>
                  <a:lnTo>
                    <a:pt x="1051" y="1639"/>
                  </a:lnTo>
                  <a:lnTo>
                    <a:pt x="1053" y="1631"/>
                  </a:lnTo>
                  <a:lnTo>
                    <a:pt x="1051" y="1613"/>
                  </a:lnTo>
                  <a:lnTo>
                    <a:pt x="1053" y="1607"/>
                  </a:lnTo>
                  <a:lnTo>
                    <a:pt x="1051" y="1584"/>
                  </a:lnTo>
                  <a:lnTo>
                    <a:pt x="1053" y="1558"/>
                  </a:lnTo>
                  <a:lnTo>
                    <a:pt x="1034" y="1539"/>
                  </a:lnTo>
                  <a:lnTo>
                    <a:pt x="1032" y="1541"/>
                  </a:lnTo>
                  <a:lnTo>
                    <a:pt x="1015" y="1539"/>
                  </a:lnTo>
                  <a:lnTo>
                    <a:pt x="1013" y="1544"/>
                  </a:lnTo>
                  <a:lnTo>
                    <a:pt x="999" y="1552"/>
                  </a:lnTo>
                  <a:lnTo>
                    <a:pt x="977" y="1548"/>
                  </a:lnTo>
                  <a:lnTo>
                    <a:pt x="975" y="1552"/>
                  </a:lnTo>
                  <a:lnTo>
                    <a:pt x="958" y="1541"/>
                  </a:lnTo>
                  <a:lnTo>
                    <a:pt x="956" y="1523"/>
                  </a:lnTo>
                  <a:lnTo>
                    <a:pt x="956" y="1514"/>
                  </a:lnTo>
                  <a:lnTo>
                    <a:pt x="950" y="1508"/>
                  </a:lnTo>
                  <a:lnTo>
                    <a:pt x="946" y="1514"/>
                  </a:lnTo>
                  <a:lnTo>
                    <a:pt x="941" y="1505"/>
                  </a:lnTo>
                  <a:lnTo>
                    <a:pt x="935" y="1495"/>
                  </a:lnTo>
                  <a:lnTo>
                    <a:pt x="926" y="1486"/>
                  </a:lnTo>
                  <a:lnTo>
                    <a:pt x="914" y="1486"/>
                  </a:lnTo>
                  <a:lnTo>
                    <a:pt x="907" y="1470"/>
                  </a:lnTo>
                  <a:lnTo>
                    <a:pt x="903" y="1461"/>
                  </a:lnTo>
                  <a:lnTo>
                    <a:pt x="916" y="1427"/>
                  </a:lnTo>
                  <a:lnTo>
                    <a:pt x="916" y="1421"/>
                  </a:lnTo>
                  <a:lnTo>
                    <a:pt x="901" y="1412"/>
                  </a:lnTo>
                  <a:lnTo>
                    <a:pt x="895" y="1408"/>
                  </a:lnTo>
                  <a:lnTo>
                    <a:pt x="890" y="1408"/>
                  </a:lnTo>
                  <a:lnTo>
                    <a:pt x="884" y="1404"/>
                  </a:lnTo>
                  <a:lnTo>
                    <a:pt x="878" y="1408"/>
                  </a:lnTo>
                  <a:lnTo>
                    <a:pt x="878" y="1410"/>
                  </a:lnTo>
                  <a:lnTo>
                    <a:pt x="876" y="1410"/>
                  </a:lnTo>
                  <a:lnTo>
                    <a:pt x="872" y="1404"/>
                  </a:lnTo>
                  <a:lnTo>
                    <a:pt x="867" y="1404"/>
                  </a:lnTo>
                  <a:lnTo>
                    <a:pt x="867" y="1398"/>
                  </a:lnTo>
                  <a:lnTo>
                    <a:pt x="861" y="1393"/>
                  </a:lnTo>
                  <a:lnTo>
                    <a:pt x="859" y="1391"/>
                  </a:lnTo>
                  <a:lnTo>
                    <a:pt x="853" y="1393"/>
                  </a:lnTo>
                  <a:lnTo>
                    <a:pt x="852" y="1391"/>
                  </a:lnTo>
                  <a:lnTo>
                    <a:pt x="848" y="1387"/>
                  </a:lnTo>
                  <a:lnTo>
                    <a:pt x="842" y="1379"/>
                  </a:lnTo>
                  <a:lnTo>
                    <a:pt x="835" y="1378"/>
                  </a:lnTo>
                  <a:lnTo>
                    <a:pt x="833" y="1378"/>
                  </a:lnTo>
                  <a:lnTo>
                    <a:pt x="833" y="1374"/>
                  </a:lnTo>
                  <a:lnTo>
                    <a:pt x="833" y="1366"/>
                  </a:lnTo>
                  <a:lnTo>
                    <a:pt x="823" y="1360"/>
                  </a:lnTo>
                  <a:lnTo>
                    <a:pt x="817" y="1360"/>
                  </a:lnTo>
                  <a:lnTo>
                    <a:pt x="817" y="1362"/>
                  </a:lnTo>
                  <a:lnTo>
                    <a:pt x="804" y="1360"/>
                  </a:lnTo>
                  <a:lnTo>
                    <a:pt x="802" y="1360"/>
                  </a:lnTo>
                  <a:lnTo>
                    <a:pt x="799" y="1359"/>
                  </a:lnTo>
                  <a:lnTo>
                    <a:pt x="793" y="1353"/>
                  </a:lnTo>
                  <a:lnTo>
                    <a:pt x="791" y="1349"/>
                  </a:lnTo>
                  <a:lnTo>
                    <a:pt x="785" y="1347"/>
                  </a:lnTo>
                  <a:lnTo>
                    <a:pt x="787" y="1343"/>
                  </a:lnTo>
                  <a:lnTo>
                    <a:pt x="791" y="1342"/>
                  </a:lnTo>
                  <a:lnTo>
                    <a:pt x="791" y="1340"/>
                  </a:lnTo>
                  <a:lnTo>
                    <a:pt x="791" y="1336"/>
                  </a:lnTo>
                  <a:lnTo>
                    <a:pt x="791" y="1334"/>
                  </a:lnTo>
                  <a:lnTo>
                    <a:pt x="793" y="1330"/>
                  </a:lnTo>
                  <a:lnTo>
                    <a:pt x="787" y="1324"/>
                  </a:lnTo>
                  <a:lnTo>
                    <a:pt x="791" y="1317"/>
                  </a:lnTo>
                  <a:lnTo>
                    <a:pt x="787" y="1315"/>
                  </a:lnTo>
                  <a:lnTo>
                    <a:pt x="785" y="1309"/>
                  </a:lnTo>
                  <a:lnTo>
                    <a:pt x="783" y="1306"/>
                  </a:lnTo>
                  <a:lnTo>
                    <a:pt x="780" y="1306"/>
                  </a:lnTo>
                  <a:lnTo>
                    <a:pt x="780" y="1304"/>
                  </a:lnTo>
                  <a:lnTo>
                    <a:pt x="774" y="1300"/>
                  </a:lnTo>
                  <a:lnTo>
                    <a:pt x="772" y="1306"/>
                  </a:lnTo>
                  <a:lnTo>
                    <a:pt x="772" y="1311"/>
                  </a:lnTo>
                  <a:lnTo>
                    <a:pt x="772" y="1315"/>
                  </a:lnTo>
                  <a:lnTo>
                    <a:pt x="772" y="1323"/>
                  </a:lnTo>
                  <a:lnTo>
                    <a:pt x="768" y="1328"/>
                  </a:lnTo>
                  <a:lnTo>
                    <a:pt x="768" y="1340"/>
                  </a:lnTo>
                  <a:lnTo>
                    <a:pt x="772" y="1342"/>
                  </a:lnTo>
                  <a:lnTo>
                    <a:pt x="768" y="1342"/>
                  </a:lnTo>
                  <a:lnTo>
                    <a:pt x="768" y="1343"/>
                  </a:lnTo>
                  <a:lnTo>
                    <a:pt x="768" y="1349"/>
                  </a:lnTo>
                  <a:lnTo>
                    <a:pt x="768" y="1353"/>
                  </a:lnTo>
                  <a:lnTo>
                    <a:pt x="766" y="1359"/>
                  </a:lnTo>
                  <a:lnTo>
                    <a:pt x="768" y="1368"/>
                  </a:lnTo>
                  <a:lnTo>
                    <a:pt x="766" y="1379"/>
                  </a:lnTo>
                  <a:lnTo>
                    <a:pt x="766" y="1385"/>
                  </a:lnTo>
                  <a:lnTo>
                    <a:pt x="762" y="1393"/>
                  </a:lnTo>
                  <a:lnTo>
                    <a:pt x="762" y="1397"/>
                  </a:lnTo>
                  <a:lnTo>
                    <a:pt x="762" y="1398"/>
                  </a:lnTo>
                  <a:lnTo>
                    <a:pt x="759" y="1402"/>
                  </a:lnTo>
                  <a:lnTo>
                    <a:pt x="759" y="1408"/>
                  </a:lnTo>
                  <a:lnTo>
                    <a:pt x="759" y="1415"/>
                  </a:lnTo>
                  <a:lnTo>
                    <a:pt x="759" y="1417"/>
                  </a:lnTo>
                  <a:lnTo>
                    <a:pt x="755" y="1417"/>
                  </a:lnTo>
                  <a:lnTo>
                    <a:pt x="753" y="1423"/>
                  </a:lnTo>
                  <a:lnTo>
                    <a:pt x="753" y="1427"/>
                  </a:lnTo>
                  <a:lnTo>
                    <a:pt x="747" y="1427"/>
                  </a:lnTo>
                  <a:lnTo>
                    <a:pt x="744" y="1427"/>
                  </a:lnTo>
                  <a:lnTo>
                    <a:pt x="734" y="1431"/>
                  </a:lnTo>
                  <a:lnTo>
                    <a:pt x="730" y="1434"/>
                  </a:lnTo>
                  <a:lnTo>
                    <a:pt x="734" y="1436"/>
                  </a:lnTo>
                  <a:lnTo>
                    <a:pt x="730" y="1440"/>
                  </a:lnTo>
                  <a:lnTo>
                    <a:pt x="728" y="1440"/>
                  </a:lnTo>
                  <a:lnTo>
                    <a:pt x="723" y="1436"/>
                  </a:lnTo>
                  <a:lnTo>
                    <a:pt x="719" y="1431"/>
                  </a:lnTo>
                  <a:lnTo>
                    <a:pt x="717" y="1431"/>
                  </a:lnTo>
                  <a:lnTo>
                    <a:pt x="690" y="1434"/>
                  </a:lnTo>
                  <a:lnTo>
                    <a:pt x="632" y="1440"/>
                  </a:lnTo>
                  <a:lnTo>
                    <a:pt x="586" y="1446"/>
                  </a:lnTo>
                  <a:lnTo>
                    <a:pt x="571" y="1429"/>
                  </a:lnTo>
                  <a:lnTo>
                    <a:pt x="562" y="1417"/>
                  </a:lnTo>
                  <a:lnTo>
                    <a:pt x="562" y="1415"/>
                  </a:lnTo>
                  <a:lnTo>
                    <a:pt x="563" y="1415"/>
                  </a:lnTo>
                  <a:lnTo>
                    <a:pt x="563" y="1412"/>
                  </a:lnTo>
                  <a:lnTo>
                    <a:pt x="567" y="1408"/>
                  </a:lnTo>
                  <a:lnTo>
                    <a:pt x="567" y="1402"/>
                  </a:lnTo>
                  <a:lnTo>
                    <a:pt x="567" y="1397"/>
                  </a:lnTo>
                  <a:lnTo>
                    <a:pt x="567" y="1393"/>
                  </a:lnTo>
                  <a:lnTo>
                    <a:pt x="563" y="1393"/>
                  </a:lnTo>
                  <a:lnTo>
                    <a:pt x="562" y="1391"/>
                  </a:lnTo>
                  <a:lnTo>
                    <a:pt x="562" y="1387"/>
                  </a:lnTo>
                  <a:lnTo>
                    <a:pt x="558" y="1385"/>
                  </a:lnTo>
                  <a:lnTo>
                    <a:pt x="562" y="1383"/>
                  </a:lnTo>
                  <a:lnTo>
                    <a:pt x="563" y="1379"/>
                  </a:lnTo>
                  <a:lnTo>
                    <a:pt x="562" y="1378"/>
                  </a:lnTo>
                  <a:lnTo>
                    <a:pt x="556" y="1378"/>
                  </a:lnTo>
                  <a:lnTo>
                    <a:pt x="556" y="1374"/>
                  </a:lnTo>
                  <a:lnTo>
                    <a:pt x="556" y="1372"/>
                  </a:lnTo>
                  <a:lnTo>
                    <a:pt x="556" y="1368"/>
                  </a:lnTo>
                  <a:lnTo>
                    <a:pt x="550" y="1366"/>
                  </a:lnTo>
                  <a:lnTo>
                    <a:pt x="550" y="1368"/>
                  </a:lnTo>
                  <a:lnTo>
                    <a:pt x="546" y="1366"/>
                  </a:lnTo>
                  <a:lnTo>
                    <a:pt x="544" y="1368"/>
                  </a:lnTo>
                  <a:lnTo>
                    <a:pt x="533" y="1379"/>
                  </a:lnTo>
                  <a:lnTo>
                    <a:pt x="520" y="1397"/>
                  </a:lnTo>
                  <a:lnTo>
                    <a:pt x="512" y="1402"/>
                  </a:lnTo>
                  <a:lnTo>
                    <a:pt x="503" y="1410"/>
                  </a:lnTo>
                  <a:lnTo>
                    <a:pt x="497" y="1415"/>
                  </a:lnTo>
                  <a:lnTo>
                    <a:pt x="493" y="1421"/>
                  </a:lnTo>
                  <a:lnTo>
                    <a:pt x="482" y="1429"/>
                  </a:lnTo>
                  <a:lnTo>
                    <a:pt x="476" y="1436"/>
                  </a:lnTo>
                  <a:lnTo>
                    <a:pt x="472" y="1440"/>
                  </a:lnTo>
                  <a:lnTo>
                    <a:pt x="471" y="1440"/>
                  </a:lnTo>
                  <a:lnTo>
                    <a:pt x="465" y="1442"/>
                  </a:lnTo>
                  <a:lnTo>
                    <a:pt x="452" y="1455"/>
                  </a:lnTo>
                  <a:lnTo>
                    <a:pt x="433" y="1476"/>
                  </a:lnTo>
                  <a:lnTo>
                    <a:pt x="416" y="1489"/>
                  </a:lnTo>
                  <a:lnTo>
                    <a:pt x="397" y="1505"/>
                  </a:lnTo>
                  <a:lnTo>
                    <a:pt x="395" y="1505"/>
                  </a:lnTo>
                  <a:lnTo>
                    <a:pt x="395" y="1503"/>
                  </a:lnTo>
                  <a:lnTo>
                    <a:pt x="391" y="1503"/>
                  </a:lnTo>
                  <a:lnTo>
                    <a:pt x="385" y="1505"/>
                  </a:lnTo>
                  <a:lnTo>
                    <a:pt x="385" y="1503"/>
                  </a:lnTo>
                  <a:lnTo>
                    <a:pt x="378" y="1503"/>
                  </a:lnTo>
                  <a:lnTo>
                    <a:pt x="372" y="1503"/>
                  </a:lnTo>
                  <a:lnTo>
                    <a:pt x="366" y="1497"/>
                  </a:lnTo>
                  <a:lnTo>
                    <a:pt x="364" y="1503"/>
                  </a:lnTo>
                  <a:lnTo>
                    <a:pt x="364" y="1499"/>
                  </a:lnTo>
                  <a:lnTo>
                    <a:pt x="361" y="1499"/>
                  </a:lnTo>
                  <a:lnTo>
                    <a:pt x="359" y="1499"/>
                  </a:lnTo>
                  <a:lnTo>
                    <a:pt x="355" y="1497"/>
                  </a:lnTo>
                  <a:lnTo>
                    <a:pt x="353" y="1497"/>
                  </a:lnTo>
                  <a:lnTo>
                    <a:pt x="351" y="1503"/>
                  </a:lnTo>
                  <a:lnTo>
                    <a:pt x="347" y="1510"/>
                  </a:lnTo>
                  <a:lnTo>
                    <a:pt x="345" y="1514"/>
                  </a:lnTo>
                  <a:lnTo>
                    <a:pt x="347" y="1516"/>
                  </a:lnTo>
                  <a:lnTo>
                    <a:pt x="347" y="1520"/>
                  </a:lnTo>
                  <a:lnTo>
                    <a:pt x="345" y="1527"/>
                  </a:lnTo>
                  <a:lnTo>
                    <a:pt x="345" y="1529"/>
                  </a:lnTo>
                  <a:lnTo>
                    <a:pt x="345" y="1533"/>
                  </a:lnTo>
                  <a:lnTo>
                    <a:pt x="342" y="1539"/>
                  </a:lnTo>
                  <a:lnTo>
                    <a:pt x="345" y="1539"/>
                  </a:lnTo>
                  <a:lnTo>
                    <a:pt x="342" y="1541"/>
                  </a:lnTo>
                  <a:lnTo>
                    <a:pt x="342" y="1544"/>
                  </a:lnTo>
                  <a:lnTo>
                    <a:pt x="342" y="1546"/>
                  </a:lnTo>
                  <a:lnTo>
                    <a:pt x="342" y="1548"/>
                  </a:lnTo>
                  <a:lnTo>
                    <a:pt x="345" y="1548"/>
                  </a:lnTo>
                  <a:lnTo>
                    <a:pt x="345" y="1552"/>
                  </a:lnTo>
                  <a:lnTo>
                    <a:pt x="345" y="1558"/>
                  </a:lnTo>
                  <a:lnTo>
                    <a:pt x="342" y="1558"/>
                  </a:lnTo>
                  <a:lnTo>
                    <a:pt x="340" y="1558"/>
                  </a:lnTo>
                  <a:lnTo>
                    <a:pt x="340" y="1559"/>
                  </a:lnTo>
                  <a:lnTo>
                    <a:pt x="340" y="1563"/>
                  </a:lnTo>
                  <a:lnTo>
                    <a:pt x="340" y="1567"/>
                  </a:lnTo>
                  <a:lnTo>
                    <a:pt x="340" y="1571"/>
                  </a:lnTo>
                  <a:lnTo>
                    <a:pt x="334" y="1573"/>
                  </a:lnTo>
                  <a:lnTo>
                    <a:pt x="334" y="1577"/>
                  </a:lnTo>
                  <a:lnTo>
                    <a:pt x="330" y="1582"/>
                  </a:lnTo>
                  <a:lnTo>
                    <a:pt x="330" y="1584"/>
                  </a:lnTo>
                  <a:lnTo>
                    <a:pt x="330" y="1588"/>
                  </a:lnTo>
                  <a:lnTo>
                    <a:pt x="328" y="1592"/>
                  </a:lnTo>
                  <a:lnTo>
                    <a:pt x="326" y="1597"/>
                  </a:lnTo>
                  <a:lnTo>
                    <a:pt x="326" y="1603"/>
                  </a:lnTo>
                  <a:lnTo>
                    <a:pt x="323" y="1607"/>
                  </a:lnTo>
                  <a:lnTo>
                    <a:pt x="323" y="1609"/>
                  </a:lnTo>
                  <a:lnTo>
                    <a:pt x="323" y="1613"/>
                  </a:lnTo>
                  <a:lnTo>
                    <a:pt x="321" y="1614"/>
                  </a:lnTo>
                  <a:lnTo>
                    <a:pt x="321" y="1616"/>
                  </a:lnTo>
                  <a:lnTo>
                    <a:pt x="321" y="1620"/>
                  </a:lnTo>
                  <a:lnTo>
                    <a:pt x="321" y="1626"/>
                  </a:lnTo>
                  <a:lnTo>
                    <a:pt x="317" y="1628"/>
                  </a:lnTo>
                  <a:lnTo>
                    <a:pt x="317" y="1631"/>
                  </a:lnTo>
                  <a:lnTo>
                    <a:pt x="317" y="1633"/>
                  </a:lnTo>
                  <a:lnTo>
                    <a:pt x="315" y="1639"/>
                  </a:lnTo>
                  <a:lnTo>
                    <a:pt x="315" y="1641"/>
                  </a:lnTo>
                  <a:lnTo>
                    <a:pt x="315" y="1645"/>
                  </a:lnTo>
                  <a:lnTo>
                    <a:pt x="309" y="1647"/>
                  </a:lnTo>
                  <a:lnTo>
                    <a:pt x="306" y="1645"/>
                  </a:lnTo>
                  <a:lnTo>
                    <a:pt x="302" y="1645"/>
                  </a:lnTo>
                  <a:lnTo>
                    <a:pt x="298" y="1645"/>
                  </a:lnTo>
                  <a:lnTo>
                    <a:pt x="296" y="1647"/>
                  </a:lnTo>
                  <a:lnTo>
                    <a:pt x="292" y="1647"/>
                  </a:lnTo>
                  <a:lnTo>
                    <a:pt x="290" y="1645"/>
                  </a:lnTo>
                  <a:lnTo>
                    <a:pt x="290" y="1641"/>
                  </a:lnTo>
                  <a:lnTo>
                    <a:pt x="287" y="1639"/>
                  </a:lnTo>
                  <a:lnTo>
                    <a:pt x="285" y="1635"/>
                  </a:lnTo>
                  <a:lnTo>
                    <a:pt x="285" y="1639"/>
                  </a:lnTo>
                  <a:lnTo>
                    <a:pt x="277" y="1641"/>
                  </a:lnTo>
                  <a:lnTo>
                    <a:pt x="273" y="1639"/>
                  </a:lnTo>
                  <a:lnTo>
                    <a:pt x="262" y="1639"/>
                  </a:lnTo>
                  <a:lnTo>
                    <a:pt x="256" y="1635"/>
                  </a:lnTo>
                  <a:lnTo>
                    <a:pt x="266" y="1614"/>
                  </a:lnTo>
                  <a:lnTo>
                    <a:pt x="273" y="1567"/>
                  </a:lnTo>
                  <a:lnTo>
                    <a:pt x="277" y="1539"/>
                  </a:lnTo>
                  <a:lnTo>
                    <a:pt x="281" y="1523"/>
                  </a:lnTo>
                  <a:lnTo>
                    <a:pt x="285" y="1495"/>
                  </a:lnTo>
                  <a:lnTo>
                    <a:pt x="281" y="1470"/>
                  </a:lnTo>
                  <a:lnTo>
                    <a:pt x="279" y="1459"/>
                  </a:lnTo>
                  <a:lnTo>
                    <a:pt x="281" y="1442"/>
                  </a:lnTo>
                  <a:lnTo>
                    <a:pt x="292" y="1421"/>
                  </a:lnTo>
                  <a:lnTo>
                    <a:pt x="304" y="1393"/>
                  </a:lnTo>
                  <a:lnTo>
                    <a:pt x="311" y="1379"/>
                  </a:lnTo>
                  <a:lnTo>
                    <a:pt x="330" y="1343"/>
                  </a:lnTo>
                  <a:lnTo>
                    <a:pt x="345" y="1334"/>
                  </a:lnTo>
                  <a:lnTo>
                    <a:pt x="378" y="1296"/>
                  </a:lnTo>
                  <a:lnTo>
                    <a:pt x="383" y="1281"/>
                  </a:lnTo>
                  <a:lnTo>
                    <a:pt x="383" y="1271"/>
                  </a:lnTo>
                  <a:lnTo>
                    <a:pt x="380" y="1262"/>
                  </a:lnTo>
                  <a:lnTo>
                    <a:pt x="378" y="1251"/>
                  </a:lnTo>
                  <a:lnTo>
                    <a:pt x="385" y="1237"/>
                  </a:lnTo>
                  <a:lnTo>
                    <a:pt x="395" y="1213"/>
                  </a:lnTo>
                  <a:lnTo>
                    <a:pt x="400" y="1194"/>
                  </a:lnTo>
                  <a:lnTo>
                    <a:pt x="408" y="1167"/>
                  </a:lnTo>
                  <a:lnTo>
                    <a:pt x="410" y="1143"/>
                  </a:lnTo>
                  <a:lnTo>
                    <a:pt x="408" y="1118"/>
                  </a:lnTo>
                  <a:lnTo>
                    <a:pt x="402" y="1101"/>
                  </a:lnTo>
                  <a:lnTo>
                    <a:pt x="389" y="1082"/>
                  </a:lnTo>
                  <a:lnTo>
                    <a:pt x="385" y="1080"/>
                  </a:lnTo>
                  <a:lnTo>
                    <a:pt x="376" y="1071"/>
                  </a:lnTo>
                  <a:lnTo>
                    <a:pt x="372" y="1071"/>
                  </a:lnTo>
                  <a:lnTo>
                    <a:pt x="370" y="1067"/>
                  </a:lnTo>
                  <a:lnTo>
                    <a:pt x="364" y="1061"/>
                  </a:lnTo>
                  <a:lnTo>
                    <a:pt x="336" y="1038"/>
                  </a:lnTo>
                  <a:lnTo>
                    <a:pt x="311" y="1012"/>
                  </a:lnTo>
                  <a:lnTo>
                    <a:pt x="296" y="981"/>
                  </a:lnTo>
                  <a:lnTo>
                    <a:pt x="279" y="963"/>
                  </a:lnTo>
                  <a:lnTo>
                    <a:pt x="256" y="949"/>
                  </a:lnTo>
                  <a:lnTo>
                    <a:pt x="237" y="944"/>
                  </a:lnTo>
                  <a:lnTo>
                    <a:pt x="205" y="940"/>
                  </a:lnTo>
                  <a:lnTo>
                    <a:pt x="144" y="940"/>
                  </a:lnTo>
                  <a:lnTo>
                    <a:pt x="139" y="940"/>
                  </a:lnTo>
                  <a:lnTo>
                    <a:pt x="107" y="944"/>
                  </a:lnTo>
                  <a:lnTo>
                    <a:pt x="86" y="951"/>
                  </a:lnTo>
                  <a:lnTo>
                    <a:pt x="57" y="955"/>
                  </a:lnTo>
                  <a:lnTo>
                    <a:pt x="40" y="957"/>
                  </a:lnTo>
                  <a:lnTo>
                    <a:pt x="21" y="964"/>
                  </a:lnTo>
                  <a:lnTo>
                    <a:pt x="8" y="970"/>
                  </a:lnTo>
                  <a:lnTo>
                    <a:pt x="2" y="968"/>
                  </a:lnTo>
                  <a:lnTo>
                    <a:pt x="0" y="959"/>
                  </a:lnTo>
                  <a:lnTo>
                    <a:pt x="6" y="949"/>
                  </a:lnTo>
                  <a:lnTo>
                    <a:pt x="14" y="938"/>
                  </a:lnTo>
                  <a:lnTo>
                    <a:pt x="19" y="932"/>
                  </a:lnTo>
                  <a:lnTo>
                    <a:pt x="25" y="927"/>
                  </a:lnTo>
                  <a:lnTo>
                    <a:pt x="31" y="919"/>
                  </a:lnTo>
                  <a:lnTo>
                    <a:pt x="31" y="915"/>
                  </a:lnTo>
                  <a:lnTo>
                    <a:pt x="33" y="915"/>
                  </a:lnTo>
                  <a:lnTo>
                    <a:pt x="36" y="913"/>
                  </a:lnTo>
                  <a:lnTo>
                    <a:pt x="36" y="908"/>
                  </a:lnTo>
                  <a:lnTo>
                    <a:pt x="33" y="906"/>
                  </a:lnTo>
                  <a:lnTo>
                    <a:pt x="38" y="906"/>
                  </a:lnTo>
                  <a:lnTo>
                    <a:pt x="50" y="900"/>
                  </a:lnTo>
                  <a:lnTo>
                    <a:pt x="55" y="896"/>
                  </a:lnTo>
                  <a:lnTo>
                    <a:pt x="70" y="887"/>
                  </a:lnTo>
                  <a:lnTo>
                    <a:pt x="88" y="881"/>
                  </a:lnTo>
                  <a:lnTo>
                    <a:pt x="101" y="872"/>
                  </a:lnTo>
                  <a:lnTo>
                    <a:pt x="107" y="870"/>
                  </a:lnTo>
                  <a:lnTo>
                    <a:pt x="110" y="870"/>
                  </a:lnTo>
                  <a:lnTo>
                    <a:pt x="118" y="864"/>
                  </a:lnTo>
                  <a:lnTo>
                    <a:pt x="120" y="862"/>
                  </a:lnTo>
                  <a:lnTo>
                    <a:pt x="124" y="856"/>
                  </a:lnTo>
                  <a:lnTo>
                    <a:pt x="125" y="853"/>
                  </a:lnTo>
                  <a:lnTo>
                    <a:pt x="129" y="851"/>
                  </a:lnTo>
                  <a:lnTo>
                    <a:pt x="135" y="847"/>
                  </a:lnTo>
                  <a:lnTo>
                    <a:pt x="139" y="843"/>
                  </a:lnTo>
                  <a:lnTo>
                    <a:pt x="144" y="839"/>
                  </a:lnTo>
                  <a:lnTo>
                    <a:pt x="150" y="837"/>
                  </a:lnTo>
                  <a:lnTo>
                    <a:pt x="154" y="834"/>
                  </a:lnTo>
                  <a:lnTo>
                    <a:pt x="160" y="822"/>
                  </a:lnTo>
                  <a:lnTo>
                    <a:pt x="160" y="820"/>
                  </a:lnTo>
                  <a:lnTo>
                    <a:pt x="154" y="815"/>
                  </a:lnTo>
                  <a:lnTo>
                    <a:pt x="150" y="813"/>
                  </a:lnTo>
                  <a:lnTo>
                    <a:pt x="148" y="807"/>
                  </a:lnTo>
                  <a:lnTo>
                    <a:pt x="148" y="803"/>
                  </a:lnTo>
                  <a:lnTo>
                    <a:pt x="148" y="796"/>
                  </a:lnTo>
                  <a:lnTo>
                    <a:pt x="148" y="788"/>
                  </a:lnTo>
                  <a:lnTo>
                    <a:pt x="144" y="779"/>
                  </a:lnTo>
                  <a:lnTo>
                    <a:pt x="148" y="775"/>
                  </a:lnTo>
                  <a:lnTo>
                    <a:pt x="150" y="771"/>
                  </a:lnTo>
                  <a:lnTo>
                    <a:pt x="156" y="769"/>
                  </a:lnTo>
                  <a:lnTo>
                    <a:pt x="160" y="764"/>
                  </a:lnTo>
                  <a:lnTo>
                    <a:pt x="154" y="758"/>
                  </a:lnTo>
                  <a:lnTo>
                    <a:pt x="150" y="752"/>
                  </a:lnTo>
                  <a:lnTo>
                    <a:pt x="144" y="750"/>
                  </a:lnTo>
                  <a:lnTo>
                    <a:pt x="143" y="750"/>
                  </a:lnTo>
                  <a:lnTo>
                    <a:pt x="143" y="746"/>
                  </a:lnTo>
                  <a:lnTo>
                    <a:pt x="139" y="746"/>
                  </a:lnTo>
                  <a:lnTo>
                    <a:pt x="137" y="745"/>
                  </a:lnTo>
                  <a:lnTo>
                    <a:pt x="131" y="741"/>
                  </a:lnTo>
                  <a:lnTo>
                    <a:pt x="129" y="739"/>
                  </a:lnTo>
                  <a:lnTo>
                    <a:pt x="125" y="739"/>
                  </a:lnTo>
                  <a:lnTo>
                    <a:pt x="124" y="739"/>
                  </a:lnTo>
                  <a:lnTo>
                    <a:pt x="120" y="735"/>
                  </a:lnTo>
                  <a:lnTo>
                    <a:pt x="118" y="733"/>
                  </a:lnTo>
                  <a:lnTo>
                    <a:pt x="114" y="733"/>
                  </a:lnTo>
                  <a:lnTo>
                    <a:pt x="112" y="728"/>
                  </a:lnTo>
                  <a:lnTo>
                    <a:pt x="110" y="722"/>
                  </a:lnTo>
                  <a:lnTo>
                    <a:pt x="112" y="716"/>
                  </a:lnTo>
                  <a:lnTo>
                    <a:pt x="114" y="714"/>
                  </a:lnTo>
                  <a:lnTo>
                    <a:pt x="118" y="710"/>
                  </a:lnTo>
                  <a:lnTo>
                    <a:pt x="120" y="707"/>
                  </a:lnTo>
                  <a:lnTo>
                    <a:pt x="124" y="701"/>
                  </a:lnTo>
                  <a:lnTo>
                    <a:pt x="125" y="697"/>
                  </a:lnTo>
                  <a:lnTo>
                    <a:pt x="125" y="690"/>
                  </a:lnTo>
                  <a:lnTo>
                    <a:pt x="129" y="684"/>
                  </a:lnTo>
                  <a:lnTo>
                    <a:pt x="131" y="682"/>
                  </a:lnTo>
                  <a:lnTo>
                    <a:pt x="131" y="676"/>
                  </a:lnTo>
                  <a:lnTo>
                    <a:pt x="135" y="676"/>
                  </a:lnTo>
                  <a:lnTo>
                    <a:pt x="139" y="671"/>
                  </a:lnTo>
                  <a:lnTo>
                    <a:pt x="143" y="671"/>
                  </a:lnTo>
                  <a:lnTo>
                    <a:pt x="144" y="673"/>
                  </a:lnTo>
                  <a:lnTo>
                    <a:pt x="154" y="676"/>
                  </a:lnTo>
                  <a:lnTo>
                    <a:pt x="156" y="678"/>
                  </a:lnTo>
                  <a:lnTo>
                    <a:pt x="161" y="682"/>
                  </a:lnTo>
                  <a:lnTo>
                    <a:pt x="167" y="684"/>
                  </a:lnTo>
                  <a:lnTo>
                    <a:pt x="175" y="686"/>
                  </a:lnTo>
                  <a:lnTo>
                    <a:pt x="180" y="686"/>
                  </a:lnTo>
                  <a:lnTo>
                    <a:pt x="186" y="692"/>
                  </a:lnTo>
                  <a:lnTo>
                    <a:pt x="192" y="692"/>
                  </a:lnTo>
                  <a:lnTo>
                    <a:pt x="194" y="695"/>
                  </a:lnTo>
                  <a:lnTo>
                    <a:pt x="199" y="695"/>
                  </a:lnTo>
                  <a:lnTo>
                    <a:pt x="203" y="695"/>
                  </a:lnTo>
                  <a:lnTo>
                    <a:pt x="205" y="695"/>
                  </a:lnTo>
                  <a:lnTo>
                    <a:pt x="211" y="697"/>
                  </a:lnTo>
                  <a:lnTo>
                    <a:pt x="213" y="697"/>
                  </a:lnTo>
                  <a:lnTo>
                    <a:pt x="218" y="695"/>
                  </a:lnTo>
                  <a:lnTo>
                    <a:pt x="224" y="695"/>
                  </a:lnTo>
                  <a:lnTo>
                    <a:pt x="228" y="695"/>
                  </a:lnTo>
                  <a:lnTo>
                    <a:pt x="230" y="695"/>
                  </a:lnTo>
                  <a:lnTo>
                    <a:pt x="237" y="697"/>
                  </a:lnTo>
                  <a:lnTo>
                    <a:pt x="241" y="697"/>
                  </a:lnTo>
                  <a:lnTo>
                    <a:pt x="249" y="701"/>
                  </a:lnTo>
                  <a:lnTo>
                    <a:pt x="254" y="701"/>
                  </a:lnTo>
                  <a:lnTo>
                    <a:pt x="256" y="701"/>
                  </a:lnTo>
                  <a:lnTo>
                    <a:pt x="262" y="703"/>
                  </a:lnTo>
                  <a:lnTo>
                    <a:pt x="266" y="701"/>
                  </a:lnTo>
                  <a:lnTo>
                    <a:pt x="268" y="697"/>
                  </a:lnTo>
                  <a:lnTo>
                    <a:pt x="266" y="690"/>
                  </a:lnTo>
                  <a:lnTo>
                    <a:pt x="266" y="682"/>
                  </a:lnTo>
                  <a:lnTo>
                    <a:pt x="262" y="676"/>
                  </a:lnTo>
                  <a:lnTo>
                    <a:pt x="262" y="671"/>
                  </a:lnTo>
                  <a:lnTo>
                    <a:pt x="266" y="665"/>
                  </a:lnTo>
                  <a:lnTo>
                    <a:pt x="268" y="657"/>
                  </a:lnTo>
                  <a:lnTo>
                    <a:pt x="271" y="654"/>
                  </a:lnTo>
                  <a:lnTo>
                    <a:pt x="268" y="654"/>
                  </a:lnTo>
                  <a:lnTo>
                    <a:pt x="268" y="652"/>
                  </a:lnTo>
                  <a:lnTo>
                    <a:pt x="273" y="652"/>
                  </a:lnTo>
                  <a:lnTo>
                    <a:pt x="277" y="652"/>
                  </a:lnTo>
                  <a:lnTo>
                    <a:pt x="279" y="654"/>
                  </a:lnTo>
                  <a:lnTo>
                    <a:pt x="281" y="654"/>
                  </a:lnTo>
                  <a:lnTo>
                    <a:pt x="285" y="654"/>
                  </a:lnTo>
                  <a:lnTo>
                    <a:pt x="287" y="654"/>
                  </a:lnTo>
                  <a:lnTo>
                    <a:pt x="292" y="654"/>
                  </a:lnTo>
                  <a:lnTo>
                    <a:pt x="302" y="657"/>
                  </a:lnTo>
                  <a:lnTo>
                    <a:pt x="306" y="657"/>
                  </a:lnTo>
                  <a:lnTo>
                    <a:pt x="309" y="659"/>
                  </a:lnTo>
                  <a:lnTo>
                    <a:pt x="311" y="659"/>
                  </a:lnTo>
                  <a:lnTo>
                    <a:pt x="315" y="659"/>
                  </a:lnTo>
                  <a:lnTo>
                    <a:pt x="317" y="659"/>
                  </a:lnTo>
                  <a:lnTo>
                    <a:pt x="321" y="659"/>
                  </a:lnTo>
                  <a:lnTo>
                    <a:pt x="323" y="659"/>
                  </a:lnTo>
                  <a:lnTo>
                    <a:pt x="326" y="659"/>
                  </a:lnTo>
                  <a:lnTo>
                    <a:pt x="328" y="659"/>
                  </a:lnTo>
                  <a:lnTo>
                    <a:pt x="342" y="661"/>
                  </a:lnTo>
                  <a:lnTo>
                    <a:pt x="345" y="659"/>
                  </a:lnTo>
                  <a:lnTo>
                    <a:pt x="351" y="657"/>
                  </a:lnTo>
                  <a:lnTo>
                    <a:pt x="353" y="654"/>
                  </a:lnTo>
                  <a:lnTo>
                    <a:pt x="355" y="654"/>
                  </a:lnTo>
                  <a:lnTo>
                    <a:pt x="361" y="652"/>
                  </a:lnTo>
                  <a:lnTo>
                    <a:pt x="364" y="648"/>
                  </a:lnTo>
                  <a:lnTo>
                    <a:pt x="370" y="646"/>
                  </a:lnTo>
                  <a:lnTo>
                    <a:pt x="372" y="642"/>
                  </a:lnTo>
                  <a:lnTo>
                    <a:pt x="376" y="642"/>
                  </a:lnTo>
                  <a:lnTo>
                    <a:pt x="378" y="642"/>
                  </a:lnTo>
                  <a:lnTo>
                    <a:pt x="383" y="638"/>
                  </a:lnTo>
                  <a:lnTo>
                    <a:pt x="385" y="638"/>
                  </a:lnTo>
                  <a:lnTo>
                    <a:pt x="395" y="633"/>
                  </a:lnTo>
                  <a:lnTo>
                    <a:pt x="397" y="629"/>
                  </a:lnTo>
                  <a:lnTo>
                    <a:pt x="400" y="629"/>
                  </a:lnTo>
                  <a:lnTo>
                    <a:pt x="404" y="623"/>
                  </a:lnTo>
                  <a:lnTo>
                    <a:pt x="414" y="618"/>
                  </a:lnTo>
                  <a:lnTo>
                    <a:pt x="416" y="616"/>
                  </a:lnTo>
                  <a:lnTo>
                    <a:pt x="419" y="614"/>
                  </a:lnTo>
                  <a:lnTo>
                    <a:pt x="421" y="610"/>
                  </a:lnTo>
                  <a:lnTo>
                    <a:pt x="425" y="608"/>
                  </a:lnTo>
                  <a:lnTo>
                    <a:pt x="427" y="602"/>
                  </a:lnTo>
                  <a:lnTo>
                    <a:pt x="433" y="599"/>
                  </a:lnTo>
                  <a:lnTo>
                    <a:pt x="435" y="599"/>
                  </a:lnTo>
                  <a:lnTo>
                    <a:pt x="440" y="593"/>
                  </a:lnTo>
                  <a:lnTo>
                    <a:pt x="444" y="593"/>
                  </a:lnTo>
                  <a:lnTo>
                    <a:pt x="446" y="591"/>
                  </a:lnTo>
                  <a:lnTo>
                    <a:pt x="450" y="589"/>
                  </a:lnTo>
                  <a:lnTo>
                    <a:pt x="452" y="585"/>
                  </a:lnTo>
                  <a:lnTo>
                    <a:pt x="453" y="580"/>
                  </a:lnTo>
                  <a:lnTo>
                    <a:pt x="457" y="580"/>
                  </a:lnTo>
                  <a:lnTo>
                    <a:pt x="459" y="578"/>
                  </a:lnTo>
                  <a:lnTo>
                    <a:pt x="465" y="572"/>
                  </a:lnTo>
                  <a:lnTo>
                    <a:pt x="469" y="570"/>
                  </a:lnTo>
                  <a:lnTo>
                    <a:pt x="472" y="566"/>
                  </a:lnTo>
                  <a:lnTo>
                    <a:pt x="472" y="565"/>
                  </a:lnTo>
                  <a:lnTo>
                    <a:pt x="476" y="565"/>
                  </a:lnTo>
                  <a:lnTo>
                    <a:pt x="478" y="561"/>
                  </a:lnTo>
                  <a:lnTo>
                    <a:pt x="482" y="555"/>
                  </a:lnTo>
                  <a:lnTo>
                    <a:pt x="484" y="555"/>
                  </a:lnTo>
                  <a:lnTo>
                    <a:pt x="488" y="553"/>
                  </a:lnTo>
                  <a:lnTo>
                    <a:pt x="493" y="547"/>
                  </a:lnTo>
                  <a:lnTo>
                    <a:pt x="497" y="542"/>
                  </a:lnTo>
                  <a:lnTo>
                    <a:pt x="503" y="536"/>
                  </a:lnTo>
                  <a:lnTo>
                    <a:pt x="507" y="530"/>
                  </a:lnTo>
                  <a:lnTo>
                    <a:pt x="508" y="529"/>
                  </a:lnTo>
                  <a:lnTo>
                    <a:pt x="512" y="527"/>
                  </a:lnTo>
                  <a:lnTo>
                    <a:pt x="514" y="523"/>
                  </a:lnTo>
                  <a:lnTo>
                    <a:pt x="514" y="521"/>
                  </a:lnTo>
                  <a:lnTo>
                    <a:pt x="518" y="517"/>
                  </a:lnTo>
                  <a:lnTo>
                    <a:pt x="522" y="515"/>
                  </a:lnTo>
                  <a:lnTo>
                    <a:pt x="526" y="510"/>
                  </a:lnTo>
                  <a:lnTo>
                    <a:pt x="527" y="506"/>
                  </a:lnTo>
                  <a:lnTo>
                    <a:pt x="531" y="504"/>
                  </a:lnTo>
                  <a:lnTo>
                    <a:pt x="531" y="502"/>
                  </a:lnTo>
                  <a:lnTo>
                    <a:pt x="537" y="498"/>
                  </a:lnTo>
                  <a:lnTo>
                    <a:pt x="539" y="496"/>
                  </a:lnTo>
                  <a:lnTo>
                    <a:pt x="543" y="493"/>
                  </a:lnTo>
                  <a:lnTo>
                    <a:pt x="544" y="491"/>
                  </a:lnTo>
                  <a:lnTo>
                    <a:pt x="544" y="487"/>
                  </a:lnTo>
                  <a:lnTo>
                    <a:pt x="550" y="485"/>
                  </a:lnTo>
                  <a:lnTo>
                    <a:pt x="550" y="481"/>
                  </a:lnTo>
                  <a:lnTo>
                    <a:pt x="556" y="479"/>
                  </a:lnTo>
                  <a:lnTo>
                    <a:pt x="556" y="477"/>
                  </a:lnTo>
                  <a:lnTo>
                    <a:pt x="558" y="477"/>
                  </a:lnTo>
                  <a:lnTo>
                    <a:pt x="562" y="474"/>
                  </a:lnTo>
                  <a:lnTo>
                    <a:pt x="563" y="472"/>
                  </a:lnTo>
                  <a:lnTo>
                    <a:pt x="567" y="468"/>
                  </a:lnTo>
                  <a:lnTo>
                    <a:pt x="567" y="466"/>
                  </a:lnTo>
                  <a:lnTo>
                    <a:pt x="569" y="460"/>
                  </a:lnTo>
                  <a:lnTo>
                    <a:pt x="575" y="458"/>
                  </a:lnTo>
                  <a:lnTo>
                    <a:pt x="580" y="453"/>
                  </a:lnTo>
                  <a:lnTo>
                    <a:pt x="580" y="449"/>
                  </a:lnTo>
                  <a:lnTo>
                    <a:pt x="582" y="447"/>
                  </a:lnTo>
                  <a:lnTo>
                    <a:pt x="588" y="441"/>
                  </a:lnTo>
                  <a:lnTo>
                    <a:pt x="592" y="438"/>
                  </a:lnTo>
                  <a:lnTo>
                    <a:pt x="596" y="438"/>
                  </a:lnTo>
                  <a:lnTo>
                    <a:pt x="601" y="430"/>
                  </a:lnTo>
                  <a:lnTo>
                    <a:pt x="601" y="428"/>
                  </a:lnTo>
                  <a:lnTo>
                    <a:pt x="607" y="424"/>
                  </a:lnTo>
                  <a:lnTo>
                    <a:pt x="611" y="422"/>
                  </a:lnTo>
                  <a:lnTo>
                    <a:pt x="613" y="422"/>
                  </a:lnTo>
                  <a:lnTo>
                    <a:pt x="618" y="419"/>
                  </a:lnTo>
                  <a:lnTo>
                    <a:pt x="624" y="417"/>
                  </a:lnTo>
                  <a:lnTo>
                    <a:pt x="626" y="413"/>
                  </a:lnTo>
                  <a:lnTo>
                    <a:pt x="630" y="411"/>
                  </a:lnTo>
                  <a:lnTo>
                    <a:pt x="632" y="409"/>
                  </a:lnTo>
                  <a:lnTo>
                    <a:pt x="643" y="403"/>
                  </a:lnTo>
                  <a:lnTo>
                    <a:pt x="645" y="400"/>
                  </a:lnTo>
                  <a:lnTo>
                    <a:pt x="649" y="394"/>
                  </a:lnTo>
                  <a:lnTo>
                    <a:pt x="651" y="392"/>
                  </a:lnTo>
                  <a:lnTo>
                    <a:pt x="656" y="386"/>
                  </a:lnTo>
                  <a:lnTo>
                    <a:pt x="660" y="385"/>
                  </a:lnTo>
                  <a:lnTo>
                    <a:pt x="662" y="381"/>
                  </a:lnTo>
                  <a:lnTo>
                    <a:pt x="668" y="379"/>
                  </a:lnTo>
                  <a:lnTo>
                    <a:pt x="670" y="375"/>
                  </a:lnTo>
                  <a:lnTo>
                    <a:pt x="673" y="373"/>
                  </a:lnTo>
                  <a:lnTo>
                    <a:pt x="675" y="369"/>
                  </a:lnTo>
                  <a:lnTo>
                    <a:pt x="681" y="367"/>
                  </a:lnTo>
                  <a:lnTo>
                    <a:pt x="685" y="366"/>
                  </a:lnTo>
                  <a:lnTo>
                    <a:pt x="687" y="362"/>
                  </a:lnTo>
                  <a:lnTo>
                    <a:pt x="692" y="356"/>
                  </a:lnTo>
                  <a:lnTo>
                    <a:pt x="698" y="354"/>
                  </a:lnTo>
                  <a:lnTo>
                    <a:pt x="700" y="354"/>
                  </a:lnTo>
                  <a:lnTo>
                    <a:pt x="704" y="350"/>
                  </a:lnTo>
                  <a:lnTo>
                    <a:pt x="706" y="350"/>
                  </a:lnTo>
                  <a:lnTo>
                    <a:pt x="709" y="349"/>
                  </a:lnTo>
                  <a:lnTo>
                    <a:pt x="717" y="345"/>
                  </a:lnTo>
                  <a:lnTo>
                    <a:pt x="719" y="345"/>
                  </a:lnTo>
                  <a:lnTo>
                    <a:pt x="725" y="345"/>
                  </a:lnTo>
                  <a:lnTo>
                    <a:pt x="730" y="345"/>
                  </a:lnTo>
                  <a:lnTo>
                    <a:pt x="736" y="345"/>
                  </a:lnTo>
                  <a:lnTo>
                    <a:pt x="742" y="343"/>
                  </a:lnTo>
                  <a:lnTo>
                    <a:pt x="747" y="345"/>
                  </a:lnTo>
                  <a:lnTo>
                    <a:pt x="753" y="343"/>
                  </a:lnTo>
                  <a:lnTo>
                    <a:pt x="755" y="343"/>
                  </a:lnTo>
                  <a:lnTo>
                    <a:pt x="759" y="343"/>
                  </a:lnTo>
                  <a:lnTo>
                    <a:pt x="766" y="343"/>
                  </a:lnTo>
                  <a:lnTo>
                    <a:pt x="772" y="343"/>
                  </a:lnTo>
                  <a:lnTo>
                    <a:pt x="774" y="343"/>
                  </a:lnTo>
                  <a:lnTo>
                    <a:pt x="778" y="341"/>
                  </a:lnTo>
                  <a:lnTo>
                    <a:pt x="783" y="341"/>
                  </a:lnTo>
                  <a:lnTo>
                    <a:pt x="787" y="341"/>
                  </a:lnTo>
                  <a:lnTo>
                    <a:pt x="791" y="335"/>
                  </a:lnTo>
                  <a:lnTo>
                    <a:pt x="793" y="331"/>
                  </a:lnTo>
                  <a:lnTo>
                    <a:pt x="793" y="330"/>
                  </a:lnTo>
                  <a:lnTo>
                    <a:pt x="797" y="326"/>
                  </a:lnTo>
                  <a:lnTo>
                    <a:pt x="799" y="324"/>
                  </a:lnTo>
                  <a:lnTo>
                    <a:pt x="802" y="318"/>
                  </a:lnTo>
                  <a:lnTo>
                    <a:pt x="804" y="318"/>
                  </a:lnTo>
                  <a:lnTo>
                    <a:pt x="804" y="311"/>
                  </a:lnTo>
                  <a:lnTo>
                    <a:pt x="804" y="307"/>
                  </a:lnTo>
                  <a:lnTo>
                    <a:pt x="808" y="305"/>
                  </a:lnTo>
                  <a:lnTo>
                    <a:pt x="808" y="301"/>
                  </a:lnTo>
                  <a:lnTo>
                    <a:pt x="810" y="297"/>
                  </a:lnTo>
                  <a:lnTo>
                    <a:pt x="810" y="294"/>
                  </a:lnTo>
                  <a:lnTo>
                    <a:pt x="810" y="288"/>
                  </a:lnTo>
                  <a:lnTo>
                    <a:pt x="810" y="282"/>
                  </a:lnTo>
                  <a:lnTo>
                    <a:pt x="808" y="280"/>
                  </a:lnTo>
                  <a:lnTo>
                    <a:pt x="804" y="280"/>
                  </a:lnTo>
                  <a:lnTo>
                    <a:pt x="802" y="278"/>
                  </a:lnTo>
                  <a:lnTo>
                    <a:pt x="802" y="275"/>
                  </a:lnTo>
                  <a:lnTo>
                    <a:pt x="802" y="273"/>
                  </a:lnTo>
                  <a:lnTo>
                    <a:pt x="808" y="269"/>
                  </a:lnTo>
                  <a:lnTo>
                    <a:pt x="808" y="263"/>
                  </a:lnTo>
                  <a:lnTo>
                    <a:pt x="808" y="261"/>
                  </a:lnTo>
                  <a:lnTo>
                    <a:pt x="808" y="258"/>
                  </a:lnTo>
                  <a:lnTo>
                    <a:pt x="804" y="256"/>
                  </a:lnTo>
                  <a:lnTo>
                    <a:pt x="802" y="254"/>
                  </a:lnTo>
                  <a:lnTo>
                    <a:pt x="799" y="254"/>
                  </a:lnTo>
                  <a:lnTo>
                    <a:pt x="797" y="248"/>
                  </a:lnTo>
                  <a:lnTo>
                    <a:pt x="797" y="244"/>
                  </a:lnTo>
                  <a:lnTo>
                    <a:pt x="797" y="239"/>
                  </a:lnTo>
                  <a:lnTo>
                    <a:pt x="797" y="237"/>
                  </a:lnTo>
                  <a:lnTo>
                    <a:pt x="793" y="233"/>
                  </a:lnTo>
                  <a:lnTo>
                    <a:pt x="797" y="231"/>
                  </a:lnTo>
                  <a:lnTo>
                    <a:pt x="793" y="225"/>
                  </a:lnTo>
                  <a:lnTo>
                    <a:pt x="787" y="223"/>
                  </a:lnTo>
                  <a:lnTo>
                    <a:pt x="787" y="220"/>
                  </a:lnTo>
                  <a:lnTo>
                    <a:pt x="787" y="218"/>
                  </a:lnTo>
                  <a:lnTo>
                    <a:pt x="787" y="214"/>
                  </a:lnTo>
                  <a:lnTo>
                    <a:pt x="787" y="212"/>
                  </a:lnTo>
                  <a:lnTo>
                    <a:pt x="787" y="210"/>
                  </a:lnTo>
                  <a:lnTo>
                    <a:pt x="785" y="204"/>
                  </a:lnTo>
                  <a:lnTo>
                    <a:pt x="783" y="201"/>
                  </a:lnTo>
                  <a:lnTo>
                    <a:pt x="778" y="195"/>
                  </a:lnTo>
                  <a:lnTo>
                    <a:pt x="778" y="193"/>
                  </a:lnTo>
                  <a:lnTo>
                    <a:pt x="778" y="187"/>
                  </a:lnTo>
                  <a:lnTo>
                    <a:pt x="778" y="182"/>
                  </a:lnTo>
                  <a:lnTo>
                    <a:pt x="778" y="180"/>
                  </a:lnTo>
                  <a:lnTo>
                    <a:pt x="778" y="176"/>
                  </a:lnTo>
                  <a:lnTo>
                    <a:pt x="778" y="174"/>
                  </a:lnTo>
                  <a:lnTo>
                    <a:pt x="778" y="168"/>
                  </a:lnTo>
                  <a:lnTo>
                    <a:pt x="778" y="165"/>
                  </a:lnTo>
                  <a:lnTo>
                    <a:pt x="780" y="161"/>
                  </a:lnTo>
                  <a:lnTo>
                    <a:pt x="780" y="157"/>
                  </a:lnTo>
                  <a:lnTo>
                    <a:pt x="780" y="155"/>
                  </a:lnTo>
                  <a:lnTo>
                    <a:pt x="778" y="151"/>
                  </a:lnTo>
                  <a:lnTo>
                    <a:pt x="774" y="150"/>
                  </a:lnTo>
                  <a:lnTo>
                    <a:pt x="772" y="144"/>
                  </a:lnTo>
                  <a:lnTo>
                    <a:pt x="768" y="142"/>
                  </a:lnTo>
                  <a:lnTo>
                    <a:pt x="768" y="138"/>
                  </a:lnTo>
                  <a:lnTo>
                    <a:pt x="768" y="136"/>
                  </a:lnTo>
                  <a:lnTo>
                    <a:pt x="772" y="131"/>
                  </a:lnTo>
                  <a:lnTo>
                    <a:pt x="768" y="127"/>
                  </a:lnTo>
                  <a:lnTo>
                    <a:pt x="768" y="125"/>
                  </a:lnTo>
                  <a:lnTo>
                    <a:pt x="768" y="121"/>
                  </a:lnTo>
                  <a:lnTo>
                    <a:pt x="768" y="117"/>
                  </a:lnTo>
                  <a:lnTo>
                    <a:pt x="772" y="117"/>
                  </a:lnTo>
                  <a:lnTo>
                    <a:pt x="774" y="114"/>
                  </a:lnTo>
                  <a:lnTo>
                    <a:pt x="778" y="112"/>
                  </a:lnTo>
                  <a:lnTo>
                    <a:pt x="778" y="106"/>
                  </a:lnTo>
                  <a:lnTo>
                    <a:pt x="778" y="102"/>
                  </a:lnTo>
                  <a:lnTo>
                    <a:pt x="778" y="96"/>
                  </a:lnTo>
                  <a:lnTo>
                    <a:pt x="778" y="95"/>
                  </a:lnTo>
                  <a:lnTo>
                    <a:pt x="778" y="89"/>
                  </a:lnTo>
                  <a:lnTo>
                    <a:pt x="774" y="89"/>
                  </a:lnTo>
                  <a:lnTo>
                    <a:pt x="774" y="87"/>
                  </a:lnTo>
                  <a:lnTo>
                    <a:pt x="774" y="83"/>
                  </a:lnTo>
                  <a:lnTo>
                    <a:pt x="772" y="81"/>
                  </a:lnTo>
                  <a:lnTo>
                    <a:pt x="768" y="78"/>
                  </a:lnTo>
                  <a:lnTo>
                    <a:pt x="766" y="76"/>
                  </a:lnTo>
                  <a:lnTo>
                    <a:pt x="761" y="74"/>
                  </a:lnTo>
                  <a:lnTo>
                    <a:pt x="759" y="74"/>
                  </a:lnTo>
                  <a:lnTo>
                    <a:pt x="755" y="68"/>
                  </a:lnTo>
                  <a:lnTo>
                    <a:pt x="753" y="68"/>
                  </a:lnTo>
                  <a:lnTo>
                    <a:pt x="753" y="64"/>
                  </a:lnTo>
                  <a:lnTo>
                    <a:pt x="749" y="62"/>
                  </a:lnTo>
                  <a:lnTo>
                    <a:pt x="747" y="59"/>
                  </a:lnTo>
                  <a:lnTo>
                    <a:pt x="744" y="57"/>
                  </a:lnTo>
                  <a:lnTo>
                    <a:pt x="747" y="53"/>
                  </a:lnTo>
                  <a:lnTo>
                    <a:pt x="753" y="51"/>
                  </a:lnTo>
                  <a:lnTo>
                    <a:pt x="755" y="49"/>
                  </a:lnTo>
                  <a:lnTo>
                    <a:pt x="759" y="45"/>
                  </a:lnTo>
                  <a:lnTo>
                    <a:pt x="761" y="43"/>
                  </a:lnTo>
                  <a:lnTo>
                    <a:pt x="762" y="40"/>
                  </a:lnTo>
                  <a:lnTo>
                    <a:pt x="766" y="40"/>
                  </a:lnTo>
                  <a:lnTo>
                    <a:pt x="768" y="38"/>
                  </a:lnTo>
                  <a:lnTo>
                    <a:pt x="772" y="34"/>
                  </a:lnTo>
                  <a:lnTo>
                    <a:pt x="778" y="32"/>
                  </a:lnTo>
                  <a:lnTo>
                    <a:pt x="780" y="28"/>
                  </a:lnTo>
                  <a:lnTo>
                    <a:pt x="783" y="28"/>
                  </a:lnTo>
                  <a:lnTo>
                    <a:pt x="791" y="28"/>
                  </a:lnTo>
                  <a:lnTo>
                    <a:pt x="793" y="28"/>
                  </a:lnTo>
                  <a:lnTo>
                    <a:pt x="797" y="32"/>
                  </a:lnTo>
                  <a:lnTo>
                    <a:pt x="799" y="32"/>
                  </a:lnTo>
                  <a:lnTo>
                    <a:pt x="802" y="32"/>
                  </a:lnTo>
                  <a:lnTo>
                    <a:pt x="808" y="34"/>
                  </a:lnTo>
                  <a:lnTo>
                    <a:pt x="810" y="34"/>
                  </a:lnTo>
                  <a:lnTo>
                    <a:pt x="812" y="38"/>
                  </a:lnTo>
                  <a:lnTo>
                    <a:pt x="816" y="38"/>
                  </a:lnTo>
                  <a:lnTo>
                    <a:pt x="817" y="38"/>
                  </a:lnTo>
                  <a:lnTo>
                    <a:pt x="823" y="40"/>
                  </a:lnTo>
                  <a:lnTo>
                    <a:pt x="827" y="40"/>
                  </a:lnTo>
                  <a:lnTo>
                    <a:pt x="829" y="40"/>
                  </a:lnTo>
                  <a:lnTo>
                    <a:pt x="835" y="40"/>
                  </a:lnTo>
                  <a:lnTo>
                    <a:pt x="846" y="34"/>
                  </a:lnTo>
                  <a:lnTo>
                    <a:pt x="848" y="32"/>
                  </a:lnTo>
                  <a:lnTo>
                    <a:pt x="852" y="32"/>
                  </a:lnTo>
                  <a:lnTo>
                    <a:pt x="853" y="28"/>
                  </a:lnTo>
                  <a:lnTo>
                    <a:pt x="859" y="26"/>
                  </a:lnTo>
                  <a:lnTo>
                    <a:pt x="859" y="24"/>
                  </a:lnTo>
                  <a:lnTo>
                    <a:pt x="861" y="21"/>
                  </a:lnTo>
                  <a:lnTo>
                    <a:pt x="865" y="21"/>
                  </a:lnTo>
                  <a:lnTo>
                    <a:pt x="871" y="19"/>
                  </a:lnTo>
                  <a:lnTo>
                    <a:pt x="871" y="15"/>
                  </a:lnTo>
                  <a:lnTo>
                    <a:pt x="872" y="13"/>
                  </a:lnTo>
                  <a:lnTo>
                    <a:pt x="876" y="9"/>
                  </a:lnTo>
                  <a:lnTo>
                    <a:pt x="878" y="7"/>
                  </a:lnTo>
                  <a:lnTo>
                    <a:pt x="884" y="5"/>
                  </a:lnTo>
                  <a:lnTo>
                    <a:pt x="886" y="5"/>
                  </a:lnTo>
                  <a:lnTo>
                    <a:pt x="890" y="5"/>
                  </a:lnTo>
                  <a:lnTo>
                    <a:pt x="895" y="2"/>
                  </a:lnTo>
                  <a:lnTo>
                    <a:pt x="901" y="2"/>
                  </a:lnTo>
                  <a:lnTo>
                    <a:pt x="907" y="2"/>
                  </a:lnTo>
                  <a:lnTo>
                    <a:pt x="910" y="0"/>
                  </a:lnTo>
                  <a:lnTo>
                    <a:pt x="916" y="0"/>
                  </a:lnTo>
                  <a:lnTo>
                    <a:pt x="916" y="0"/>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3" name="TextBox 12"/>
          <p:cNvSpPr txBox="1"/>
          <p:nvPr/>
        </p:nvSpPr>
        <p:spPr>
          <a:xfrm>
            <a:off x="0" y="4114800"/>
            <a:ext cx="2418004" cy="3108543"/>
          </a:xfrm>
          <a:prstGeom prst="rect">
            <a:avLst/>
          </a:prstGeom>
          <a:noFill/>
        </p:spPr>
        <p:txBody>
          <a:bodyPr wrap="square" rtlCol="0">
            <a:spAutoFit/>
          </a:bodyPr>
          <a:lstStyle/>
          <a:p>
            <a:pPr algn="ctr"/>
            <a:r>
              <a:rPr lang="en-US" sz="2800" b="1" dirty="0" smtClean="0">
                <a:solidFill>
                  <a:sysClr val="windowText" lastClr="000000"/>
                </a:solidFill>
              </a:rPr>
              <a:t>Nigeria</a:t>
            </a:r>
          </a:p>
          <a:p>
            <a:pPr algn="ctr"/>
            <a:r>
              <a:rPr lang="en-US" sz="2800" b="1" dirty="0" smtClean="0">
                <a:solidFill>
                  <a:sysClr val="windowText" lastClr="000000"/>
                </a:solidFill>
              </a:rPr>
              <a:t>54%</a:t>
            </a:r>
          </a:p>
          <a:p>
            <a:pPr algn="ctr"/>
            <a:r>
              <a:rPr lang="en-US" sz="2800" b="1" dirty="0" smtClean="0">
                <a:solidFill>
                  <a:sysClr val="windowText" lastClr="000000"/>
                </a:solidFill>
              </a:rPr>
              <a:t>North East</a:t>
            </a:r>
            <a:br>
              <a:rPr lang="en-US" sz="2800" b="1" dirty="0" smtClean="0">
                <a:solidFill>
                  <a:sysClr val="windowText" lastClr="000000"/>
                </a:solidFill>
              </a:rPr>
            </a:br>
            <a:r>
              <a:rPr lang="en-US" sz="2800" b="1" dirty="0" smtClean="0">
                <a:solidFill>
                  <a:sysClr val="windowText" lastClr="000000"/>
                </a:solidFill>
              </a:rPr>
              <a:t>46%</a:t>
            </a:r>
          </a:p>
          <a:p>
            <a:pPr algn="ctr"/>
            <a:endParaRPr lang="en-US" sz="2800" b="1" dirty="0" smtClean="0">
              <a:latin typeface="+mj-lt"/>
            </a:endParaRPr>
          </a:p>
          <a:p>
            <a:pPr algn="ctr"/>
            <a:r>
              <a:rPr lang="en-US" sz="2800" b="1" dirty="0" smtClean="0">
                <a:latin typeface="+mj-lt"/>
              </a:rPr>
              <a:t/>
            </a:r>
            <a:br>
              <a:rPr lang="en-US" sz="2800" b="1" dirty="0" smtClean="0">
                <a:latin typeface="+mj-lt"/>
              </a:rPr>
            </a:br>
            <a:endParaRPr lang="en-US" sz="2800" b="1" dirty="0">
              <a:latin typeface="+mj-lt"/>
            </a:endParaRPr>
          </a:p>
        </p:txBody>
      </p:sp>
      <p:sp>
        <p:nvSpPr>
          <p:cNvPr id="15" name="TextBox 14"/>
          <p:cNvSpPr txBox="1"/>
          <p:nvPr/>
        </p:nvSpPr>
        <p:spPr>
          <a:xfrm>
            <a:off x="4961245" y="1524000"/>
            <a:ext cx="2012539" cy="830997"/>
          </a:xfrm>
          <a:prstGeom prst="rect">
            <a:avLst/>
          </a:prstGeom>
          <a:noFill/>
        </p:spPr>
        <p:txBody>
          <a:bodyPr wrap="square" rtlCol="0">
            <a:spAutoFit/>
          </a:bodyPr>
          <a:lstStyle/>
          <a:p>
            <a:pPr algn="ctr"/>
            <a:r>
              <a:rPr lang="en-US" sz="2400" b="1" dirty="0" err="1" smtClean="0">
                <a:solidFill>
                  <a:schemeClr val="bg1"/>
                </a:solidFill>
                <a:latin typeface="+mn-lt"/>
              </a:rPr>
              <a:t>Borno</a:t>
            </a:r>
            <a:endParaRPr lang="en-US" sz="2400" b="1" dirty="0" smtClean="0">
              <a:solidFill>
                <a:schemeClr val="bg1"/>
              </a:solidFill>
              <a:latin typeface="+mn-lt"/>
            </a:endParaRPr>
          </a:p>
          <a:p>
            <a:pPr algn="ctr"/>
            <a:r>
              <a:rPr lang="en-US" sz="2400" b="1" dirty="0" smtClean="0">
                <a:solidFill>
                  <a:schemeClr val="bg1"/>
                </a:solidFill>
                <a:latin typeface="+mn-lt"/>
              </a:rPr>
              <a:t>44%</a:t>
            </a:r>
            <a:endParaRPr lang="en-US" sz="2400" b="1" dirty="0">
              <a:solidFill>
                <a:schemeClr val="bg1"/>
              </a:solidFill>
              <a:latin typeface="+mn-lt"/>
            </a:endParaRPr>
          </a:p>
        </p:txBody>
      </p:sp>
      <p:sp>
        <p:nvSpPr>
          <p:cNvPr id="16" name="TextBox 15"/>
          <p:cNvSpPr txBox="1"/>
          <p:nvPr/>
        </p:nvSpPr>
        <p:spPr>
          <a:xfrm>
            <a:off x="3505200" y="1600200"/>
            <a:ext cx="1631539" cy="830997"/>
          </a:xfrm>
          <a:prstGeom prst="rect">
            <a:avLst/>
          </a:prstGeom>
          <a:noFill/>
        </p:spPr>
        <p:txBody>
          <a:bodyPr wrap="square" rtlCol="0">
            <a:spAutoFit/>
          </a:bodyPr>
          <a:lstStyle/>
          <a:p>
            <a:pPr algn="ctr"/>
            <a:r>
              <a:rPr lang="en-US" sz="2400" b="1" dirty="0" err="1" smtClean="0">
                <a:solidFill>
                  <a:schemeClr val="bg1"/>
                </a:solidFill>
                <a:latin typeface="+mn-lt"/>
              </a:rPr>
              <a:t>Yobe</a:t>
            </a:r>
            <a:endParaRPr lang="en-US" sz="2400" b="1" dirty="0" smtClean="0">
              <a:solidFill>
                <a:schemeClr val="bg1"/>
              </a:solidFill>
              <a:latin typeface="+mn-lt"/>
            </a:endParaRPr>
          </a:p>
          <a:p>
            <a:pPr algn="ctr"/>
            <a:r>
              <a:rPr lang="en-US" sz="2400" b="1" dirty="0" smtClean="0">
                <a:solidFill>
                  <a:schemeClr val="bg1"/>
                </a:solidFill>
                <a:latin typeface="+mn-lt"/>
              </a:rPr>
              <a:t>30%</a:t>
            </a:r>
            <a:endParaRPr lang="en-US" sz="2400" b="1" dirty="0">
              <a:solidFill>
                <a:schemeClr val="bg1"/>
              </a:solidFill>
              <a:latin typeface="+mn-lt"/>
            </a:endParaRPr>
          </a:p>
        </p:txBody>
      </p:sp>
      <p:sp>
        <p:nvSpPr>
          <p:cNvPr id="17" name="TextBox 16"/>
          <p:cNvSpPr txBox="1"/>
          <p:nvPr/>
        </p:nvSpPr>
        <p:spPr>
          <a:xfrm>
            <a:off x="1981200" y="3073150"/>
            <a:ext cx="2012539" cy="830997"/>
          </a:xfrm>
          <a:prstGeom prst="rect">
            <a:avLst/>
          </a:prstGeom>
          <a:noFill/>
        </p:spPr>
        <p:txBody>
          <a:bodyPr wrap="square" rtlCol="0">
            <a:spAutoFit/>
          </a:bodyPr>
          <a:lstStyle/>
          <a:p>
            <a:pPr algn="ctr"/>
            <a:r>
              <a:rPr lang="en-US" sz="2400" b="1" dirty="0" err="1" smtClean="0">
                <a:solidFill>
                  <a:schemeClr val="bg1"/>
                </a:solidFill>
                <a:latin typeface="+mn-lt"/>
              </a:rPr>
              <a:t>Bauchi</a:t>
            </a:r>
            <a:endParaRPr lang="en-US" sz="2400" b="1" dirty="0" smtClean="0">
              <a:solidFill>
                <a:schemeClr val="bg1"/>
              </a:solidFill>
              <a:latin typeface="+mn-lt"/>
            </a:endParaRPr>
          </a:p>
          <a:p>
            <a:pPr algn="ctr"/>
            <a:r>
              <a:rPr lang="en-US" sz="2400" b="1" dirty="0" smtClean="0">
                <a:solidFill>
                  <a:schemeClr val="bg1"/>
                </a:solidFill>
                <a:latin typeface="+mn-lt"/>
              </a:rPr>
              <a:t>36%</a:t>
            </a:r>
            <a:endParaRPr lang="en-US" sz="2400" b="1" dirty="0">
              <a:solidFill>
                <a:schemeClr val="bg1"/>
              </a:solidFill>
              <a:latin typeface="+mn-lt"/>
            </a:endParaRPr>
          </a:p>
        </p:txBody>
      </p:sp>
      <p:sp>
        <p:nvSpPr>
          <p:cNvPr id="18" name="TextBox 17"/>
          <p:cNvSpPr txBox="1"/>
          <p:nvPr/>
        </p:nvSpPr>
        <p:spPr>
          <a:xfrm>
            <a:off x="3200400" y="2971800"/>
            <a:ext cx="2012539" cy="830997"/>
          </a:xfrm>
          <a:prstGeom prst="rect">
            <a:avLst/>
          </a:prstGeom>
          <a:noFill/>
        </p:spPr>
        <p:txBody>
          <a:bodyPr wrap="square" rtlCol="0">
            <a:spAutoFit/>
          </a:bodyPr>
          <a:lstStyle/>
          <a:p>
            <a:pPr algn="ctr"/>
            <a:r>
              <a:rPr lang="en-US" sz="2400" b="1" dirty="0" err="1" smtClean="0">
                <a:solidFill>
                  <a:schemeClr val="bg1"/>
                </a:solidFill>
                <a:latin typeface="+mn-lt"/>
              </a:rPr>
              <a:t>Gombe</a:t>
            </a:r>
            <a:endParaRPr lang="en-US" sz="2400" b="1" dirty="0" smtClean="0">
              <a:solidFill>
                <a:schemeClr val="bg1"/>
              </a:solidFill>
              <a:latin typeface="+mn-lt"/>
            </a:endParaRPr>
          </a:p>
          <a:p>
            <a:pPr algn="ctr"/>
            <a:r>
              <a:rPr lang="en-US" sz="2400" b="1" dirty="0" smtClean="0">
                <a:solidFill>
                  <a:schemeClr val="bg1"/>
                </a:solidFill>
                <a:latin typeface="+mn-lt"/>
              </a:rPr>
              <a:t>   40%</a:t>
            </a:r>
            <a:endParaRPr lang="en-US" sz="2400" b="1" dirty="0">
              <a:solidFill>
                <a:schemeClr val="bg1"/>
              </a:solidFill>
              <a:latin typeface="+mn-lt"/>
            </a:endParaRPr>
          </a:p>
        </p:txBody>
      </p:sp>
      <p:sp>
        <p:nvSpPr>
          <p:cNvPr id="20" name="TextBox 19"/>
          <p:cNvSpPr txBox="1"/>
          <p:nvPr/>
        </p:nvSpPr>
        <p:spPr>
          <a:xfrm>
            <a:off x="4114800" y="3733800"/>
            <a:ext cx="2362200" cy="830997"/>
          </a:xfrm>
          <a:prstGeom prst="rect">
            <a:avLst/>
          </a:prstGeom>
          <a:noFill/>
        </p:spPr>
        <p:txBody>
          <a:bodyPr wrap="square" rtlCol="0">
            <a:spAutoFit/>
          </a:bodyPr>
          <a:lstStyle/>
          <a:p>
            <a:pPr algn="ctr"/>
            <a:r>
              <a:rPr lang="en-US" sz="2400" b="1" dirty="0" smtClean="0">
                <a:latin typeface="+mn-lt"/>
              </a:rPr>
              <a:t>Adamawa</a:t>
            </a:r>
          </a:p>
          <a:p>
            <a:pPr algn="ctr"/>
            <a:r>
              <a:rPr lang="en-US" sz="2400" b="1" dirty="0" smtClean="0">
                <a:latin typeface="+mn-lt"/>
              </a:rPr>
              <a:t>61%</a:t>
            </a:r>
            <a:endParaRPr lang="en-US" sz="2400" b="1" dirty="0">
              <a:latin typeface="+mn-lt"/>
            </a:endParaRPr>
          </a:p>
        </p:txBody>
      </p:sp>
      <p:sp>
        <p:nvSpPr>
          <p:cNvPr id="21" name="TextBox 20"/>
          <p:cNvSpPr txBox="1"/>
          <p:nvPr/>
        </p:nvSpPr>
        <p:spPr>
          <a:xfrm>
            <a:off x="2590800" y="4876800"/>
            <a:ext cx="2012539" cy="830997"/>
          </a:xfrm>
          <a:prstGeom prst="rect">
            <a:avLst/>
          </a:prstGeom>
          <a:noFill/>
        </p:spPr>
        <p:txBody>
          <a:bodyPr wrap="square" rtlCol="0">
            <a:spAutoFit/>
          </a:bodyPr>
          <a:lstStyle/>
          <a:p>
            <a:pPr algn="ctr"/>
            <a:r>
              <a:rPr lang="en-US" sz="2400" b="1" dirty="0" err="1" smtClean="0">
                <a:latin typeface="+mn-lt"/>
              </a:rPr>
              <a:t>Taraba</a:t>
            </a:r>
            <a:endParaRPr lang="en-US" sz="2400" b="1" dirty="0" smtClean="0">
              <a:latin typeface="+mn-lt"/>
            </a:endParaRPr>
          </a:p>
          <a:p>
            <a:pPr algn="ctr"/>
            <a:r>
              <a:rPr lang="en-US" sz="2400" b="1" dirty="0" smtClean="0">
                <a:latin typeface="+mn-lt"/>
              </a:rPr>
              <a:t>71%</a:t>
            </a:r>
            <a:endParaRPr lang="en-US" sz="2400" b="1" dirty="0">
              <a:latin typeface="+mn-lt"/>
            </a:endParaRPr>
          </a:p>
        </p:txBody>
      </p:sp>
      <p:sp>
        <p:nvSpPr>
          <p:cNvPr id="23" name="Rectangle 22"/>
          <p:cNvSpPr/>
          <p:nvPr/>
        </p:nvSpPr>
        <p:spPr>
          <a:xfrm>
            <a:off x="0" y="6488668"/>
            <a:ext cx="6324600" cy="369332"/>
          </a:xfrm>
          <a:prstGeom prst="rect">
            <a:avLst/>
          </a:prstGeom>
        </p:spPr>
        <p:txBody>
          <a:bodyPr wrap="square">
            <a:spAutoFit/>
          </a:bodyPr>
          <a:lstStyle/>
          <a:p>
            <a:pPr eaLnBrk="1" hangingPunct="1">
              <a:spcBef>
                <a:spcPct val="50000"/>
              </a:spcBef>
            </a:pPr>
            <a:r>
              <a:rPr lang="en-US" i="1" dirty="0" smtClean="0">
                <a:solidFill>
                  <a:schemeClr val="bg1"/>
                </a:solidFill>
                <a:latin typeface="Calibri" pitchFamily="34" charset="0"/>
              </a:rPr>
              <a:t>net</a:t>
            </a:r>
            <a:endParaRPr lang="en-US" i="1" dirty="0">
              <a:solidFill>
                <a:schemeClr val="bg1"/>
              </a:solidFill>
              <a:latin typeface="Calibri" pitchFamily="34" charset="0"/>
            </a:endParaRPr>
          </a:p>
        </p:txBody>
      </p:sp>
      <p:sp>
        <p:nvSpPr>
          <p:cNvPr id="24" name="Rectangle 23"/>
          <p:cNvSpPr/>
          <p:nvPr/>
        </p:nvSpPr>
        <p:spPr>
          <a:xfrm>
            <a:off x="-6230" y="6209041"/>
            <a:ext cx="9150230" cy="646331"/>
          </a:xfrm>
          <a:prstGeom prst="rect">
            <a:avLst/>
          </a:prstGeom>
        </p:spPr>
        <p:txBody>
          <a:bodyPr wrap="square">
            <a:spAutoFit/>
          </a:bodyPr>
          <a:lstStyle/>
          <a:p>
            <a:r>
              <a:rPr lang="en-US" i="1" dirty="0" smtClean="0">
                <a:solidFill>
                  <a:srgbClr val="000000"/>
                </a:solidFill>
                <a:latin typeface="Calibri" pitchFamily="34" charset="0"/>
              </a:rPr>
              <a:t>Percent of women age 15-49 who know </a:t>
            </a:r>
            <a:br>
              <a:rPr lang="en-US" i="1" dirty="0" smtClean="0">
                <a:solidFill>
                  <a:srgbClr val="000000"/>
                </a:solidFill>
                <a:latin typeface="Calibri" pitchFamily="34" charset="0"/>
              </a:rPr>
            </a:br>
            <a:r>
              <a:rPr lang="en-US" i="1" dirty="0" smtClean="0">
                <a:solidFill>
                  <a:srgbClr val="000000"/>
                </a:solidFill>
                <a:latin typeface="Calibri" pitchFamily="34" charset="0"/>
              </a:rPr>
              <a:t>that HIV can be prevented by using condoms AND limiting sex to one HIV-negative partner</a:t>
            </a:r>
            <a:endParaRPr lang="en-US" i="1" dirty="0">
              <a:solidFill>
                <a:srgbClr val="000000"/>
              </a:solidFill>
              <a:latin typeface="Calibri"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4775"/>
            <a:ext cx="8229600" cy="1143000"/>
          </a:xfrm>
        </p:spPr>
        <p:txBody>
          <a:bodyPr/>
          <a:lstStyle/>
          <a:p>
            <a:r>
              <a:rPr lang="en-US" dirty="0" smtClean="0">
                <a:latin typeface="Calibri" pitchFamily="34" charset="0"/>
              </a:rPr>
              <a:t>Trends in Women’s HIV Knowledge</a:t>
            </a:r>
            <a:endParaRPr lang="en-US" dirty="0">
              <a:latin typeface="Calibri"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742443853"/>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52400" y="1066800"/>
            <a:ext cx="8686800" cy="369332"/>
          </a:xfrm>
          <a:prstGeom prst="rect">
            <a:avLst/>
          </a:prstGeom>
          <a:noFill/>
        </p:spPr>
        <p:txBody>
          <a:bodyPr wrap="square" rtlCol="0">
            <a:spAutoFit/>
          </a:bodyPr>
          <a:lstStyle/>
          <a:p>
            <a:r>
              <a:rPr lang="en-US" i="1" dirty="0" smtClean="0">
                <a:latin typeface="Calibri" pitchFamily="34" charset="0"/>
              </a:rPr>
              <a:t>Percent of women age 15-49 who know that HIV can be prevented by: </a:t>
            </a:r>
            <a:endParaRPr lang="en-US" i="1" dirty="0">
              <a:latin typeface="Calibri" pitchFamily="34" charset="0"/>
            </a:endParaRPr>
          </a:p>
        </p:txBody>
      </p:sp>
    </p:spTree>
    <p:extLst>
      <p:ext uri="{BB962C8B-B14F-4D97-AF65-F5344CB8AC3E}">
        <p14:creationId xmlns:p14="http://schemas.microsoft.com/office/powerpoint/2010/main" val="38383302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990600"/>
          </a:xfrm>
        </p:spPr>
        <p:txBody>
          <a:bodyPr>
            <a:normAutofit/>
          </a:bodyPr>
          <a:lstStyle/>
          <a:p>
            <a:r>
              <a:rPr lang="en-US" sz="3600" dirty="0" smtClean="0">
                <a:latin typeface="Calibri" pitchFamily="34" charset="0"/>
              </a:rPr>
              <a:t>Beliefs About HIV/AIDS: Women</a:t>
            </a:r>
            <a:endParaRPr lang="en-US" sz="3600" dirty="0">
              <a:latin typeface="Calibri" pitchFamily="34" charset="0"/>
            </a:endParaRP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337625207"/>
              </p:ext>
            </p:extLst>
          </p:nvPr>
        </p:nvGraphicFramePr>
        <p:xfrm>
          <a:off x="152400" y="1178741"/>
          <a:ext cx="88392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914400"/>
            <a:ext cx="6705600" cy="369332"/>
          </a:xfrm>
          <a:prstGeom prst="rect">
            <a:avLst/>
          </a:prstGeom>
          <a:noFill/>
        </p:spPr>
        <p:txBody>
          <a:bodyPr wrap="square" rtlCol="0">
            <a:spAutoFit/>
          </a:bodyPr>
          <a:lstStyle/>
          <a:p>
            <a:r>
              <a:rPr lang="en-US" i="1" dirty="0" smtClean="0">
                <a:latin typeface="Calibri" pitchFamily="34" charset="0"/>
              </a:rPr>
              <a:t>Percent of women age 15-49 who say that:</a:t>
            </a:r>
            <a:endParaRPr lang="en-US" i="1" dirty="0">
              <a:latin typeface="Calibri" pitchFamily="34" charset="0"/>
            </a:endParaRPr>
          </a:p>
        </p:txBody>
      </p:sp>
      <p:sp>
        <p:nvSpPr>
          <p:cNvPr id="5" name="TextBox 4"/>
          <p:cNvSpPr txBox="1"/>
          <p:nvPr/>
        </p:nvSpPr>
        <p:spPr>
          <a:xfrm>
            <a:off x="152400" y="6119336"/>
            <a:ext cx="8534400" cy="738664"/>
          </a:xfrm>
          <a:prstGeom prst="rect">
            <a:avLst/>
          </a:prstGeom>
          <a:noFill/>
        </p:spPr>
        <p:txBody>
          <a:bodyPr wrap="square" rtlCol="0">
            <a:spAutoFit/>
          </a:bodyPr>
          <a:lstStyle/>
          <a:p>
            <a:r>
              <a:rPr lang="en-US" sz="1400" dirty="0" smtClean="0">
                <a:latin typeface="Calibri" pitchFamily="34" charset="0"/>
              </a:rPr>
              <a:t>*Comprehensive knowledge means knowing that the risk of getting HIV can be reduced by using condoms and limiting sex to one uninfected partner, knowing that a healthy looking person can have HIV, and rejecting the two most common local misconceptions about HIV prevention and transmission.</a:t>
            </a:r>
            <a:endParaRPr lang="en-US" sz="1400" dirty="0">
              <a:latin typeface="Calibri" pitchFamily="34" charset="0"/>
            </a:endParaRPr>
          </a:p>
        </p:txBody>
      </p:sp>
    </p:spTree>
    <p:extLst>
      <p:ext uri="{BB962C8B-B14F-4D97-AF65-F5344CB8AC3E}">
        <p14:creationId xmlns:p14="http://schemas.microsoft.com/office/powerpoint/2010/main" val="964580592"/>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5226</TotalTime>
  <Words>2268</Words>
  <Application>Microsoft Office PowerPoint</Application>
  <PresentationFormat>On-screen Show (4:3)</PresentationFormat>
  <Paragraphs>194</Paragraphs>
  <Slides>30</Slides>
  <Notes>25</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30</vt:i4>
      </vt:variant>
    </vt:vector>
  </HeadingPairs>
  <TitlesOfParts>
    <vt:vector size="34" baseType="lpstr">
      <vt:lpstr>Arial</vt:lpstr>
      <vt:lpstr>Calibri</vt:lpstr>
      <vt:lpstr>Custom Design</vt:lpstr>
      <vt:lpstr>1_Custom Design</vt:lpstr>
      <vt:lpstr>PowerPoint Presentation</vt:lpstr>
      <vt:lpstr>PowerPoint Presentation</vt:lpstr>
      <vt:lpstr>Awareness of HIV/AIDS</vt:lpstr>
      <vt:lpstr>Knowledge of HIV Prevention Methods: Women</vt:lpstr>
      <vt:lpstr>Knowledge of HIV Prevention Methods: Men</vt:lpstr>
      <vt:lpstr>Knowledge of HIV Prevention by Education</vt:lpstr>
      <vt:lpstr>Women’s HIV Prevention Knowledge by State</vt:lpstr>
      <vt:lpstr>Trends in Women’s HIV Knowledge</vt:lpstr>
      <vt:lpstr>Beliefs About HIV/AIDS: Women</vt:lpstr>
      <vt:lpstr>Beliefs About HIV/AIDS: Men</vt:lpstr>
      <vt:lpstr>Knowledge of Mother to Child Transmission (MTCT) of HIV/AIDS: Women</vt:lpstr>
      <vt:lpstr>Knowledge of Mother to Child Transmission (MTCT) of HIV/AIDS: Men</vt:lpstr>
      <vt:lpstr>PowerPoint Presentation</vt:lpstr>
      <vt:lpstr>Accepting Attitudes Towards Those Living With HIV: Women</vt:lpstr>
      <vt:lpstr>Accepting Attitudes Towards Those Living With HIV: Men</vt:lpstr>
      <vt:lpstr>Multiple Sexual Partners</vt:lpstr>
      <vt:lpstr>PowerPoint Presentation</vt:lpstr>
      <vt:lpstr>60% of women and 71% of men know where to get an HIV test.  52% of women and 71% of men in North East Zone know where to get an HIV test.  </vt:lpstr>
      <vt:lpstr>HIV Testing: Women</vt:lpstr>
      <vt:lpstr>Women’s HIV Testing by State</vt:lpstr>
      <vt:lpstr>HIV Testing: Men</vt:lpstr>
      <vt:lpstr>Men’s HIV Testing by State</vt:lpstr>
      <vt:lpstr>PowerPoint Presentation</vt:lpstr>
      <vt:lpstr>HIV Testing During Pregnancy</vt:lpstr>
      <vt:lpstr>PowerPoint Presentation</vt:lpstr>
      <vt:lpstr>Comprehensive Knowledge of HIV among Youth by Residence</vt:lpstr>
      <vt:lpstr>Knowledge of a Condom Source  among Youth</vt:lpstr>
      <vt:lpstr>Age at First Sexual Intercourse</vt:lpstr>
      <vt:lpstr>Premarital Sexual Intercourse  and Condom Use</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363</cp:revision>
  <dcterms:created xsi:type="dcterms:W3CDTF">2008-02-29T16:41:57Z</dcterms:created>
  <dcterms:modified xsi:type="dcterms:W3CDTF">2014-08-25T21:00:29Z</dcterms:modified>
</cp:coreProperties>
</file>