
<file path=[Content_Types].xml><?xml version="1.0" encoding="utf-8"?>
<Types xmlns="http://schemas.openxmlformats.org/package/2006/content-types">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2.xml" ContentType="application/vnd.openxmlformats-officedocument.drawingml.chart+xml"/>
  <Override PartName="/ppt/notesSlides/notesSlide5.xml" ContentType="application/vnd.openxmlformats-officedocument.presentationml.notesSlide+xml"/>
  <Override PartName="/ppt/charts/chart3.xml" ContentType="application/vnd.openxmlformats-officedocument.drawingml.chart+xml"/>
  <Override PartName="/ppt/notesSlides/notesSlide6.xml" ContentType="application/vnd.openxmlformats-officedocument.presentationml.notesSlide+xml"/>
  <Override PartName="/ppt/charts/chart4.xml" ContentType="application/vnd.openxmlformats-officedocument.drawingml.chart+xml"/>
  <Override PartName="/ppt/notesSlides/notesSlide7.xml" ContentType="application/vnd.openxmlformats-officedocument.presentationml.notesSlide+xml"/>
  <Override PartName="/ppt/charts/chart5.xml" ContentType="application/vnd.openxmlformats-officedocument.drawingml.chart+xml"/>
  <Override PartName="/ppt/notesSlides/notesSlide8.xml" ContentType="application/vnd.openxmlformats-officedocument.presentationml.notesSlide+xml"/>
  <Override PartName="/ppt/charts/chart6.xml" ContentType="application/vnd.openxmlformats-officedocument.drawingml.chart+xml"/>
  <Override PartName="/ppt/notesSlides/notesSlide9.xml" ContentType="application/vnd.openxmlformats-officedocument.presentationml.notesSlide+xml"/>
  <Override PartName="/ppt/charts/chart7.xml" ContentType="application/vnd.openxmlformats-officedocument.drawingml.chart+xml"/>
  <Override PartName="/ppt/notesSlides/notesSlide10.xml" ContentType="application/vnd.openxmlformats-officedocument.presentationml.notesSlide+xml"/>
  <Override PartName="/ppt/charts/chart8.xml" ContentType="application/vnd.openxmlformats-officedocument.drawingml.char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9.xml" ContentType="application/vnd.openxmlformats-officedocument.drawingml.chart+xml"/>
  <Override PartName="/ppt/notesSlides/notesSlide14.xml" ContentType="application/vnd.openxmlformats-officedocument.presentationml.notesSlide+xml"/>
  <Override PartName="/ppt/charts/chart10.xml" ContentType="application/vnd.openxmlformats-officedocument.drawingml.chart+xml"/>
  <Override PartName="/ppt/notesSlides/notesSlide15.xml" ContentType="application/vnd.openxmlformats-officedocument.presentationml.notesSlide+xml"/>
  <Override PartName="/ppt/charts/chart11.xml" ContentType="application/vnd.openxmlformats-officedocument.drawingml.chart+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 id="2147483732" r:id="rId2"/>
  </p:sldMasterIdLst>
  <p:notesMasterIdLst>
    <p:notesMasterId r:id="rId25"/>
  </p:notesMasterIdLst>
  <p:handoutMasterIdLst>
    <p:handoutMasterId r:id="rId26"/>
  </p:handoutMasterIdLst>
  <p:sldIdLst>
    <p:sldId id="417" r:id="rId3"/>
    <p:sldId id="418" r:id="rId4"/>
    <p:sldId id="380" r:id="rId5"/>
    <p:sldId id="381" r:id="rId6"/>
    <p:sldId id="383" r:id="rId7"/>
    <p:sldId id="384" r:id="rId8"/>
    <p:sldId id="385" r:id="rId9"/>
    <p:sldId id="386" r:id="rId10"/>
    <p:sldId id="387" r:id="rId11"/>
    <p:sldId id="410" r:id="rId12"/>
    <p:sldId id="389" r:id="rId13"/>
    <p:sldId id="390" r:id="rId14"/>
    <p:sldId id="411" r:id="rId15"/>
    <p:sldId id="412" r:id="rId16"/>
    <p:sldId id="421" r:id="rId17"/>
    <p:sldId id="414" r:id="rId18"/>
    <p:sldId id="420" r:id="rId19"/>
    <p:sldId id="415" r:id="rId20"/>
    <p:sldId id="419" r:id="rId21"/>
    <p:sldId id="396" r:id="rId22"/>
    <p:sldId id="422" r:id="rId23"/>
    <p:sldId id="405" r:id="rId2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030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14" autoAdjust="0"/>
    <p:restoredTop sz="82416" autoAdjust="0"/>
  </p:normalViewPr>
  <p:slideViewPr>
    <p:cSldViewPr>
      <p:cViewPr varScale="1">
        <p:scale>
          <a:sx n="72" d="100"/>
          <a:sy n="72" d="100"/>
        </p:scale>
        <p:origin x="1458" y="54"/>
      </p:cViewPr>
      <p:guideLst>
        <p:guide orient="horz" pos="2160"/>
        <p:guide pos="2880"/>
      </p:guideLst>
    </p:cSldViewPr>
  </p:slideViewPr>
  <p:outlineViewPr>
    <p:cViewPr>
      <p:scale>
        <a:sx n="33" d="100"/>
        <a:sy n="33" d="100"/>
      </p:scale>
      <p:origin x="0" y="2310"/>
    </p:cViewPr>
  </p:outlineViewPr>
  <p:notesTextViewPr>
    <p:cViewPr>
      <p:scale>
        <a:sx n="100" d="100"/>
        <a:sy n="100" d="100"/>
      </p:scale>
      <p:origin x="0" y="0"/>
    </p:cViewPr>
  </p:notesTextViewPr>
  <p:notesViewPr>
    <p:cSldViewPr>
      <p:cViewPr varScale="1">
        <p:scale>
          <a:sx n="84" d="100"/>
          <a:sy n="84" d="100"/>
        </p:scale>
        <p:origin x="-188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manualLayout>
          <c:layoutTarget val="inner"/>
          <c:xMode val="edge"/>
          <c:yMode val="edge"/>
          <c:x val="8.9285714285714159E-3"/>
          <c:y val="6.7344783861467833E-2"/>
          <c:w val="0.96367946194225707"/>
          <c:h val="0.76239686449050592"/>
        </c:manualLayout>
      </c:layout>
      <c:barChart>
        <c:barDir val="col"/>
        <c:grouping val="clustered"/>
        <c:varyColors val="0"/>
        <c:ser>
          <c:idx val="0"/>
          <c:order val="0"/>
          <c:tx>
            <c:strRef>
              <c:f>Sheet1!$B$1</c:f>
              <c:strCache>
                <c:ptCount val="1"/>
                <c:pt idx="0">
                  <c:v>Nigeria</c:v>
                </c:pt>
              </c:strCache>
            </c:strRef>
          </c:tx>
          <c:spPr>
            <a:solidFill>
              <a:schemeClr val="tx2"/>
            </a:solidFill>
          </c:spPr>
          <c:invertIfNegative val="0"/>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Any breastfeeding</c:v>
                </c:pt>
                <c:pt idx="1">
                  <c:v>Exclusive breastfeeding</c:v>
                </c:pt>
                <c:pt idx="2">
                  <c:v>Predominant breastfeeding</c:v>
                </c:pt>
              </c:strCache>
            </c:strRef>
          </c:cat>
          <c:val>
            <c:numRef>
              <c:f>Sheet1!$B$2:$B$4</c:f>
              <c:numCache>
                <c:formatCode>0.0</c:formatCode>
                <c:ptCount val="3"/>
                <c:pt idx="0">
                  <c:v>18.3</c:v>
                </c:pt>
                <c:pt idx="1">
                  <c:v>0.5</c:v>
                </c:pt>
                <c:pt idx="2">
                  <c:v>4.4000000000000004</c:v>
                </c:pt>
              </c:numCache>
            </c:numRef>
          </c:val>
        </c:ser>
        <c:ser>
          <c:idx val="1"/>
          <c:order val="1"/>
          <c:tx>
            <c:strRef>
              <c:f>Sheet1!$C$1</c:f>
              <c:strCache>
                <c:ptCount val="1"/>
                <c:pt idx="0">
                  <c:v>North Central Zone</c:v>
                </c:pt>
              </c:strCache>
            </c:strRef>
          </c:tx>
          <c:spPr>
            <a:solidFill>
              <a:schemeClr val="accent6"/>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Any breastfeeding</c:v>
                </c:pt>
                <c:pt idx="1">
                  <c:v>Exclusive breastfeeding</c:v>
                </c:pt>
                <c:pt idx="2">
                  <c:v>Predominant breastfeeding</c:v>
                </c:pt>
              </c:strCache>
            </c:strRef>
          </c:cat>
          <c:val>
            <c:numRef>
              <c:f>Sheet1!$C$2:$C$4</c:f>
              <c:numCache>
                <c:formatCode>General</c:formatCode>
                <c:ptCount val="3"/>
                <c:pt idx="0">
                  <c:v>18.2</c:v>
                </c:pt>
                <c:pt idx="1">
                  <c:v>0.5</c:v>
                </c:pt>
                <c:pt idx="2">
                  <c:v>3.4</c:v>
                </c:pt>
              </c:numCache>
            </c:numRef>
          </c:val>
        </c:ser>
        <c:dLbls>
          <c:showLegendKey val="0"/>
          <c:showVal val="1"/>
          <c:showCatName val="0"/>
          <c:showSerName val="0"/>
          <c:showPercent val="0"/>
          <c:showBubbleSize val="0"/>
        </c:dLbls>
        <c:gapWidth val="75"/>
        <c:overlap val="-25"/>
        <c:axId val="312545104"/>
        <c:axId val="312545888"/>
      </c:barChart>
      <c:catAx>
        <c:axId val="312545104"/>
        <c:scaling>
          <c:orientation val="minMax"/>
        </c:scaling>
        <c:delete val="0"/>
        <c:axPos val="b"/>
        <c:numFmt formatCode="General" sourceLinked="1"/>
        <c:majorTickMark val="none"/>
        <c:minorTickMark val="none"/>
        <c:tickLblPos val="nextTo"/>
        <c:txPr>
          <a:bodyPr/>
          <a:lstStyle/>
          <a:p>
            <a:pPr>
              <a:defRPr>
                <a:latin typeface="Calibri" pitchFamily="34" charset="0"/>
              </a:defRPr>
            </a:pPr>
            <a:endParaRPr lang="en-US"/>
          </a:p>
        </c:txPr>
        <c:crossAx val="312545888"/>
        <c:crosses val="autoZero"/>
        <c:auto val="1"/>
        <c:lblAlgn val="ctr"/>
        <c:lblOffset val="100"/>
        <c:noMultiLvlLbl val="0"/>
      </c:catAx>
      <c:valAx>
        <c:axId val="312545888"/>
        <c:scaling>
          <c:orientation val="minMax"/>
          <c:max val="25"/>
        </c:scaling>
        <c:delete val="1"/>
        <c:axPos val="l"/>
        <c:numFmt formatCode="0.0" sourceLinked="1"/>
        <c:majorTickMark val="out"/>
        <c:minorTickMark val="none"/>
        <c:tickLblPos val="none"/>
        <c:crossAx val="312545104"/>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4"/>
            </a:solidFill>
          </c:spPr>
          <c:invertIfNegative val="0"/>
          <c:dPt>
            <c:idx val="0"/>
            <c:invertIfNegative val="0"/>
            <c:bubble3D val="0"/>
          </c:dPt>
          <c:dPt>
            <c:idx val="1"/>
            <c:invertIfNegative val="0"/>
            <c:bubble3D val="0"/>
          </c:dPt>
          <c:dPt>
            <c:idx val="2"/>
            <c:invertIfNegative val="0"/>
            <c:bubble3D val="0"/>
          </c:dPt>
          <c:dPt>
            <c:idx val="5"/>
            <c:invertIfNegative val="0"/>
            <c:bubble3D val="0"/>
            <c:spPr>
              <a:solidFill>
                <a:schemeClr val="tx2"/>
              </a:solidFill>
            </c:spPr>
          </c:dPt>
          <c:dPt>
            <c:idx val="6"/>
            <c:invertIfNegative val="0"/>
            <c:bubble3D val="0"/>
          </c:dPt>
          <c:dLbls>
            <c:spPr>
              <a:noFill/>
              <a:ln>
                <a:noFill/>
              </a:ln>
              <a:effectLst/>
            </c:spPr>
            <c:txPr>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Sheet1!$A$2:$A$10</c:f>
              <c:strCache>
                <c:ptCount val="9"/>
                <c:pt idx="0">
                  <c:v>Senegal 2010-11</c:v>
                </c:pt>
                <c:pt idx="1">
                  <c:v>Ghana 2008</c:v>
                </c:pt>
                <c:pt idx="2">
                  <c:v>Cote d'Ivoire 2011-12</c:v>
                </c:pt>
                <c:pt idx="3">
                  <c:v>Liberia 2013*</c:v>
                </c:pt>
                <c:pt idx="4">
                  <c:v>Burkina Faso 2010</c:v>
                </c:pt>
                <c:pt idx="5">
                  <c:v>Nigeria 2013</c:v>
                </c:pt>
                <c:pt idx="6">
                  <c:v>Mali 2006</c:v>
                </c:pt>
                <c:pt idx="7">
                  <c:v>Sierra Leone 2013*</c:v>
                </c:pt>
                <c:pt idx="8">
                  <c:v>Niger 2012</c:v>
                </c:pt>
              </c:strCache>
            </c:strRef>
          </c:cat>
          <c:val>
            <c:numRef>
              <c:f>Sheet1!$B$2:$B$10</c:f>
              <c:numCache>
                <c:formatCode>0</c:formatCode>
                <c:ptCount val="9"/>
                <c:pt idx="0">
                  <c:v>27</c:v>
                </c:pt>
                <c:pt idx="1">
                  <c:v>28</c:v>
                </c:pt>
                <c:pt idx="2">
                  <c:v>30</c:v>
                </c:pt>
                <c:pt idx="3">
                  <c:v>32</c:v>
                </c:pt>
                <c:pt idx="4">
                  <c:v>35</c:v>
                </c:pt>
                <c:pt idx="5">
                  <c:v>37</c:v>
                </c:pt>
                <c:pt idx="6">
                  <c:v>38</c:v>
                </c:pt>
                <c:pt idx="7">
                  <c:v>38</c:v>
                </c:pt>
                <c:pt idx="8">
                  <c:v>44</c:v>
                </c:pt>
              </c:numCache>
            </c:numRef>
          </c:val>
        </c:ser>
        <c:dLbls>
          <c:dLblPos val="outEnd"/>
          <c:showLegendKey val="0"/>
          <c:showVal val="1"/>
          <c:showCatName val="0"/>
          <c:showSerName val="0"/>
          <c:showPercent val="0"/>
          <c:showBubbleSize val="0"/>
        </c:dLbls>
        <c:gapWidth val="100"/>
        <c:axId val="316415024"/>
        <c:axId val="316415416"/>
      </c:barChart>
      <c:catAx>
        <c:axId val="316415024"/>
        <c:scaling>
          <c:orientation val="minMax"/>
        </c:scaling>
        <c:delete val="0"/>
        <c:axPos val="l"/>
        <c:numFmt formatCode="General" sourceLinked="0"/>
        <c:majorTickMark val="none"/>
        <c:minorTickMark val="none"/>
        <c:tickLblPos val="nextTo"/>
        <c:crossAx val="316415416"/>
        <c:crosses val="autoZero"/>
        <c:auto val="1"/>
        <c:lblAlgn val="ctr"/>
        <c:lblOffset val="100"/>
        <c:noMultiLvlLbl val="0"/>
      </c:catAx>
      <c:valAx>
        <c:axId val="316415416"/>
        <c:scaling>
          <c:orientation val="minMax"/>
          <c:max val="100"/>
        </c:scaling>
        <c:delete val="1"/>
        <c:axPos val="b"/>
        <c:numFmt formatCode="0" sourceLinked="1"/>
        <c:majorTickMark val="out"/>
        <c:minorTickMark val="none"/>
        <c:tickLblPos val="nextTo"/>
        <c:crossAx val="316415024"/>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5"/>
              </a:solidFill>
            </c:spPr>
          </c:dPt>
          <c:dPt>
            <c:idx val="2"/>
            <c:bubble3D val="0"/>
            <c:spPr>
              <a:solidFill>
                <a:schemeClr val="accent1"/>
              </a:solidFill>
            </c:spPr>
          </c:dPt>
          <c:dPt>
            <c:idx val="3"/>
            <c:bubble3D val="0"/>
            <c:spPr>
              <a:solidFill>
                <a:schemeClr val="accent6"/>
              </a:solidFill>
            </c:spPr>
          </c:dPt>
          <c:dPt>
            <c:idx val="4"/>
            <c:bubble3D val="0"/>
            <c:spPr>
              <a:solidFill>
                <a:schemeClr val="accent4">
                  <a:lumMod val="40000"/>
                  <a:lumOff val="60000"/>
                </a:schemeClr>
              </a:solidFill>
            </c:spPr>
          </c:dPt>
          <c:dLbls>
            <c:dLbl>
              <c:idx val="0"/>
              <c:spPr/>
              <c:txPr>
                <a:bodyPr/>
                <a:lstStyle/>
                <a:p>
                  <a:pPr>
                    <a:defRPr>
                      <a:solidFill>
                        <a:schemeClr val="bg1"/>
                      </a:solidFill>
                    </a:defRPr>
                  </a:pPr>
                  <a:endParaRPr lang="en-US"/>
                </a:p>
              </c:txPr>
              <c:showLegendKey val="0"/>
              <c:showVal val="0"/>
              <c:showCatName val="1"/>
              <c:showSerName val="0"/>
              <c:showPercent val="1"/>
              <c:showBubbleSize val="0"/>
            </c:dLbl>
            <c:dLbl>
              <c:idx val="2"/>
              <c:spPr/>
              <c:txPr>
                <a:bodyPr/>
                <a:lstStyle/>
                <a:p>
                  <a:pPr>
                    <a:defRPr>
                      <a:solidFill>
                        <a:schemeClr val="bg1"/>
                      </a:solidFill>
                    </a:defRPr>
                  </a:pPr>
                  <a:endParaRPr lang="en-US"/>
                </a:p>
              </c:txPr>
              <c:showLegendKey val="0"/>
              <c:showVal val="0"/>
              <c:showCatName val="1"/>
              <c:showSerName val="0"/>
              <c:showPercent val="1"/>
              <c:showBubbleSize val="0"/>
            </c:dLbl>
            <c:spPr>
              <a:noFill/>
              <a:ln>
                <a:noFill/>
              </a:ln>
              <a:effectLst/>
            </c:spPr>
            <c:showLegendKey val="0"/>
            <c:showVal val="0"/>
            <c:showCatName val="1"/>
            <c:showSerName val="0"/>
            <c:showPercent val="1"/>
            <c:showBubbleSize val="0"/>
            <c:showLeaderLines val="1"/>
            <c:extLst>
              <c:ext xmlns:c15="http://schemas.microsoft.com/office/drawing/2012/chart" uri="{CE6537A1-D6FC-4f65-9D91-7224C49458BB}"/>
            </c:extLst>
          </c:dLbls>
          <c:cat>
            <c:strRef>
              <c:f>Sheet1!$A$2:$A$5</c:f>
              <c:strCache>
                <c:ptCount val="4"/>
                <c:pt idx="0">
                  <c:v>Normal</c:v>
                </c:pt>
                <c:pt idx="1">
                  <c:v>Thin</c:v>
                </c:pt>
                <c:pt idx="2">
                  <c:v>Overweight</c:v>
                </c:pt>
                <c:pt idx="3">
                  <c:v>Obese</c:v>
                </c:pt>
              </c:strCache>
            </c:strRef>
          </c:cat>
          <c:val>
            <c:numRef>
              <c:f>Sheet1!$B$2:$B$5</c:f>
              <c:numCache>
                <c:formatCode>General</c:formatCode>
                <c:ptCount val="4"/>
                <c:pt idx="0">
                  <c:v>64</c:v>
                </c:pt>
                <c:pt idx="1">
                  <c:v>11</c:v>
                </c:pt>
                <c:pt idx="2">
                  <c:v>17</c:v>
                </c:pt>
                <c:pt idx="3">
                  <c:v>8</c:v>
                </c:pt>
              </c:numCache>
            </c:numRef>
          </c:val>
        </c:ser>
        <c:dLbls>
          <c:showLegendKey val="0"/>
          <c:showVal val="0"/>
          <c:showCatName val="1"/>
          <c:showSerName val="0"/>
          <c:showPercent val="1"/>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manualLayout>
          <c:layoutTarget val="inner"/>
          <c:xMode val="edge"/>
          <c:yMode val="edge"/>
          <c:x val="0"/>
          <c:y val="6.3608923884514432E-2"/>
          <c:w val="0.98302469135802473"/>
          <c:h val="0.80576000368375889"/>
        </c:manualLayout>
      </c:layout>
      <c:barChart>
        <c:barDir val="col"/>
        <c:grouping val="clustered"/>
        <c:varyColors val="0"/>
        <c:ser>
          <c:idx val="0"/>
          <c:order val="0"/>
          <c:tx>
            <c:strRef>
              <c:f>Sheet1!$B$1</c:f>
              <c:strCache>
                <c:ptCount val="1"/>
                <c:pt idx="0">
                  <c:v>Series 1</c:v>
                </c:pt>
              </c:strCache>
            </c:strRef>
          </c:tx>
          <c:spPr>
            <a:solidFill>
              <a:schemeClr val="accent6"/>
            </a:solidFill>
          </c:spPr>
          <c:invertIfNegative val="0"/>
          <c:dPt>
            <c:idx val="3"/>
            <c:invertIfNegative val="0"/>
            <c:bubble3D val="0"/>
          </c:dPt>
          <c:dPt>
            <c:idx val="4"/>
            <c:invertIfNegative val="0"/>
            <c:bubble3D val="0"/>
            <c:spPr>
              <a:solidFill>
                <a:schemeClr val="accent5"/>
              </a:solidFill>
            </c:spPr>
          </c:dPt>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0-1</c:v>
                </c:pt>
                <c:pt idx="1">
                  <c:v>2-3</c:v>
                </c:pt>
                <c:pt idx="2">
                  <c:v>4-5</c:v>
                </c:pt>
                <c:pt idx="4">
                  <c:v>0-5</c:v>
                </c:pt>
              </c:strCache>
            </c:strRef>
          </c:cat>
          <c:val>
            <c:numRef>
              <c:f>Sheet1!$B$2:$B$6</c:f>
              <c:numCache>
                <c:formatCode>0</c:formatCode>
                <c:ptCount val="5"/>
                <c:pt idx="0" formatCode="General">
                  <c:v>26</c:v>
                </c:pt>
                <c:pt idx="1">
                  <c:v>19</c:v>
                </c:pt>
                <c:pt idx="2">
                  <c:v>10</c:v>
                </c:pt>
                <c:pt idx="4">
                  <c:v>17</c:v>
                </c:pt>
              </c:numCache>
            </c:numRef>
          </c:val>
        </c:ser>
        <c:dLbls>
          <c:showLegendKey val="0"/>
          <c:showVal val="1"/>
          <c:showCatName val="0"/>
          <c:showSerName val="0"/>
          <c:showPercent val="0"/>
          <c:showBubbleSize val="0"/>
        </c:dLbls>
        <c:gapWidth val="75"/>
        <c:overlap val="-25"/>
        <c:axId val="312546672"/>
        <c:axId val="312547064"/>
      </c:barChart>
      <c:catAx>
        <c:axId val="312546672"/>
        <c:scaling>
          <c:orientation val="minMax"/>
        </c:scaling>
        <c:delete val="0"/>
        <c:axPos val="b"/>
        <c:numFmt formatCode="General" sourceLinked="1"/>
        <c:majorTickMark val="none"/>
        <c:minorTickMark val="none"/>
        <c:tickLblPos val="nextTo"/>
        <c:spPr>
          <a:ln>
            <a:solidFill>
              <a:srgbClr val="000000"/>
            </a:solidFill>
          </a:ln>
        </c:spPr>
        <c:txPr>
          <a:bodyPr/>
          <a:lstStyle/>
          <a:p>
            <a:pPr>
              <a:defRPr>
                <a:latin typeface="Calibri" pitchFamily="34" charset="0"/>
              </a:defRPr>
            </a:pPr>
            <a:endParaRPr lang="en-US"/>
          </a:p>
        </c:txPr>
        <c:crossAx val="312547064"/>
        <c:crosses val="autoZero"/>
        <c:auto val="1"/>
        <c:lblAlgn val="ctr"/>
        <c:lblOffset val="100"/>
        <c:noMultiLvlLbl val="0"/>
      </c:catAx>
      <c:valAx>
        <c:axId val="312547064"/>
        <c:scaling>
          <c:orientation val="minMax"/>
          <c:max val="75"/>
        </c:scaling>
        <c:delete val="1"/>
        <c:axPos val="l"/>
        <c:numFmt formatCode="General" sourceLinked="1"/>
        <c:majorTickMark val="out"/>
        <c:minorTickMark val="none"/>
        <c:tickLblPos val="none"/>
        <c:crossAx val="312546672"/>
        <c:crosses val="autoZero"/>
        <c:crossBetween val="between"/>
      </c:valAx>
      <c:spPr>
        <a:noFill/>
        <a:ln w="25407">
          <a:noFill/>
        </a:ln>
      </c:spPr>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2"/>
            <c:bubble3D val="0"/>
            <c:spPr>
              <a:solidFill>
                <a:schemeClr val="tx2"/>
              </a:solidFill>
            </c:spPr>
          </c:dPt>
          <c:dLbls>
            <c:dLbl>
              <c:idx val="0"/>
              <c:spPr/>
              <c:txPr>
                <a:bodyPr/>
                <a:lstStyle/>
                <a:p>
                  <a:pPr>
                    <a:defRPr>
                      <a:solidFill>
                        <a:schemeClr val="bg1"/>
                      </a:solidFill>
                    </a:defRPr>
                  </a:pPr>
                  <a:endParaRPr lang="en-US"/>
                </a:p>
              </c:txPr>
              <c:showLegendKey val="0"/>
              <c:showVal val="0"/>
              <c:showCatName val="1"/>
              <c:showSerName val="0"/>
              <c:showPercent val="1"/>
              <c:showBubbleSize val="0"/>
            </c:dLbl>
            <c:dLbl>
              <c:idx val="1"/>
              <c:tx>
                <c:rich>
                  <a:bodyPr/>
                  <a:lstStyle/>
                  <a:p>
                    <a:r>
                      <a:rPr lang="en-US"/>
                      <a:t>Breast milk plus water
</a:t>
                    </a:r>
                    <a:r>
                      <a:rPr lang="en-US" smtClean="0"/>
                      <a:t>47%</a:t>
                    </a:r>
                    <a:endParaRPr lang="en-US"/>
                  </a:p>
                </c:rich>
              </c:tx>
              <c:showLegendKey val="0"/>
              <c:showVal val="0"/>
              <c:showCatName val="1"/>
              <c:showSerName val="0"/>
              <c:showPercent val="1"/>
              <c:showBubbleSize val="0"/>
              <c:extLst>
                <c:ext xmlns:c15="http://schemas.microsoft.com/office/drawing/2012/chart" uri="{CE6537A1-D6FC-4f65-9D91-7224C49458BB}"/>
              </c:extLst>
            </c:dLbl>
            <c:dLbl>
              <c:idx val="4"/>
              <c:spPr/>
              <c:txPr>
                <a:bodyPr/>
                <a:lstStyle/>
                <a:p>
                  <a:pPr>
                    <a:defRPr>
                      <a:solidFill>
                        <a:schemeClr val="bg1"/>
                      </a:solidFill>
                    </a:defRPr>
                  </a:pPr>
                  <a:endParaRPr lang="en-US"/>
                </a:p>
              </c:txPr>
              <c:showLegendKey val="0"/>
              <c:showVal val="0"/>
              <c:showCatName val="1"/>
              <c:showSerName val="0"/>
              <c:showPercent val="1"/>
              <c:showBubbleSize val="0"/>
            </c:dLbl>
            <c:spPr>
              <a:noFill/>
              <a:ln>
                <a:noFill/>
              </a:ln>
              <a:effectLst/>
            </c:spPr>
            <c:showLegendKey val="0"/>
            <c:showVal val="0"/>
            <c:showCatName val="1"/>
            <c:showSerName val="0"/>
            <c:showPercent val="1"/>
            <c:showBubbleSize val="0"/>
            <c:showLeaderLines val="1"/>
            <c:extLst>
              <c:ext xmlns:c15="http://schemas.microsoft.com/office/drawing/2012/chart" uri="{CE6537A1-D6FC-4f65-9D91-7224C49458BB}"/>
            </c:extLst>
          </c:dLbls>
          <c:cat>
            <c:strRef>
              <c:f>Sheet1!$A$2:$A$7</c:f>
              <c:strCache>
                <c:ptCount val="6"/>
                <c:pt idx="0">
                  <c:v>Exclusively breastfed</c:v>
                </c:pt>
                <c:pt idx="1">
                  <c:v>Breast milk plus water</c:v>
                </c:pt>
                <c:pt idx="2">
                  <c:v>Breast milk plus other milk</c:v>
                </c:pt>
                <c:pt idx="3">
                  <c:v>Breast milk plus other non-milk liquids</c:v>
                </c:pt>
                <c:pt idx="4">
                  <c:v>Breast milk plus complementary foods</c:v>
                </c:pt>
                <c:pt idx="5">
                  <c:v>Not breastfed</c:v>
                </c:pt>
              </c:strCache>
            </c:strRef>
          </c:cat>
          <c:val>
            <c:numRef>
              <c:f>Sheet1!$B$2:$B$7</c:f>
              <c:numCache>
                <c:formatCode>General</c:formatCode>
                <c:ptCount val="6"/>
                <c:pt idx="0">
                  <c:v>17</c:v>
                </c:pt>
                <c:pt idx="1">
                  <c:v>47</c:v>
                </c:pt>
                <c:pt idx="2">
                  <c:v>5</c:v>
                </c:pt>
                <c:pt idx="3">
                  <c:v>5</c:v>
                </c:pt>
                <c:pt idx="4">
                  <c:v>23</c:v>
                </c:pt>
                <c:pt idx="5">
                  <c:v>4</c:v>
                </c:pt>
              </c:numCache>
            </c:numRef>
          </c:val>
        </c:ser>
        <c:dLbls>
          <c:showLegendKey val="0"/>
          <c:showVal val="0"/>
          <c:showCatName val="1"/>
          <c:showSerName val="0"/>
          <c:showPercent val="1"/>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0"/>
    </mc:Choice>
    <mc:Fallback>
      <c:style val="30"/>
    </mc:Fallback>
  </mc:AlternateContent>
  <c:chart>
    <c:autoTitleDeleted val="1"/>
    <c:plotArea>
      <c:layout/>
      <c:barChart>
        <c:barDir val="col"/>
        <c:grouping val="clustered"/>
        <c:varyColors val="0"/>
        <c:ser>
          <c:idx val="0"/>
          <c:order val="0"/>
          <c:tx>
            <c:strRef>
              <c:f>Sheet1!$B$1</c:f>
              <c:strCache>
                <c:ptCount val="1"/>
                <c:pt idx="0">
                  <c:v>Nigeria</c:v>
                </c:pt>
              </c:strCache>
            </c:strRef>
          </c:tx>
          <c:spPr>
            <a:solidFill>
              <a:schemeClr val="tx2"/>
            </a:solidFill>
          </c:spPr>
          <c:invertIfNegative val="0"/>
          <c:dLbls>
            <c:spPr>
              <a:noFill/>
              <a:ln>
                <a:noFill/>
              </a:ln>
              <a:effectLst/>
            </c:spPr>
            <c:txPr>
              <a:bodyPr/>
              <a:lstStyle/>
              <a:p>
                <a:pPr>
                  <a:defRPr b="1">
                    <a:latin typeface="Calibri"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Breastfed</c:v>
                </c:pt>
                <c:pt idx="1">
                  <c:v>Nonbreastfed</c:v>
                </c:pt>
                <c:pt idx="2">
                  <c:v>All 6-23 months</c:v>
                </c:pt>
              </c:strCache>
            </c:strRef>
          </c:cat>
          <c:val>
            <c:numRef>
              <c:f>Sheet1!$B$2:$B$4</c:f>
              <c:numCache>
                <c:formatCode>General</c:formatCode>
                <c:ptCount val="3"/>
                <c:pt idx="0">
                  <c:v>11</c:v>
                </c:pt>
                <c:pt idx="1">
                  <c:v>7</c:v>
                </c:pt>
                <c:pt idx="2">
                  <c:v>10</c:v>
                </c:pt>
              </c:numCache>
            </c:numRef>
          </c:val>
        </c:ser>
        <c:ser>
          <c:idx val="1"/>
          <c:order val="1"/>
          <c:tx>
            <c:strRef>
              <c:f>Sheet1!$C$1</c:f>
              <c:strCache>
                <c:ptCount val="1"/>
                <c:pt idx="0">
                  <c:v>North Central Zone</c:v>
                </c:pt>
              </c:strCache>
            </c:strRef>
          </c:tx>
          <c:spPr>
            <a:solidFill>
              <a:schemeClr val="accent6"/>
            </a:solidFill>
          </c:spPr>
          <c:invertIfNegative val="0"/>
          <c:dLbls>
            <c:spPr>
              <a:noFill/>
              <a:ln>
                <a:noFill/>
              </a:ln>
              <a:effectLst/>
            </c:spPr>
            <c:txPr>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Breastfed</c:v>
                </c:pt>
                <c:pt idx="1">
                  <c:v>Nonbreastfed</c:v>
                </c:pt>
                <c:pt idx="2">
                  <c:v>All 6-23 months</c:v>
                </c:pt>
              </c:strCache>
            </c:strRef>
          </c:cat>
          <c:val>
            <c:numRef>
              <c:f>Sheet1!$C$2:$C$4</c:f>
              <c:numCache>
                <c:formatCode>General</c:formatCode>
                <c:ptCount val="3"/>
                <c:pt idx="0">
                  <c:v>9</c:v>
                </c:pt>
                <c:pt idx="1">
                  <c:v>6</c:v>
                </c:pt>
                <c:pt idx="2">
                  <c:v>8</c:v>
                </c:pt>
              </c:numCache>
            </c:numRef>
          </c:val>
        </c:ser>
        <c:dLbls>
          <c:dLblPos val="outEnd"/>
          <c:showLegendKey val="0"/>
          <c:showVal val="1"/>
          <c:showCatName val="0"/>
          <c:showSerName val="0"/>
          <c:showPercent val="0"/>
          <c:showBubbleSize val="0"/>
        </c:dLbls>
        <c:gapWidth val="150"/>
        <c:axId val="312255504"/>
        <c:axId val="312255896"/>
      </c:barChart>
      <c:catAx>
        <c:axId val="312255504"/>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312255896"/>
        <c:crosses val="autoZero"/>
        <c:auto val="1"/>
        <c:lblAlgn val="ctr"/>
        <c:lblOffset val="100"/>
        <c:noMultiLvlLbl val="0"/>
      </c:catAx>
      <c:valAx>
        <c:axId val="312255896"/>
        <c:scaling>
          <c:orientation val="minMax"/>
          <c:max val="50"/>
        </c:scaling>
        <c:delete val="1"/>
        <c:axPos val="l"/>
        <c:numFmt formatCode="General" sourceLinked="1"/>
        <c:majorTickMark val="none"/>
        <c:minorTickMark val="none"/>
        <c:tickLblPos val="nextTo"/>
        <c:crossAx val="312255504"/>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manualLayout>
          <c:layoutTarget val="inner"/>
          <c:xMode val="edge"/>
          <c:yMode val="edge"/>
          <c:x val="1.7062856367092101E-2"/>
          <c:y val="0.12424458661417323"/>
          <c:w val="0.97222146800615461"/>
          <c:h val="0.624534120734901"/>
        </c:manualLayout>
      </c:layout>
      <c:barChart>
        <c:barDir val="col"/>
        <c:grouping val="clustered"/>
        <c:varyColors val="0"/>
        <c:ser>
          <c:idx val="0"/>
          <c:order val="0"/>
          <c:tx>
            <c:strRef>
              <c:f>Sheet1!$B$1</c:f>
              <c:strCache>
                <c:ptCount val="1"/>
                <c:pt idx="0">
                  <c:v>Nigeria</c:v>
                </c:pt>
              </c:strCache>
            </c:strRef>
          </c:tx>
          <c:spPr>
            <a:solidFill>
              <a:schemeClr val="tx2"/>
            </a:solidFill>
          </c:spPr>
          <c:invertIfNegative val="0"/>
          <c:dPt>
            <c:idx val="0"/>
            <c:invertIfNegative val="0"/>
            <c:bubble3D val="0"/>
          </c:dPt>
          <c:dPt>
            <c:idx val="1"/>
            <c:invertIfNegative val="0"/>
            <c:bubble3D val="0"/>
          </c:dPt>
          <c:dPt>
            <c:idx val="2"/>
            <c:invertIfNegative val="0"/>
            <c:bubble3D val="0"/>
          </c:dPt>
          <c:dPt>
            <c:idx val="3"/>
            <c:invertIfNegative val="0"/>
            <c:bubble3D val="0"/>
          </c:dPt>
          <c:dPt>
            <c:idx val="4"/>
            <c:invertIfNegative val="0"/>
            <c:bubble3D val="0"/>
          </c:dPt>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Consumed foods rich in vitamin A in last 24 hours</c:v>
                </c:pt>
                <c:pt idx="1">
                  <c:v>  Consumed foods rich in iron in last 24 hours</c:v>
                </c:pt>
                <c:pt idx="2">
                  <c:v>Given vitamin A supplement in the last 6 months</c:v>
                </c:pt>
                <c:pt idx="3">
                  <c:v>Given iron supplements in the past 7 days</c:v>
                </c:pt>
              </c:strCache>
            </c:strRef>
          </c:cat>
          <c:val>
            <c:numRef>
              <c:f>Sheet1!$B$2:$B$5</c:f>
              <c:numCache>
                <c:formatCode>0</c:formatCode>
                <c:ptCount val="4"/>
                <c:pt idx="0">
                  <c:v>52</c:v>
                </c:pt>
                <c:pt idx="1">
                  <c:v>35</c:v>
                </c:pt>
                <c:pt idx="2">
                  <c:v>41</c:v>
                </c:pt>
                <c:pt idx="3">
                  <c:v>6</c:v>
                </c:pt>
              </c:numCache>
            </c:numRef>
          </c:val>
        </c:ser>
        <c:ser>
          <c:idx val="1"/>
          <c:order val="1"/>
          <c:tx>
            <c:strRef>
              <c:f>Sheet1!$C$1</c:f>
              <c:strCache>
                <c:ptCount val="1"/>
                <c:pt idx="0">
                  <c:v>North Cenral Zone</c:v>
                </c:pt>
              </c:strCache>
            </c:strRef>
          </c:tx>
          <c:spPr>
            <a:solidFill>
              <a:schemeClr val="accent6"/>
            </a:solidFill>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Consumed foods rich in vitamin A in last 24 hours</c:v>
                </c:pt>
                <c:pt idx="1">
                  <c:v>  Consumed foods rich in iron in last 24 hours</c:v>
                </c:pt>
                <c:pt idx="2">
                  <c:v>Given vitamin A supplement in the last 6 months</c:v>
                </c:pt>
                <c:pt idx="3">
                  <c:v>Given iron supplements in the past 7 days</c:v>
                </c:pt>
              </c:strCache>
            </c:strRef>
          </c:cat>
          <c:val>
            <c:numRef>
              <c:f>Sheet1!$C$2:$C$5</c:f>
              <c:numCache>
                <c:formatCode>General</c:formatCode>
                <c:ptCount val="4"/>
                <c:pt idx="0">
                  <c:v>53</c:v>
                </c:pt>
                <c:pt idx="1">
                  <c:v>40</c:v>
                </c:pt>
                <c:pt idx="2">
                  <c:v>45</c:v>
                </c:pt>
                <c:pt idx="3">
                  <c:v>11</c:v>
                </c:pt>
              </c:numCache>
            </c:numRef>
          </c:val>
        </c:ser>
        <c:dLbls>
          <c:showLegendKey val="0"/>
          <c:showVal val="1"/>
          <c:showCatName val="0"/>
          <c:showSerName val="0"/>
          <c:showPercent val="0"/>
          <c:showBubbleSize val="0"/>
        </c:dLbls>
        <c:gapWidth val="75"/>
        <c:overlap val="-25"/>
        <c:axId val="312256680"/>
        <c:axId val="187327800"/>
      </c:barChart>
      <c:catAx>
        <c:axId val="312256680"/>
        <c:scaling>
          <c:orientation val="minMax"/>
        </c:scaling>
        <c:delete val="0"/>
        <c:axPos val="b"/>
        <c:numFmt formatCode="General" sourceLinked="1"/>
        <c:majorTickMark val="none"/>
        <c:minorTickMark val="none"/>
        <c:tickLblPos val="nextTo"/>
        <c:spPr>
          <a:ln>
            <a:solidFill>
              <a:srgbClr val="000000"/>
            </a:solidFill>
          </a:ln>
        </c:spPr>
        <c:txPr>
          <a:bodyPr rot="0"/>
          <a:lstStyle/>
          <a:p>
            <a:pPr>
              <a:defRPr>
                <a:latin typeface="Calibri" pitchFamily="34" charset="0"/>
              </a:defRPr>
            </a:pPr>
            <a:endParaRPr lang="en-US"/>
          </a:p>
        </c:txPr>
        <c:crossAx val="187327800"/>
        <c:crosses val="autoZero"/>
        <c:auto val="1"/>
        <c:lblAlgn val="ctr"/>
        <c:lblOffset val="100"/>
        <c:noMultiLvlLbl val="0"/>
      </c:catAx>
      <c:valAx>
        <c:axId val="187327800"/>
        <c:scaling>
          <c:orientation val="minMax"/>
          <c:max val="80"/>
        </c:scaling>
        <c:delete val="1"/>
        <c:axPos val="l"/>
        <c:numFmt formatCode="0" sourceLinked="1"/>
        <c:majorTickMark val="out"/>
        <c:minorTickMark val="none"/>
        <c:tickLblPos val="nextTo"/>
        <c:crossAx val="312256680"/>
        <c:crosses val="autoZero"/>
        <c:crossBetween val="between"/>
      </c:valAx>
      <c:spPr>
        <a:noFill/>
        <a:ln w="25398">
          <a:noFill/>
        </a:ln>
      </c:spPr>
    </c:plotArea>
    <c:legend>
      <c:legendPos val="t"/>
      <c:layou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Nigeria</c:v>
                </c:pt>
              </c:strCache>
            </c:strRef>
          </c:tx>
          <c:spPr>
            <a:solidFill>
              <a:schemeClr val="tx2"/>
            </a:solidFill>
          </c:spPr>
          <c:invertIfNegative val="0"/>
          <c:dLbls>
            <c:dLbl>
              <c:idx val="1"/>
              <c:tx>
                <c:rich>
                  <a:bodyPr/>
                  <a:lstStyle/>
                  <a:p>
                    <a:r>
                      <a:rPr lang="en-US" dirty="0" smtClean="0">
                        <a:latin typeface="Calibri" pitchFamily="34" charset="0"/>
                      </a:rPr>
                      <a:t>31</a:t>
                    </a:r>
                    <a:endParaRPr lang="en-US" dirty="0"/>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None</c:v>
                </c:pt>
                <c:pt idx="1">
                  <c:v>&lt;60 days</c:v>
                </c:pt>
                <c:pt idx="2">
                  <c:v>60-89 days</c:v>
                </c:pt>
                <c:pt idx="3">
                  <c:v>90+ days</c:v>
                </c:pt>
              </c:strCache>
            </c:strRef>
          </c:cat>
          <c:val>
            <c:numRef>
              <c:f>Sheet1!$B$2:$B$5</c:f>
              <c:numCache>
                <c:formatCode>0</c:formatCode>
                <c:ptCount val="4"/>
                <c:pt idx="0" formatCode="General">
                  <c:v>36</c:v>
                </c:pt>
                <c:pt idx="1">
                  <c:v>31</c:v>
                </c:pt>
                <c:pt idx="2" formatCode="General">
                  <c:v>8</c:v>
                </c:pt>
                <c:pt idx="3" formatCode="General">
                  <c:v>21</c:v>
                </c:pt>
              </c:numCache>
            </c:numRef>
          </c:val>
        </c:ser>
        <c:ser>
          <c:idx val="1"/>
          <c:order val="1"/>
          <c:tx>
            <c:strRef>
              <c:f>Sheet1!$C$1</c:f>
              <c:strCache>
                <c:ptCount val="1"/>
                <c:pt idx="0">
                  <c:v>North Central Zone</c:v>
                </c:pt>
              </c:strCache>
            </c:strRef>
          </c:tx>
          <c:spPr>
            <a:solidFill>
              <a:schemeClr val="accent6"/>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None</c:v>
                </c:pt>
                <c:pt idx="1">
                  <c:v>&lt;60 days</c:v>
                </c:pt>
                <c:pt idx="2">
                  <c:v>60-89 days</c:v>
                </c:pt>
                <c:pt idx="3">
                  <c:v>90+ days</c:v>
                </c:pt>
              </c:strCache>
            </c:strRef>
          </c:cat>
          <c:val>
            <c:numRef>
              <c:f>Sheet1!$C$2:$C$5</c:f>
              <c:numCache>
                <c:formatCode>General</c:formatCode>
                <c:ptCount val="4"/>
                <c:pt idx="0">
                  <c:v>27</c:v>
                </c:pt>
                <c:pt idx="1">
                  <c:v>46</c:v>
                </c:pt>
                <c:pt idx="2">
                  <c:v>5</c:v>
                </c:pt>
                <c:pt idx="3">
                  <c:v>16</c:v>
                </c:pt>
              </c:numCache>
            </c:numRef>
          </c:val>
        </c:ser>
        <c:dLbls>
          <c:showLegendKey val="0"/>
          <c:showVal val="1"/>
          <c:showCatName val="0"/>
          <c:showSerName val="0"/>
          <c:showPercent val="0"/>
          <c:showBubbleSize val="0"/>
        </c:dLbls>
        <c:gapWidth val="150"/>
        <c:overlap val="-25"/>
        <c:axId val="187328584"/>
        <c:axId val="187328976"/>
      </c:barChart>
      <c:catAx>
        <c:axId val="187328584"/>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187328976"/>
        <c:crosses val="autoZero"/>
        <c:auto val="1"/>
        <c:lblAlgn val="ctr"/>
        <c:lblOffset val="100"/>
        <c:noMultiLvlLbl val="0"/>
      </c:catAx>
      <c:valAx>
        <c:axId val="187328976"/>
        <c:scaling>
          <c:orientation val="minMax"/>
          <c:max val="100"/>
        </c:scaling>
        <c:delete val="1"/>
        <c:axPos val="l"/>
        <c:numFmt formatCode="General" sourceLinked="1"/>
        <c:majorTickMark val="out"/>
        <c:minorTickMark val="none"/>
        <c:tickLblPos val="nextTo"/>
        <c:crossAx val="187328584"/>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8654896653543308"/>
          <c:y val="0.12584565221554547"/>
          <c:w val="0.51657603346456693"/>
          <c:h val="0.84538677964475251"/>
        </c:manualLayout>
      </c:layout>
      <c:barChart>
        <c:barDir val="bar"/>
        <c:grouping val="stacked"/>
        <c:varyColors val="0"/>
        <c:ser>
          <c:idx val="0"/>
          <c:order val="0"/>
          <c:tx>
            <c:strRef>
              <c:f>Sheet1!$B$1</c:f>
              <c:strCache>
                <c:ptCount val="1"/>
                <c:pt idx="0">
                  <c:v>Moderate</c:v>
                </c:pt>
              </c:strCache>
            </c:strRef>
          </c:tx>
          <c:spPr>
            <a:solidFill>
              <a:schemeClr val="accent1">
                <a:lumMod val="90000"/>
                <a:lumOff val="10000"/>
              </a:schemeClr>
            </a:solidFill>
          </c:spPr>
          <c:invertIfNegative val="0"/>
          <c:dPt>
            <c:idx val="0"/>
            <c:invertIfNegative val="0"/>
            <c:bubble3D val="0"/>
          </c:dPt>
          <c:dPt>
            <c:idx val="3"/>
            <c:invertIfNegative val="0"/>
            <c:bubble3D val="0"/>
          </c:dPt>
          <c:dLbls>
            <c:spPr>
              <a:noFill/>
              <a:ln>
                <a:noFill/>
              </a:ln>
              <a:effectLst/>
            </c:spPr>
            <c:txPr>
              <a:bodyPr/>
              <a:lstStyle/>
              <a:p>
                <a:pPr>
                  <a:defRPr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Underweight (too thin for age)</c:v>
                </c:pt>
                <c:pt idx="1">
                  <c:v>Wasted (too thin for height)</c:v>
                </c:pt>
                <c:pt idx="2">
                  <c:v>Stunted (too short for age)</c:v>
                </c:pt>
              </c:strCache>
            </c:strRef>
          </c:cat>
          <c:val>
            <c:numRef>
              <c:f>Sheet1!$B$2:$B$4</c:f>
              <c:numCache>
                <c:formatCode>0</c:formatCode>
                <c:ptCount val="3"/>
                <c:pt idx="0">
                  <c:v>17</c:v>
                </c:pt>
                <c:pt idx="1">
                  <c:v>9</c:v>
                </c:pt>
                <c:pt idx="2">
                  <c:v>16</c:v>
                </c:pt>
              </c:numCache>
            </c:numRef>
          </c:val>
        </c:ser>
        <c:ser>
          <c:idx val="1"/>
          <c:order val="1"/>
          <c:tx>
            <c:strRef>
              <c:f>Sheet1!$C$1</c:f>
              <c:strCache>
                <c:ptCount val="1"/>
                <c:pt idx="0">
                  <c:v>Severe</c:v>
                </c:pt>
              </c:strCache>
            </c:strRef>
          </c:tx>
          <c:spPr>
            <a:solidFill>
              <a:schemeClr val="accent1">
                <a:lumMod val="25000"/>
                <a:lumOff val="75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Underweight (too thin for age)</c:v>
                </c:pt>
                <c:pt idx="1">
                  <c:v>Wasted (too thin for height)</c:v>
                </c:pt>
                <c:pt idx="2">
                  <c:v>Stunted (too short for age)</c:v>
                </c:pt>
              </c:strCache>
            </c:strRef>
          </c:cat>
          <c:val>
            <c:numRef>
              <c:f>Sheet1!$C$2:$C$4</c:f>
              <c:numCache>
                <c:formatCode>0</c:formatCode>
                <c:ptCount val="3"/>
                <c:pt idx="0">
                  <c:v>12</c:v>
                </c:pt>
                <c:pt idx="1">
                  <c:v>9</c:v>
                </c:pt>
                <c:pt idx="2">
                  <c:v>21</c:v>
                </c:pt>
              </c:numCache>
            </c:numRef>
          </c:val>
        </c:ser>
        <c:dLbls>
          <c:showLegendKey val="0"/>
          <c:showVal val="1"/>
          <c:showCatName val="0"/>
          <c:showSerName val="0"/>
          <c:showPercent val="0"/>
          <c:showBubbleSize val="0"/>
        </c:dLbls>
        <c:gapWidth val="95"/>
        <c:overlap val="100"/>
        <c:axId val="187329760"/>
        <c:axId val="187330152"/>
      </c:barChart>
      <c:catAx>
        <c:axId val="187329760"/>
        <c:scaling>
          <c:orientation val="minMax"/>
        </c:scaling>
        <c:delete val="0"/>
        <c:axPos val="l"/>
        <c:numFmt formatCode="General" sourceLinked="1"/>
        <c:majorTickMark val="none"/>
        <c:minorTickMark val="none"/>
        <c:tickLblPos val="nextTo"/>
        <c:txPr>
          <a:bodyPr/>
          <a:lstStyle/>
          <a:p>
            <a:pPr>
              <a:defRPr>
                <a:latin typeface="Calibri" panose="020F0502020204030204" pitchFamily="34" charset="0"/>
              </a:defRPr>
            </a:pPr>
            <a:endParaRPr lang="en-US"/>
          </a:p>
        </c:txPr>
        <c:crossAx val="187330152"/>
        <c:crosses val="autoZero"/>
        <c:auto val="1"/>
        <c:lblAlgn val="ctr"/>
        <c:lblOffset val="100"/>
        <c:noMultiLvlLbl val="0"/>
      </c:catAx>
      <c:valAx>
        <c:axId val="187330152"/>
        <c:scaling>
          <c:orientation val="minMax"/>
        </c:scaling>
        <c:delete val="1"/>
        <c:axPos val="b"/>
        <c:numFmt formatCode="0" sourceLinked="1"/>
        <c:majorTickMark val="none"/>
        <c:minorTickMark val="none"/>
        <c:tickLblPos val="none"/>
        <c:crossAx val="187329760"/>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8654896653543308"/>
          <c:y val="0.12584565221554547"/>
          <c:w val="0.51657603346456693"/>
          <c:h val="0.84538677964475251"/>
        </c:manualLayout>
      </c:layout>
      <c:barChart>
        <c:barDir val="bar"/>
        <c:grouping val="stacked"/>
        <c:varyColors val="0"/>
        <c:ser>
          <c:idx val="0"/>
          <c:order val="0"/>
          <c:tx>
            <c:strRef>
              <c:f>Sheet1!$B$1</c:f>
              <c:strCache>
                <c:ptCount val="1"/>
                <c:pt idx="0">
                  <c:v>Moderate</c:v>
                </c:pt>
              </c:strCache>
            </c:strRef>
          </c:tx>
          <c:spPr>
            <a:solidFill>
              <a:schemeClr val="accent1">
                <a:lumMod val="90000"/>
                <a:lumOff val="10000"/>
              </a:schemeClr>
            </a:solidFill>
          </c:spPr>
          <c:invertIfNegative val="0"/>
          <c:dPt>
            <c:idx val="0"/>
            <c:invertIfNegative val="0"/>
            <c:bubble3D val="0"/>
          </c:dPt>
          <c:dPt>
            <c:idx val="3"/>
            <c:invertIfNegative val="0"/>
            <c:bubble3D val="0"/>
          </c:dPt>
          <c:dLbls>
            <c:spPr>
              <a:noFill/>
              <a:ln>
                <a:noFill/>
              </a:ln>
              <a:effectLst/>
            </c:spPr>
            <c:txPr>
              <a:bodyPr/>
              <a:lstStyle/>
              <a:p>
                <a:pPr>
                  <a:defRPr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Underweight (too thin for age)</c:v>
                </c:pt>
                <c:pt idx="1">
                  <c:v>Wasted (too thin for height)</c:v>
                </c:pt>
                <c:pt idx="2">
                  <c:v>Stunted (too short for age)</c:v>
                </c:pt>
              </c:strCache>
            </c:strRef>
          </c:cat>
          <c:val>
            <c:numRef>
              <c:f>Sheet1!$B$2:$B$4</c:f>
              <c:numCache>
                <c:formatCode>0</c:formatCode>
                <c:ptCount val="3"/>
                <c:pt idx="0">
                  <c:v>13</c:v>
                </c:pt>
                <c:pt idx="1">
                  <c:v>8</c:v>
                </c:pt>
                <c:pt idx="2">
                  <c:v>15</c:v>
                </c:pt>
              </c:numCache>
            </c:numRef>
          </c:val>
        </c:ser>
        <c:ser>
          <c:idx val="1"/>
          <c:order val="1"/>
          <c:tx>
            <c:strRef>
              <c:f>Sheet1!$C$1</c:f>
              <c:strCache>
                <c:ptCount val="1"/>
                <c:pt idx="0">
                  <c:v>Severe</c:v>
                </c:pt>
              </c:strCache>
            </c:strRef>
          </c:tx>
          <c:spPr>
            <a:solidFill>
              <a:schemeClr val="accent1">
                <a:lumMod val="25000"/>
                <a:lumOff val="75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Underweight (too thin for age)</c:v>
                </c:pt>
                <c:pt idx="1">
                  <c:v>Wasted (too thin for height)</c:v>
                </c:pt>
                <c:pt idx="2">
                  <c:v>Stunted (too short for age)</c:v>
                </c:pt>
              </c:strCache>
            </c:strRef>
          </c:cat>
          <c:val>
            <c:numRef>
              <c:f>Sheet1!$C$2:$C$4</c:f>
              <c:numCache>
                <c:formatCode>0</c:formatCode>
                <c:ptCount val="3"/>
                <c:pt idx="0">
                  <c:v>6</c:v>
                </c:pt>
                <c:pt idx="1">
                  <c:v>4</c:v>
                </c:pt>
                <c:pt idx="2">
                  <c:v>14</c:v>
                </c:pt>
              </c:numCache>
            </c:numRef>
          </c:val>
        </c:ser>
        <c:dLbls>
          <c:showLegendKey val="0"/>
          <c:showVal val="1"/>
          <c:showCatName val="0"/>
          <c:showSerName val="0"/>
          <c:showPercent val="0"/>
          <c:showBubbleSize val="0"/>
        </c:dLbls>
        <c:gapWidth val="95"/>
        <c:overlap val="100"/>
        <c:axId val="187330936"/>
        <c:axId val="187331328"/>
      </c:barChart>
      <c:catAx>
        <c:axId val="187330936"/>
        <c:scaling>
          <c:orientation val="minMax"/>
        </c:scaling>
        <c:delete val="0"/>
        <c:axPos val="l"/>
        <c:numFmt formatCode="General" sourceLinked="1"/>
        <c:majorTickMark val="none"/>
        <c:minorTickMark val="none"/>
        <c:tickLblPos val="nextTo"/>
        <c:txPr>
          <a:bodyPr/>
          <a:lstStyle/>
          <a:p>
            <a:pPr>
              <a:defRPr>
                <a:latin typeface="Calibri" panose="020F0502020204030204" pitchFamily="34" charset="0"/>
              </a:defRPr>
            </a:pPr>
            <a:endParaRPr lang="en-US"/>
          </a:p>
        </c:txPr>
        <c:crossAx val="187331328"/>
        <c:crosses val="autoZero"/>
        <c:auto val="1"/>
        <c:lblAlgn val="ctr"/>
        <c:lblOffset val="100"/>
        <c:noMultiLvlLbl val="0"/>
      </c:catAx>
      <c:valAx>
        <c:axId val="187331328"/>
        <c:scaling>
          <c:orientation val="minMax"/>
        </c:scaling>
        <c:delete val="1"/>
        <c:axPos val="b"/>
        <c:numFmt formatCode="0" sourceLinked="1"/>
        <c:majorTickMark val="none"/>
        <c:minorTickMark val="none"/>
        <c:tickLblPos val="none"/>
        <c:crossAx val="187330936"/>
        <c:crosses val="autoZero"/>
        <c:crossBetween val="between"/>
      </c:valAx>
    </c:plotArea>
    <c:legend>
      <c:legendPos val="t"/>
      <c:layou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2003 NDHS</c:v>
                </c:pt>
              </c:strCache>
            </c:strRef>
          </c:tx>
          <c:spPr>
            <a:solidFill>
              <a:schemeClr val="accent2"/>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Stunting</c:v>
                </c:pt>
                <c:pt idx="1">
                  <c:v>Wasting</c:v>
                </c:pt>
                <c:pt idx="2">
                  <c:v>Underweight</c:v>
                </c:pt>
              </c:strCache>
            </c:strRef>
          </c:cat>
          <c:val>
            <c:numRef>
              <c:f>Sheet1!$B$2:$B$4</c:f>
              <c:numCache>
                <c:formatCode>General</c:formatCode>
                <c:ptCount val="3"/>
                <c:pt idx="0">
                  <c:v>42</c:v>
                </c:pt>
                <c:pt idx="1">
                  <c:v>11</c:v>
                </c:pt>
                <c:pt idx="2">
                  <c:v>24</c:v>
                </c:pt>
              </c:numCache>
            </c:numRef>
          </c:val>
        </c:ser>
        <c:ser>
          <c:idx val="1"/>
          <c:order val="1"/>
          <c:tx>
            <c:strRef>
              <c:f>Sheet1!$C$1</c:f>
              <c:strCache>
                <c:ptCount val="1"/>
                <c:pt idx="0">
                  <c:v>2008 NDHS</c:v>
                </c:pt>
              </c:strCache>
            </c:strRef>
          </c:tx>
          <c:spPr>
            <a:solidFill>
              <a:schemeClr val="accent1"/>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Stunting</c:v>
                </c:pt>
                <c:pt idx="1">
                  <c:v>Wasting</c:v>
                </c:pt>
                <c:pt idx="2">
                  <c:v>Underweight</c:v>
                </c:pt>
              </c:strCache>
            </c:strRef>
          </c:cat>
          <c:val>
            <c:numRef>
              <c:f>Sheet1!$C$2:$C$4</c:f>
              <c:numCache>
                <c:formatCode>General</c:formatCode>
                <c:ptCount val="3"/>
                <c:pt idx="0">
                  <c:v>41</c:v>
                </c:pt>
                <c:pt idx="1">
                  <c:v>14</c:v>
                </c:pt>
                <c:pt idx="2">
                  <c:v>23</c:v>
                </c:pt>
              </c:numCache>
            </c:numRef>
          </c:val>
        </c:ser>
        <c:ser>
          <c:idx val="2"/>
          <c:order val="2"/>
          <c:tx>
            <c:strRef>
              <c:f>Sheet1!$D$1</c:f>
              <c:strCache>
                <c:ptCount val="1"/>
                <c:pt idx="0">
                  <c:v>2013 NDHS</c:v>
                </c:pt>
              </c:strCache>
            </c:strRef>
          </c:tx>
          <c:spPr>
            <a:solidFill>
              <a:schemeClr val="tx2"/>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Stunting</c:v>
                </c:pt>
                <c:pt idx="1">
                  <c:v>Wasting</c:v>
                </c:pt>
                <c:pt idx="2">
                  <c:v>Underweight</c:v>
                </c:pt>
              </c:strCache>
            </c:strRef>
          </c:cat>
          <c:val>
            <c:numRef>
              <c:f>Sheet1!$D$2:$D$4</c:f>
              <c:numCache>
                <c:formatCode>General</c:formatCode>
                <c:ptCount val="3"/>
                <c:pt idx="0">
                  <c:v>37</c:v>
                </c:pt>
                <c:pt idx="1">
                  <c:v>18</c:v>
                </c:pt>
                <c:pt idx="2">
                  <c:v>29</c:v>
                </c:pt>
              </c:numCache>
            </c:numRef>
          </c:val>
        </c:ser>
        <c:dLbls>
          <c:showLegendKey val="0"/>
          <c:showVal val="1"/>
          <c:showCatName val="0"/>
          <c:showSerName val="0"/>
          <c:showPercent val="0"/>
          <c:showBubbleSize val="0"/>
        </c:dLbls>
        <c:gapWidth val="150"/>
        <c:overlap val="-25"/>
        <c:axId val="317280808"/>
        <c:axId val="317281200"/>
      </c:barChart>
      <c:catAx>
        <c:axId val="317280808"/>
        <c:scaling>
          <c:orientation val="minMax"/>
        </c:scaling>
        <c:delete val="0"/>
        <c:axPos val="b"/>
        <c:numFmt formatCode="General" sourceLinked="0"/>
        <c:majorTickMark val="none"/>
        <c:minorTickMark val="none"/>
        <c:tickLblPos val="nextTo"/>
        <c:crossAx val="317281200"/>
        <c:crosses val="autoZero"/>
        <c:auto val="1"/>
        <c:lblAlgn val="ctr"/>
        <c:lblOffset val="100"/>
        <c:noMultiLvlLbl val="0"/>
      </c:catAx>
      <c:valAx>
        <c:axId val="317281200"/>
        <c:scaling>
          <c:orientation val="minMax"/>
          <c:max val="75"/>
        </c:scaling>
        <c:delete val="1"/>
        <c:axPos val="l"/>
        <c:numFmt formatCode="General" sourceLinked="1"/>
        <c:majorTickMark val="out"/>
        <c:minorTickMark val="none"/>
        <c:tickLblPos val="nextTo"/>
        <c:crossAx val="317280808"/>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E21A1B-F680-420A-8964-95DD5C341CAF}" type="datetimeFigureOut">
              <a:rPr lang="en-US" smtClean="0"/>
              <a:t>8/25/2014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B3D0DC0-9514-48C5-BAC9-A56047D200A3}" type="slidenum">
              <a:rPr lang="en-US" smtClean="0"/>
              <a:t>‹#›</a:t>
            </a:fld>
            <a:endParaRPr lang="en-US"/>
          </a:p>
        </p:txBody>
      </p:sp>
    </p:spTree>
    <p:extLst>
      <p:ext uri="{BB962C8B-B14F-4D97-AF65-F5344CB8AC3E}">
        <p14:creationId xmlns:p14="http://schemas.microsoft.com/office/powerpoint/2010/main" val="36276093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63E84360-80D7-4FB7-8459-5DDEC46EC0B9}" type="datetimeFigureOut">
              <a:rPr lang="en-US"/>
              <a:pPr>
                <a:defRPr/>
              </a:pPr>
              <a:t>8/25/2014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A5CE084D-8D06-4728-992A-3959883A5124}" type="slidenum">
              <a:rPr lang="en-US"/>
              <a:pPr>
                <a:defRPr/>
              </a:pPr>
              <a:t>‹#›</a:t>
            </a:fld>
            <a:endParaRPr lang="en-US"/>
          </a:p>
        </p:txBody>
      </p:sp>
    </p:spTree>
    <p:extLst>
      <p:ext uri="{BB962C8B-B14F-4D97-AF65-F5344CB8AC3E}">
        <p14:creationId xmlns:p14="http://schemas.microsoft.com/office/powerpoint/2010/main" val="21170245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p:spPr>
      </p:sp>
      <p:sp>
        <p:nvSpPr>
          <p:cNvPr id="45059"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dirty="0" smtClean="0"/>
              <a:t>The early initiation of breastfeeding is important for a number of reasons. Early suckling benefits mothers because it stimulates breast milk production and releases a hormone that helps the uterus to contract and reduce postpartum blood loss. It also fosters bonding between mother and child. </a:t>
            </a:r>
            <a:r>
              <a:rPr lang="en-US" b="1" dirty="0" smtClean="0">
                <a:solidFill>
                  <a:schemeClr val="accent1"/>
                </a:solidFill>
                <a:latin typeface="Calibri" pitchFamily="34" charset="0"/>
              </a:rPr>
              <a:t>98%</a:t>
            </a:r>
            <a:r>
              <a:rPr lang="en-US" b="1" dirty="0" smtClean="0">
                <a:latin typeface="Calibri" pitchFamily="34" charset="0"/>
              </a:rPr>
              <a:t> </a:t>
            </a:r>
            <a:r>
              <a:rPr lang="en-US" dirty="0" smtClean="0">
                <a:latin typeface="Calibri" pitchFamily="34" charset="0"/>
              </a:rPr>
              <a:t>of infants are </a:t>
            </a:r>
            <a:r>
              <a:rPr lang="en-US" b="1" dirty="0" smtClean="0">
                <a:solidFill>
                  <a:schemeClr val="accent1"/>
                </a:solidFill>
                <a:latin typeface="Calibri" pitchFamily="34" charset="0"/>
              </a:rPr>
              <a:t>ever breastfed</a:t>
            </a:r>
            <a:r>
              <a:rPr lang="en-US" dirty="0" smtClean="0">
                <a:latin typeface="Calibri" pitchFamily="34" charset="0"/>
              </a:rPr>
              <a:t>.</a:t>
            </a:r>
          </a:p>
          <a:p>
            <a:pPr>
              <a:spcBef>
                <a:spcPct val="0"/>
              </a:spcBef>
            </a:pPr>
            <a:endParaRPr lang="en-US" dirty="0" smtClean="0"/>
          </a:p>
          <a:p>
            <a:pPr>
              <a:spcBef>
                <a:spcPct val="0"/>
              </a:spcBef>
            </a:pPr>
            <a:endParaRPr lang="en-US" dirty="0" smtClean="0"/>
          </a:p>
        </p:txBody>
      </p:sp>
      <p:sp>
        <p:nvSpPr>
          <p:cNvPr id="450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5E20932-488B-4BAD-8B15-2E1450BA937C}" type="slidenum">
              <a:rPr lang="en-US"/>
              <a:pPr fontAlgn="base">
                <a:spcBef>
                  <a:spcPct val="0"/>
                </a:spcBef>
                <a:spcAft>
                  <a:spcPct val="0"/>
                </a:spcAft>
              </a:pPr>
              <a:t>3</a:t>
            </a:fld>
            <a:endParaRPr lang="en-US"/>
          </a:p>
        </p:txBody>
      </p:sp>
    </p:spTree>
    <p:extLst>
      <p:ext uri="{BB962C8B-B14F-4D97-AF65-F5344CB8AC3E}">
        <p14:creationId xmlns:p14="http://schemas.microsoft.com/office/powerpoint/2010/main" val="13085878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p:spPr>
      </p:sp>
      <p:sp>
        <p:nvSpPr>
          <p:cNvPr id="5427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The nutritional status of young children is a comprehensive index that reflects the level and pace of household, community, and national development. Malnutrition is a direct result of insufficient food intake or repeated infectious diseases or a combination of both. It can result in increased risk to illness and death and can also result in a lower level of cognitive development. </a:t>
            </a:r>
          </a:p>
          <a:p>
            <a:pPr>
              <a:lnSpc>
                <a:spcPct val="55000"/>
              </a:lnSpc>
              <a:spcBef>
                <a:spcPct val="0"/>
              </a:spcBef>
            </a:pPr>
            <a:endParaRPr lang="en-US" dirty="0" smtClean="0"/>
          </a:p>
          <a:p>
            <a:pPr>
              <a:spcBef>
                <a:spcPct val="0"/>
              </a:spcBef>
            </a:pPr>
            <a:r>
              <a:rPr lang="en-US" dirty="0" smtClean="0"/>
              <a:t>Children who are stunted are considered too </a:t>
            </a:r>
            <a:r>
              <a:rPr lang="en-US" i="1" dirty="0" smtClean="0"/>
              <a:t>short for their age</a:t>
            </a:r>
            <a:r>
              <a:rPr lang="en-US" dirty="0" smtClean="0"/>
              <a:t>.   37% of children are stunted.</a:t>
            </a:r>
          </a:p>
          <a:p>
            <a:pPr>
              <a:spcBef>
                <a:spcPct val="0"/>
              </a:spcBef>
            </a:pPr>
            <a:r>
              <a:rPr lang="en-US" dirty="0" smtClean="0"/>
              <a:t>Children who are wasted are too thin for their height.    18% of children are wasted.</a:t>
            </a:r>
          </a:p>
          <a:p>
            <a:pPr>
              <a:spcBef>
                <a:spcPct val="0"/>
              </a:spcBef>
            </a:pPr>
            <a:r>
              <a:rPr lang="en-US" dirty="0" smtClean="0"/>
              <a:t>Children who are underweight are too short for their height. 29% of children are underweight.</a:t>
            </a:r>
          </a:p>
          <a:p>
            <a:pPr>
              <a:spcBef>
                <a:spcPct val="0"/>
              </a:spcBef>
            </a:pPr>
            <a:endParaRPr lang="en-US" dirty="0" smtClean="0"/>
          </a:p>
        </p:txBody>
      </p:sp>
      <p:sp>
        <p:nvSpPr>
          <p:cNvPr id="542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A1C9D46-6513-4446-AA37-BE447C563D6A}" type="slidenum">
              <a:rPr lang="en-US"/>
              <a:pPr fontAlgn="base">
                <a:spcBef>
                  <a:spcPct val="0"/>
                </a:spcBef>
                <a:spcAft>
                  <a:spcPct val="0"/>
                </a:spcAft>
              </a:pPr>
              <a:t>15</a:t>
            </a:fld>
            <a:endParaRPr lang="en-US"/>
          </a:p>
        </p:txBody>
      </p:sp>
    </p:spTree>
    <p:extLst>
      <p:ext uri="{BB962C8B-B14F-4D97-AF65-F5344CB8AC3E}">
        <p14:creationId xmlns:p14="http://schemas.microsoft.com/office/powerpoint/2010/main" val="30418390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More than half of children are stunted in North West Zone. Stunting is lowest in South East Zone (16%).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16</a:t>
            </a:fld>
            <a:endParaRPr lang="en-US"/>
          </a:p>
        </p:txBody>
      </p:sp>
    </p:spTree>
    <p:extLst>
      <p:ext uri="{BB962C8B-B14F-4D97-AF65-F5344CB8AC3E}">
        <p14:creationId xmlns:p14="http://schemas.microsoft.com/office/powerpoint/2010/main" val="8973238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17</a:t>
            </a:fld>
            <a:endParaRPr lang="en-US"/>
          </a:p>
        </p:txBody>
      </p:sp>
    </p:spTree>
    <p:extLst>
      <p:ext uri="{BB962C8B-B14F-4D97-AF65-F5344CB8AC3E}">
        <p14:creationId xmlns:p14="http://schemas.microsoft.com/office/powerpoint/2010/main" val="27370046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p:spPr>
      </p:sp>
      <p:sp>
        <p:nvSpPr>
          <p:cNvPr id="5529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Stunting</a:t>
            </a:r>
            <a:r>
              <a:rPr lang="en-US" baseline="0" dirty="0" smtClean="0"/>
              <a:t> has decreased slightly since 2003, while wasting has increased slightly since 2003.</a:t>
            </a:r>
            <a:endParaRPr lang="en-US" dirty="0" smtClean="0"/>
          </a:p>
        </p:txBody>
      </p:sp>
      <p:sp>
        <p:nvSpPr>
          <p:cNvPr id="553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E4DE2C1-2601-4500-BA1C-2608F69ED2B2}" type="slidenum">
              <a:rPr lang="en-US"/>
              <a:pPr fontAlgn="base">
                <a:spcBef>
                  <a:spcPct val="0"/>
                </a:spcBef>
                <a:spcAft>
                  <a:spcPct val="0"/>
                </a:spcAft>
              </a:pPr>
              <a:t>18</a:t>
            </a:fld>
            <a:endParaRPr lang="en-US"/>
          </a:p>
        </p:txBody>
      </p:sp>
    </p:spTree>
    <p:extLst>
      <p:ext uri="{BB962C8B-B14F-4D97-AF65-F5344CB8AC3E}">
        <p14:creationId xmlns:p14="http://schemas.microsoft.com/office/powerpoint/2010/main" val="7635540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proportion of children stunted in Nigeria is similar to other West African countries.</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solidFill>
                  <a:prstClr val="black"/>
                </a:solidFill>
              </a:rPr>
              <a:pPr>
                <a:defRPr/>
              </a:pPr>
              <a:t>19</a:t>
            </a:fld>
            <a:endParaRPr lang="en-US">
              <a:solidFill>
                <a:prstClr val="black"/>
              </a:solidFill>
            </a:endParaRPr>
          </a:p>
        </p:txBody>
      </p:sp>
    </p:spTree>
    <p:extLst>
      <p:ext uri="{BB962C8B-B14F-4D97-AF65-F5344CB8AC3E}">
        <p14:creationId xmlns:p14="http://schemas.microsoft.com/office/powerpoint/2010/main" val="17350608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2012-13 also took weight and height measurements of women age 15-49. Just 11% of Nigerian women are thin (BMI</a:t>
            </a:r>
            <a:r>
              <a:rPr lang="en-US" baseline="0" dirty="0" smtClean="0"/>
              <a:t> &lt;18.5), while 25% of women are overweight or obese (BMI&gt;=25.0). Overweight and obesity increase with age: only 6% of 15-19 year old women are overweight or obese compared </a:t>
            </a:r>
            <a:r>
              <a:rPr lang="en-US" baseline="0" smtClean="0"/>
              <a:t>to 40% </a:t>
            </a:r>
            <a:r>
              <a:rPr lang="en-US" baseline="0" dirty="0" smtClean="0"/>
              <a:t>of women age 40-49.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20</a:t>
            </a:fld>
            <a:endParaRPr lang="en-US"/>
          </a:p>
        </p:txBody>
      </p:sp>
    </p:spTree>
    <p:extLst>
      <p:ext uri="{BB962C8B-B14F-4D97-AF65-F5344CB8AC3E}">
        <p14:creationId xmlns:p14="http://schemas.microsoft.com/office/powerpoint/2010/main" val="32765180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21</a:t>
            </a:fld>
            <a:endParaRPr lang="en-US"/>
          </a:p>
        </p:txBody>
      </p:sp>
    </p:spTree>
    <p:extLst>
      <p:ext uri="{BB962C8B-B14F-4D97-AF65-F5344CB8AC3E}">
        <p14:creationId xmlns:p14="http://schemas.microsoft.com/office/powerpoint/2010/main" val="27370046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p:spPr>
      </p:sp>
      <p:sp>
        <p:nvSpPr>
          <p:cNvPr id="4608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On average, children 0-35 months breastfeed until the</a:t>
            </a:r>
            <a:r>
              <a:rPr lang="en-US" baseline="0" dirty="0" smtClean="0"/>
              <a:t> age of 18 months and are exclusively breastfed for 0.5 months. There is a similar pattern in North Central Zone.</a:t>
            </a:r>
            <a:endParaRPr lang="en-US" dirty="0" smtClean="0"/>
          </a:p>
        </p:txBody>
      </p:sp>
      <p:sp>
        <p:nvSpPr>
          <p:cNvPr id="4608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21803AC-C021-40D8-AB4C-38617D9D91B6}" type="slidenum">
              <a:rPr lang="en-US"/>
              <a:pPr fontAlgn="base">
                <a:spcBef>
                  <a:spcPct val="0"/>
                </a:spcBef>
                <a:spcAft>
                  <a:spcPct val="0"/>
                </a:spcAft>
              </a:pPr>
              <a:t>4</a:t>
            </a:fld>
            <a:endParaRPr lang="en-US"/>
          </a:p>
        </p:txBody>
      </p:sp>
    </p:spTree>
    <p:extLst>
      <p:ext uri="{BB962C8B-B14F-4D97-AF65-F5344CB8AC3E}">
        <p14:creationId xmlns:p14="http://schemas.microsoft.com/office/powerpoint/2010/main" val="20266417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p:spPr>
      </p:sp>
      <p:sp>
        <p:nvSpPr>
          <p:cNvPr id="4813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Exclusive breastfeeding is recommended for the first 6 months of a child’s life because breast milk is uncontaminated and contains all of the nutrients necessary for children in the first few months of life. In addition, the mother’s antibodies in breast milk provide immunity to disease. </a:t>
            </a:r>
          </a:p>
          <a:p>
            <a:pPr>
              <a:spcBef>
                <a:spcPct val="0"/>
              </a:spcBef>
            </a:pPr>
            <a:endParaRPr lang="en-US" smtClean="0"/>
          </a:p>
        </p:txBody>
      </p:sp>
      <p:sp>
        <p:nvSpPr>
          <p:cNvPr id="4813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0695324-697A-4902-A8C5-CEF4A824EE48}" type="slidenum">
              <a:rPr lang="en-US"/>
              <a:pPr fontAlgn="base">
                <a:spcBef>
                  <a:spcPct val="0"/>
                </a:spcBef>
                <a:spcAft>
                  <a:spcPct val="0"/>
                </a:spcAft>
              </a:pPr>
              <a:t>5</a:t>
            </a:fld>
            <a:endParaRPr lang="en-US"/>
          </a:p>
        </p:txBody>
      </p:sp>
    </p:spTree>
    <p:extLst>
      <p:ext uri="{BB962C8B-B14F-4D97-AF65-F5344CB8AC3E}">
        <p14:creationId xmlns:p14="http://schemas.microsoft.com/office/powerpoint/2010/main" val="37964087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p:spPr>
      </p:sp>
      <p:sp>
        <p:nvSpPr>
          <p:cNvPr id="4915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Just 17% of Nigerian </a:t>
            </a:r>
            <a:r>
              <a:rPr lang="en-US" baseline="0" dirty="0" smtClean="0"/>
              <a:t>children under 6 months are being exclusively breastfed. </a:t>
            </a:r>
            <a:endParaRPr lang="en-US" dirty="0" smtClean="0"/>
          </a:p>
        </p:txBody>
      </p:sp>
      <p:sp>
        <p:nvSpPr>
          <p:cNvPr id="4915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7D29625-9191-4043-8BCA-225A207CD04B}" type="slidenum">
              <a:rPr lang="en-US"/>
              <a:pPr fontAlgn="base">
                <a:spcBef>
                  <a:spcPct val="0"/>
                </a:spcBef>
                <a:spcAft>
                  <a:spcPct val="0"/>
                </a:spcAft>
              </a:pPr>
              <a:t>6</a:t>
            </a:fld>
            <a:endParaRPr lang="en-US"/>
          </a:p>
        </p:txBody>
      </p:sp>
    </p:spTree>
    <p:extLst>
      <p:ext uri="{BB962C8B-B14F-4D97-AF65-F5344CB8AC3E}">
        <p14:creationId xmlns:p14="http://schemas.microsoft.com/office/powerpoint/2010/main" val="1583938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p:spPr>
      </p:sp>
      <p:sp>
        <p:nvSpPr>
          <p:cNvPr id="50179"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dirty="0" smtClean="0">
                <a:solidFill>
                  <a:schemeClr val="tx1"/>
                </a:solidFill>
                <a:effectLst/>
                <a:latin typeface="+mn-lt"/>
                <a:ea typeface="+mn-ea"/>
                <a:cs typeface="+mn-cs"/>
              </a:rPr>
              <a:t>Supplementing breast milk with other liquids or foods starts at an early age in Nigeria. Contrary to the recommendation of exclusive breastfeeding, 47% of children under 6 months were given plain water, 5% received other milk, and 23% were fed complementary foods in addition to breast milk.</a:t>
            </a:r>
            <a:endParaRPr lang="en-US" sz="1200" kern="1200" dirty="0">
              <a:solidFill>
                <a:schemeClr val="tx1"/>
              </a:solidFill>
              <a:effectLst/>
              <a:latin typeface="+mn-lt"/>
              <a:ea typeface="+mn-ea"/>
              <a:cs typeface="+mn-cs"/>
            </a:endParaRPr>
          </a:p>
        </p:txBody>
      </p:sp>
      <p:sp>
        <p:nvSpPr>
          <p:cNvPr id="501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6C08E97-5A30-4D29-A12F-3E6B88B2EC3E}" type="slidenum">
              <a:rPr lang="en-US"/>
              <a:pPr fontAlgn="base">
                <a:spcBef>
                  <a:spcPct val="0"/>
                </a:spcBef>
                <a:spcAft>
                  <a:spcPct val="0"/>
                </a:spcAft>
              </a:pPr>
              <a:t>7</a:t>
            </a:fld>
            <a:endParaRPr lang="en-US"/>
          </a:p>
        </p:txBody>
      </p:sp>
    </p:spTree>
    <p:extLst>
      <p:ext uri="{BB962C8B-B14F-4D97-AF65-F5344CB8AC3E}">
        <p14:creationId xmlns:p14="http://schemas.microsoft.com/office/powerpoint/2010/main" val="34577089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Overall,</a:t>
            </a:r>
            <a:r>
              <a:rPr lang="en-US" baseline="0" dirty="0" smtClean="0"/>
              <a:t> 10% of children 6-23 months were fed in accordance with IYCF recommendations. </a:t>
            </a:r>
            <a:r>
              <a:rPr lang="en-US" dirty="0" smtClean="0"/>
              <a:t>Only 11% of breastfed children</a:t>
            </a:r>
            <a:r>
              <a:rPr lang="en-US" baseline="0" dirty="0" smtClean="0"/>
              <a:t> </a:t>
            </a:r>
            <a:r>
              <a:rPr lang="en-US" dirty="0" smtClean="0"/>
              <a:t>are receiving foods from 4 or more food groups daily and receiving the minimum numbers of meals. Just 7%</a:t>
            </a:r>
            <a:r>
              <a:rPr lang="en-US" baseline="0" dirty="0" smtClean="0"/>
              <a:t> of non-breastfed children are being fed in accordance with IYCF recommendations. </a:t>
            </a:r>
            <a:endParaRPr lang="en-US" dirty="0" smtClean="0"/>
          </a:p>
        </p:txBody>
      </p:sp>
      <p:sp>
        <p:nvSpPr>
          <p:cNvPr id="5120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ABEE28-EA0B-453A-A218-70EDD719F500}" type="slidenum">
              <a:rPr lang="en-US"/>
              <a:pPr fontAlgn="base">
                <a:spcBef>
                  <a:spcPct val="0"/>
                </a:spcBef>
                <a:spcAft>
                  <a:spcPct val="0"/>
                </a:spcAft>
              </a:pPr>
              <a:t>9</a:t>
            </a:fld>
            <a:endParaRPr lang="en-US"/>
          </a:p>
        </p:txBody>
      </p:sp>
    </p:spTree>
    <p:extLst>
      <p:ext uri="{BB962C8B-B14F-4D97-AF65-F5344CB8AC3E}">
        <p14:creationId xmlns:p14="http://schemas.microsoft.com/office/powerpoint/2010/main" val="26208383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p:spPr>
      </p:sp>
      <p:sp>
        <p:nvSpPr>
          <p:cNvPr id="5222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Micronutrients are essential vitamins and minerals</a:t>
            </a:r>
            <a:r>
              <a:rPr lang="en-US" baseline="0" dirty="0" smtClean="0"/>
              <a:t> required for good health. Vitamin A, which prevents blindness and infection, is particularly important for children. In the 24 hours before the survey, more than half of children age 6-23 months ate foods rich in vitamin A. 4 in 10 children age 6-59 months received a vitamin A supplement in the 6 months prior to the survey. One-third of children ate iron-rich foods in the day before the survey, but only 6% were given iron supplements in the week before the survey. </a:t>
            </a:r>
            <a:endParaRPr lang="en-US" dirty="0" smtClean="0"/>
          </a:p>
        </p:txBody>
      </p:sp>
      <p:sp>
        <p:nvSpPr>
          <p:cNvPr id="5222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68AFCB5-AA83-4F8A-A3C5-BCBC02A3CBD4}" type="slidenum">
              <a:rPr lang="en-US"/>
              <a:pPr fontAlgn="base">
                <a:spcBef>
                  <a:spcPct val="0"/>
                </a:spcBef>
                <a:spcAft>
                  <a:spcPct val="0"/>
                </a:spcAft>
              </a:pPr>
              <a:t>11</a:t>
            </a:fld>
            <a:endParaRPr lang="en-US"/>
          </a:p>
        </p:txBody>
      </p:sp>
    </p:spTree>
    <p:extLst>
      <p:ext uri="{BB962C8B-B14F-4D97-AF65-F5344CB8AC3E}">
        <p14:creationId xmlns:p14="http://schemas.microsoft.com/office/powerpoint/2010/main" val="18391963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p:spPr>
      </p:sp>
      <p:sp>
        <p:nvSpPr>
          <p:cNvPr id="53251"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dirty="0" smtClean="0">
                <a:latin typeface="Calibri" pitchFamily="34" charset="0"/>
              </a:rPr>
              <a:t>Pregnant women should take iron tablets for at least 90 days during pregnancy to prevent anemia and other complications.</a:t>
            </a:r>
            <a:r>
              <a:rPr lang="en-US" baseline="0" dirty="0" smtClean="0">
                <a:latin typeface="Calibri" pitchFamily="34" charset="0"/>
              </a:rPr>
              <a:t> 2 in 10 women took iron tablets for at least 90 days during their last pregnancy. Taking iron supplements during pregnancy increases with education and household wealth. </a:t>
            </a:r>
            <a:endParaRPr lang="en-US" dirty="0" smtClean="0">
              <a:latin typeface="Calibri" pitchFamily="34" charset="0"/>
            </a:endParaRPr>
          </a:p>
          <a:p>
            <a:pPr>
              <a:spcBef>
                <a:spcPct val="0"/>
              </a:spcBef>
            </a:pPr>
            <a:endParaRPr lang="en-US" dirty="0" smtClean="0"/>
          </a:p>
        </p:txBody>
      </p:sp>
      <p:sp>
        <p:nvSpPr>
          <p:cNvPr id="5325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A2E6A1F-B4DE-40E4-ADFF-616C619B4E71}" type="slidenum">
              <a:rPr lang="en-US"/>
              <a:pPr fontAlgn="base">
                <a:spcBef>
                  <a:spcPct val="0"/>
                </a:spcBef>
                <a:spcAft>
                  <a:spcPct val="0"/>
                </a:spcAft>
              </a:pPr>
              <a:t>12</a:t>
            </a:fld>
            <a:endParaRPr lang="en-US"/>
          </a:p>
        </p:txBody>
      </p:sp>
    </p:spTree>
    <p:extLst>
      <p:ext uri="{BB962C8B-B14F-4D97-AF65-F5344CB8AC3E}">
        <p14:creationId xmlns:p14="http://schemas.microsoft.com/office/powerpoint/2010/main" val="38514039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p:spPr>
      </p:sp>
      <p:sp>
        <p:nvSpPr>
          <p:cNvPr id="5427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The nutritional status of young children is a comprehensive index that reflects the level and pace of household, community, and national development. Malnutrition is a direct result of insufficient food intake or repeated infectious diseases or a combination of both. It can result in increased risk to illness and death and can also result in a lower level of cognitive development. </a:t>
            </a:r>
          </a:p>
          <a:p>
            <a:pPr>
              <a:lnSpc>
                <a:spcPct val="55000"/>
              </a:lnSpc>
              <a:spcBef>
                <a:spcPct val="0"/>
              </a:spcBef>
            </a:pPr>
            <a:endParaRPr lang="en-US" dirty="0" smtClean="0"/>
          </a:p>
          <a:p>
            <a:pPr>
              <a:spcBef>
                <a:spcPct val="0"/>
              </a:spcBef>
            </a:pPr>
            <a:r>
              <a:rPr lang="en-US" dirty="0" smtClean="0"/>
              <a:t>Children who are stunted are considered too </a:t>
            </a:r>
            <a:r>
              <a:rPr lang="en-US" i="1" dirty="0" smtClean="0"/>
              <a:t>short for their age</a:t>
            </a:r>
            <a:r>
              <a:rPr lang="en-US" dirty="0" smtClean="0"/>
              <a:t>.   37% of children are stunted.</a:t>
            </a:r>
          </a:p>
          <a:p>
            <a:pPr>
              <a:spcBef>
                <a:spcPct val="0"/>
              </a:spcBef>
            </a:pPr>
            <a:r>
              <a:rPr lang="en-US" dirty="0" smtClean="0"/>
              <a:t>Children who are wasted are too thin for their height.    18% of children are wasted.</a:t>
            </a:r>
          </a:p>
          <a:p>
            <a:pPr>
              <a:spcBef>
                <a:spcPct val="0"/>
              </a:spcBef>
            </a:pPr>
            <a:r>
              <a:rPr lang="en-US" dirty="0" smtClean="0"/>
              <a:t>Children who are underweight are too short for their height. 29% of children are underweight.</a:t>
            </a:r>
          </a:p>
          <a:p>
            <a:pPr>
              <a:spcBef>
                <a:spcPct val="0"/>
              </a:spcBef>
            </a:pPr>
            <a:endParaRPr lang="en-US" dirty="0" smtClean="0"/>
          </a:p>
        </p:txBody>
      </p:sp>
      <p:sp>
        <p:nvSpPr>
          <p:cNvPr id="542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A1C9D46-6513-4446-AA37-BE447C563D6A}" type="slidenum">
              <a:rPr lang="en-US"/>
              <a:pPr fontAlgn="base">
                <a:spcBef>
                  <a:spcPct val="0"/>
                </a:spcBef>
                <a:spcAft>
                  <a:spcPct val="0"/>
                </a:spcAft>
              </a:pPr>
              <a:t>14</a:t>
            </a:fld>
            <a:endParaRPr lang="en-US"/>
          </a:p>
        </p:txBody>
      </p:sp>
    </p:spTree>
    <p:extLst>
      <p:ext uri="{BB962C8B-B14F-4D97-AF65-F5344CB8AC3E}">
        <p14:creationId xmlns:p14="http://schemas.microsoft.com/office/powerpoint/2010/main" val="42827303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p:cNvSpPr txBox="1"/>
          <p:nvPr userDrawn="1"/>
        </p:nvSpPr>
        <p:spPr>
          <a:xfrm>
            <a:off x="457200" y="5017611"/>
            <a:ext cx="8229600" cy="1938992"/>
          </a:xfrm>
          <a:prstGeom prst="rect">
            <a:avLst/>
          </a:prstGeom>
          <a:noFill/>
        </p:spPr>
        <p:txBody>
          <a:bodyPr wrap="square" rtlCol="0">
            <a:spAutoFit/>
          </a:bodyPr>
          <a:lstStyle/>
          <a:p>
            <a:pPr algn="ctr"/>
            <a:r>
              <a:rPr lang="en-US" sz="4000" dirty="0" smtClean="0">
                <a:solidFill>
                  <a:schemeClr val="bg1"/>
                </a:solidFill>
                <a:latin typeface="Calibri" pitchFamily="34" charset="0"/>
              </a:rPr>
              <a:t>2013 Nigeria Demographic </a:t>
            </a:r>
            <a:br>
              <a:rPr lang="en-US" sz="4000" dirty="0" smtClean="0">
                <a:solidFill>
                  <a:schemeClr val="bg1"/>
                </a:solidFill>
                <a:latin typeface="Calibri" pitchFamily="34" charset="0"/>
              </a:rPr>
            </a:br>
            <a:r>
              <a:rPr lang="en-US" sz="4000" dirty="0" smtClean="0">
                <a:solidFill>
                  <a:schemeClr val="bg1"/>
                </a:solidFill>
                <a:latin typeface="Calibri" pitchFamily="34" charset="0"/>
              </a:rPr>
              <a:t>and Health Survey:</a:t>
            </a:r>
            <a:br>
              <a:rPr lang="en-US" sz="4000" dirty="0" smtClean="0">
                <a:solidFill>
                  <a:schemeClr val="bg1"/>
                </a:solidFill>
                <a:latin typeface="Calibri" pitchFamily="34" charset="0"/>
              </a:rPr>
            </a:br>
            <a:r>
              <a:rPr lang="en-US" sz="4000" dirty="0" smtClean="0">
                <a:solidFill>
                  <a:schemeClr val="bg1"/>
                </a:solidFill>
                <a:latin typeface="Calibri" pitchFamily="34" charset="0"/>
              </a:rPr>
              <a:t>North Central Zone</a:t>
            </a:r>
            <a:endParaRPr lang="en-US" sz="4000" dirty="0">
              <a:solidFill>
                <a:schemeClr val="bg1"/>
              </a:solidFill>
              <a:latin typeface="Calibri" pitchFamily="34" charset="0"/>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524000"/>
            <a:ext cx="9144000" cy="3538728"/>
          </a:xfrm>
          <a:prstGeom prst="rect">
            <a:avLst/>
          </a:prstGeom>
        </p:spPr>
      </p:pic>
    </p:spTree>
    <p:extLst>
      <p:ext uri="{BB962C8B-B14F-4D97-AF65-F5344CB8AC3E}">
        <p14:creationId xmlns:p14="http://schemas.microsoft.com/office/powerpoint/2010/main" val="6525890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8D65B4C-B9EF-43AC-AC0A-73224A3799D2}"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335D6F-A131-4EE2-91D2-7BB94BE38E55}" type="slidenum">
              <a:rPr lang="en-US" smtClean="0"/>
              <a:t>‹#›</a:t>
            </a:fld>
            <a:endParaRPr lang="en-US"/>
          </a:p>
        </p:txBody>
      </p:sp>
    </p:spTree>
    <p:extLst>
      <p:ext uri="{BB962C8B-B14F-4D97-AF65-F5344CB8AC3E}">
        <p14:creationId xmlns:p14="http://schemas.microsoft.com/office/powerpoint/2010/main" val="41962040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8D65B4C-B9EF-43AC-AC0A-73224A3799D2}"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335D6F-A131-4EE2-91D2-7BB94BE38E55}" type="slidenum">
              <a:rPr lang="en-US" smtClean="0"/>
              <a:t>‹#›</a:t>
            </a:fld>
            <a:endParaRPr lang="en-US"/>
          </a:p>
        </p:txBody>
      </p:sp>
    </p:spTree>
    <p:extLst>
      <p:ext uri="{BB962C8B-B14F-4D97-AF65-F5344CB8AC3E}">
        <p14:creationId xmlns:p14="http://schemas.microsoft.com/office/powerpoint/2010/main" val="10384162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8658566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493E911-E27D-45D1-976C-4585943C00CB}"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6678AE-675D-4B8D-A1E2-82D52587337E}" type="slidenum">
              <a:rPr lang="en-US" smtClean="0"/>
              <a:t>‹#›</a:t>
            </a:fld>
            <a:endParaRPr lang="en-US"/>
          </a:p>
        </p:txBody>
      </p:sp>
    </p:spTree>
    <p:extLst>
      <p:ext uri="{BB962C8B-B14F-4D97-AF65-F5344CB8AC3E}">
        <p14:creationId xmlns:p14="http://schemas.microsoft.com/office/powerpoint/2010/main" val="17082998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493E911-E27D-45D1-976C-4585943C00CB}"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6678AE-675D-4B8D-A1E2-82D52587337E}" type="slidenum">
              <a:rPr lang="en-US" smtClean="0"/>
              <a:t>‹#›</a:t>
            </a:fld>
            <a:endParaRPr lang="en-US"/>
          </a:p>
        </p:txBody>
      </p:sp>
    </p:spTree>
    <p:extLst>
      <p:ext uri="{BB962C8B-B14F-4D97-AF65-F5344CB8AC3E}">
        <p14:creationId xmlns:p14="http://schemas.microsoft.com/office/powerpoint/2010/main" val="34974186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493E911-E27D-45D1-976C-4585943C00CB}"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6678AE-675D-4B8D-A1E2-82D52587337E}" type="slidenum">
              <a:rPr lang="en-US" smtClean="0"/>
              <a:t>‹#›</a:t>
            </a:fld>
            <a:endParaRPr lang="en-US"/>
          </a:p>
        </p:txBody>
      </p:sp>
    </p:spTree>
    <p:extLst>
      <p:ext uri="{BB962C8B-B14F-4D97-AF65-F5344CB8AC3E}">
        <p14:creationId xmlns:p14="http://schemas.microsoft.com/office/powerpoint/2010/main" val="42175320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493E911-E27D-45D1-976C-4585943C00CB}"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6678AE-675D-4B8D-A1E2-82D52587337E}" type="slidenum">
              <a:rPr lang="en-US" smtClean="0"/>
              <a:t>‹#›</a:t>
            </a:fld>
            <a:endParaRPr lang="en-US"/>
          </a:p>
        </p:txBody>
      </p:sp>
    </p:spTree>
    <p:extLst>
      <p:ext uri="{BB962C8B-B14F-4D97-AF65-F5344CB8AC3E}">
        <p14:creationId xmlns:p14="http://schemas.microsoft.com/office/powerpoint/2010/main" val="16769220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493E911-E27D-45D1-976C-4585943C00CB}" type="datetimeFigureOut">
              <a:rPr lang="en-US" smtClean="0"/>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E6678AE-675D-4B8D-A1E2-82D52587337E}" type="slidenum">
              <a:rPr lang="en-US" smtClean="0"/>
              <a:t>‹#›</a:t>
            </a:fld>
            <a:endParaRPr lang="en-US"/>
          </a:p>
        </p:txBody>
      </p:sp>
    </p:spTree>
    <p:extLst>
      <p:ext uri="{BB962C8B-B14F-4D97-AF65-F5344CB8AC3E}">
        <p14:creationId xmlns:p14="http://schemas.microsoft.com/office/powerpoint/2010/main" val="23848927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493E911-E27D-45D1-976C-4585943C00CB}" type="datetimeFigureOut">
              <a:rPr lang="en-US" smtClean="0"/>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E6678AE-675D-4B8D-A1E2-82D52587337E}" type="slidenum">
              <a:rPr lang="en-US" smtClean="0"/>
              <a:t>‹#›</a:t>
            </a:fld>
            <a:endParaRPr lang="en-US"/>
          </a:p>
        </p:txBody>
      </p:sp>
    </p:spTree>
    <p:extLst>
      <p:ext uri="{BB962C8B-B14F-4D97-AF65-F5344CB8AC3E}">
        <p14:creationId xmlns:p14="http://schemas.microsoft.com/office/powerpoint/2010/main" val="41200837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493E911-E27D-45D1-976C-4585943C00CB}" type="datetimeFigureOut">
              <a:rPr lang="en-US" smtClean="0"/>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E6678AE-675D-4B8D-A1E2-82D52587337E}" type="slidenum">
              <a:rPr lang="en-US" smtClean="0"/>
              <a:t>‹#›</a:t>
            </a:fld>
            <a:endParaRPr lang="en-US"/>
          </a:p>
        </p:txBody>
      </p:sp>
    </p:spTree>
    <p:extLst>
      <p:ext uri="{BB962C8B-B14F-4D97-AF65-F5344CB8AC3E}">
        <p14:creationId xmlns:p14="http://schemas.microsoft.com/office/powerpoint/2010/main" val="26058049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8D65B4C-B9EF-43AC-AC0A-73224A3799D2}"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335D6F-A131-4EE2-91D2-7BB94BE38E55}" type="slidenum">
              <a:rPr lang="en-US" smtClean="0"/>
              <a:t>‹#›</a:t>
            </a:fld>
            <a:endParaRPr lang="en-US"/>
          </a:p>
        </p:txBody>
      </p:sp>
    </p:spTree>
    <p:extLst>
      <p:ext uri="{BB962C8B-B14F-4D97-AF65-F5344CB8AC3E}">
        <p14:creationId xmlns:p14="http://schemas.microsoft.com/office/powerpoint/2010/main" val="312995845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493E911-E27D-45D1-976C-4585943C00CB}"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6678AE-675D-4B8D-A1E2-82D52587337E}" type="slidenum">
              <a:rPr lang="en-US" smtClean="0"/>
              <a:t>‹#›</a:t>
            </a:fld>
            <a:endParaRPr lang="en-US"/>
          </a:p>
        </p:txBody>
      </p:sp>
    </p:spTree>
    <p:extLst>
      <p:ext uri="{BB962C8B-B14F-4D97-AF65-F5344CB8AC3E}">
        <p14:creationId xmlns:p14="http://schemas.microsoft.com/office/powerpoint/2010/main" val="168514200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493E911-E27D-45D1-976C-4585943C00CB}"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6678AE-675D-4B8D-A1E2-82D52587337E}" type="slidenum">
              <a:rPr lang="en-US" smtClean="0"/>
              <a:t>‹#›</a:t>
            </a:fld>
            <a:endParaRPr lang="en-US"/>
          </a:p>
        </p:txBody>
      </p:sp>
    </p:spTree>
    <p:extLst>
      <p:ext uri="{BB962C8B-B14F-4D97-AF65-F5344CB8AC3E}">
        <p14:creationId xmlns:p14="http://schemas.microsoft.com/office/powerpoint/2010/main" val="7066652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493E911-E27D-45D1-976C-4585943C00CB}"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6678AE-675D-4B8D-A1E2-82D52587337E}" type="slidenum">
              <a:rPr lang="en-US" smtClean="0"/>
              <a:t>‹#›</a:t>
            </a:fld>
            <a:endParaRPr lang="en-US"/>
          </a:p>
        </p:txBody>
      </p:sp>
    </p:spTree>
    <p:extLst>
      <p:ext uri="{BB962C8B-B14F-4D97-AF65-F5344CB8AC3E}">
        <p14:creationId xmlns:p14="http://schemas.microsoft.com/office/powerpoint/2010/main" val="53583845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493E911-E27D-45D1-976C-4585943C00CB}"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6678AE-675D-4B8D-A1E2-82D52587337E}" type="slidenum">
              <a:rPr lang="en-US" smtClean="0"/>
              <a:t>‹#›</a:t>
            </a:fld>
            <a:endParaRPr lang="en-US"/>
          </a:p>
        </p:txBody>
      </p:sp>
    </p:spTree>
    <p:extLst>
      <p:ext uri="{BB962C8B-B14F-4D97-AF65-F5344CB8AC3E}">
        <p14:creationId xmlns:p14="http://schemas.microsoft.com/office/powerpoint/2010/main" val="99434866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86585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8D65B4C-B9EF-43AC-AC0A-73224A3799D2}"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335D6F-A131-4EE2-91D2-7BB94BE38E55}" type="slidenum">
              <a:rPr lang="en-US" smtClean="0"/>
              <a:t>‹#›</a:t>
            </a:fld>
            <a:endParaRPr lang="en-US"/>
          </a:p>
        </p:txBody>
      </p:sp>
    </p:spTree>
    <p:extLst>
      <p:ext uri="{BB962C8B-B14F-4D97-AF65-F5344CB8AC3E}">
        <p14:creationId xmlns:p14="http://schemas.microsoft.com/office/powerpoint/2010/main" val="1843984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8D65B4C-B9EF-43AC-AC0A-73224A3799D2}"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335D6F-A131-4EE2-91D2-7BB94BE38E55}" type="slidenum">
              <a:rPr lang="en-US" smtClean="0"/>
              <a:t>‹#›</a:t>
            </a:fld>
            <a:endParaRPr lang="en-US"/>
          </a:p>
        </p:txBody>
      </p:sp>
    </p:spTree>
    <p:extLst>
      <p:ext uri="{BB962C8B-B14F-4D97-AF65-F5344CB8AC3E}">
        <p14:creationId xmlns:p14="http://schemas.microsoft.com/office/powerpoint/2010/main" val="3590663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8D65B4C-B9EF-43AC-AC0A-73224A3799D2}" type="datetimeFigureOut">
              <a:rPr lang="en-US" smtClean="0"/>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9335D6F-A131-4EE2-91D2-7BB94BE38E55}" type="slidenum">
              <a:rPr lang="en-US" smtClean="0"/>
              <a:t>‹#›</a:t>
            </a:fld>
            <a:endParaRPr lang="en-US"/>
          </a:p>
        </p:txBody>
      </p:sp>
    </p:spTree>
    <p:extLst>
      <p:ext uri="{BB962C8B-B14F-4D97-AF65-F5344CB8AC3E}">
        <p14:creationId xmlns:p14="http://schemas.microsoft.com/office/powerpoint/2010/main" val="34849272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8D65B4C-B9EF-43AC-AC0A-73224A3799D2}" type="datetimeFigureOut">
              <a:rPr lang="en-US" smtClean="0"/>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9335D6F-A131-4EE2-91D2-7BB94BE38E55}" type="slidenum">
              <a:rPr lang="en-US" smtClean="0"/>
              <a:t>‹#›</a:t>
            </a:fld>
            <a:endParaRPr lang="en-US"/>
          </a:p>
        </p:txBody>
      </p:sp>
    </p:spTree>
    <p:extLst>
      <p:ext uri="{BB962C8B-B14F-4D97-AF65-F5344CB8AC3E}">
        <p14:creationId xmlns:p14="http://schemas.microsoft.com/office/powerpoint/2010/main" val="31177913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8D65B4C-B9EF-43AC-AC0A-73224A3799D2}" type="datetimeFigureOut">
              <a:rPr lang="en-US" smtClean="0"/>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9335D6F-A131-4EE2-91D2-7BB94BE38E55}" type="slidenum">
              <a:rPr lang="en-US" smtClean="0"/>
              <a:t>‹#›</a:t>
            </a:fld>
            <a:endParaRPr lang="en-US"/>
          </a:p>
        </p:txBody>
      </p:sp>
    </p:spTree>
    <p:extLst>
      <p:ext uri="{BB962C8B-B14F-4D97-AF65-F5344CB8AC3E}">
        <p14:creationId xmlns:p14="http://schemas.microsoft.com/office/powerpoint/2010/main" val="1103667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8D65B4C-B9EF-43AC-AC0A-73224A3799D2}"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335D6F-A131-4EE2-91D2-7BB94BE38E55}" type="slidenum">
              <a:rPr lang="en-US" smtClean="0"/>
              <a:t>‹#›</a:t>
            </a:fld>
            <a:endParaRPr lang="en-US"/>
          </a:p>
        </p:txBody>
      </p:sp>
    </p:spTree>
    <p:extLst>
      <p:ext uri="{BB962C8B-B14F-4D97-AF65-F5344CB8AC3E}">
        <p14:creationId xmlns:p14="http://schemas.microsoft.com/office/powerpoint/2010/main" val="34061294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8D65B4C-B9EF-43AC-AC0A-73224A3799D2}"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335D6F-A131-4EE2-91D2-7BB94BE38E55}" type="slidenum">
              <a:rPr lang="en-US" smtClean="0"/>
              <a:t>‹#›</a:t>
            </a:fld>
            <a:endParaRPr lang="en-US"/>
          </a:p>
        </p:txBody>
      </p:sp>
    </p:spTree>
    <p:extLst>
      <p:ext uri="{BB962C8B-B14F-4D97-AF65-F5344CB8AC3E}">
        <p14:creationId xmlns:p14="http://schemas.microsoft.com/office/powerpoint/2010/main" val="22002279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8D65B4C-B9EF-43AC-AC0A-73224A3799D2}" type="datetimeFigureOut">
              <a:rPr lang="en-US" smtClean="0"/>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335D6F-A131-4EE2-91D2-7BB94BE38E55}" type="slidenum">
              <a:rPr lang="en-US" smtClean="0"/>
              <a:t>‹#›</a:t>
            </a:fld>
            <a:endParaRPr lang="en-US"/>
          </a:p>
        </p:txBody>
      </p:sp>
    </p:spTree>
    <p:extLst>
      <p:ext uri="{BB962C8B-B14F-4D97-AF65-F5344CB8AC3E}">
        <p14:creationId xmlns:p14="http://schemas.microsoft.com/office/powerpoint/2010/main" val="2364097357"/>
      </p:ext>
    </p:extLst>
  </p:cSld>
  <p:clrMap bg1="dk1" tx1="lt1" bg2="dk2"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44"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493E911-E27D-45D1-976C-4585943C00CB}" type="datetimeFigureOut">
              <a:rPr lang="en-US" smtClean="0"/>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6678AE-675D-4B8D-A1E2-82D52587337E}" type="slidenum">
              <a:rPr lang="en-US" smtClean="0"/>
              <a:t>‹#›</a:t>
            </a:fld>
            <a:endParaRPr lang="en-US"/>
          </a:p>
        </p:txBody>
      </p:sp>
    </p:spTree>
    <p:extLst>
      <p:ext uri="{BB962C8B-B14F-4D97-AF65-F5344CB8AC3E}">
        <p14:creationId xmlns:p14="http://schemas.microsoft.com/office/powerpoint/2010/main" val="130415306"/>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5"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0234" y="304800"/>
            <a:ext cx="8229600" cy="769441"/>
          </a:xfrm>
          <a:prstGeom prst="rect">
            <a:avLst/>
          </a:prstGeom>
          <a:noFill/>
        </p:spPr>
        <p:txBody>
          <a:bodyPr wrap="square" rtlCol="0">
            <a:spAutoFit/>
          </a:bodyPr>
          <a:lstStyle/>
          <a:p>
            <a:pPr algn="ctr"/>
            <a:r>
              <a:rPr lang="en-US" sz="4400" b="1" dirty="0" smtClean="0">
                <a:solidFill>
                  <a:schemeClr val="bg1"/>
                </a:solidFill>
                <a:latin typeface="Calibri" pitchFamily="34" charset="0"/>
              </a:rPr>
              <a:t>Nutrition</a:t>
            </a: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321846577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sz="half" idx="1"/>
          </p:nvPr>
        </p:nvSpPr>
        <p:spPr>
          <a:xfrm>
            <a:off x="278081" y="1872343"/>
            <a:ext cx="3962400" cy="2743200"/>
          </a:xfrm>
        </p:spPr>
        <p:txBody>
          <a:bodyPr>
            <a:normAutofit/>
          </a:bodyPr>
          <a:lstStyle/>
          <a:p>
            <a:r>
              <a:rPr lang="en-GB" sz="2400" dirty="0" smtClean="0">
                <a:latin typeface="Calibri" pitchFamily="34" charset="0"/>
              </a:rPr>
              <a:t>Breastfeeding and Infant and Young Child Feeding Practices</a:t>
            </a:r>
          </a:p>
          <a:p>
            <a:r>
              <a:rPr lang="en-GB" sz="2400" b="1" dirty="0" smtClean="0">
                <a:solidFill>
                  <a:schemeClr val="bg2"/>
                </a:solidFill>
                <a:latin typeface="Calibri" pitchFamily="34" charset="0"/>
              </a:rPr>
              <a:t>Micronutrient Intake</a:t>
            </a:r>
          </a:p>
          <a:p>
            <a:r>
              <a:rPr lang="en-GB" sz="2400" dirty="0" smtClean="0">
                <a:latin typeface="Calibri" pitchFamily="34" charset="0"/>
              </a:rPr>
              <a:t>Nutritional Status of Children and Women</a:t>
            </a:r>
            <a:endParaRPr lang="en-GB" sz="2400" dirty="0">
              <a:latin typeface="Calibri" pitchFamily="34" charset="0"/>
            </a:endParaRPr>
          </a:p>
        </p:txBody>
      </p:sp>
    </p:spTree>
    <p:extLst>
      <p:ext uri="{BB962C8B-B14F-4D97-AF65-F5344CB8AC3E}">
        <p14:creationId xmlns:p14="http://schemas.microsoft.com/office/powerpoint/2010/main" val="422376584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4"/>
          <p:cNvSpPr>
            <a:spLocks noGrp="1"/>
          </p:cNvSpPr>
          <p:nvPr>
            <p:ph type="title"/>
          </p:nvPr>
        </p:nvSpPr>
        <p:spPr>
          <a:xfrm>
            <a:off x="457200" y="0"/>
            <a:ext cx="8229600" cy="1143000"/>
          </a:xfrm>
        </p:spPr>
        <p:txBody>
          <a:bodyPr>
            <a:normAutofit/>
          </a:bodyPr>
          <a:lstStyle/>
          <a:p>
            <a:r>
              <a:rPr lang="en-US" sz="4000" dirty="0" smtClean="0">
                <a:latin typeface="Calibri" pitchFamily="34" charset="0"/>
              </a:rPr>
              <a:t>Micronutrients and Children</a:t>
            </a:r>
          </a:p>
        </p:txBody>
      </p:sp>
      <p:graphicFrame>
        <p:nvGraphicFramePr>
          <p:cNvPr id="10" name="Content Placeholder 6"/>
          <p:cNvGraphicFramePr>
            <a:graphicFrameLocks noGrp="1"/>
          </p:cNvGraphicFramePr>
          <p:nvPr>
            <p:ph idx="1"/>
            <p:extLst>
              <p:ext uri="{D42A27DB-BD31-4B8C-83A1-F6EECF244321}">
                <p14:modId xmlns:p14="http://schemas.microsoft.com/office/powerpoint/2010/main" val="3740105736"/>
              </p:ext>
            </p:extLst>
          </p:nvPr>
        </p:nvGraphicFramePr>
        <p:xfrm>
          <a:off x="50800" y="1906588"/>
          <a:ext cx="9042400" cy="4951412"/>
        </p:xfrm>
        <a:graphic>
          <a:graphicData uri="http://schemas.openxmlformats.org/drawingml/2006/chart">
            <c:chart xmlns:c="http://schemas.openxmlformats.org/drawingml/2006/chart" xmlns:r="http://schemas.openxmlformats.org/officeDocument/2006/relationships" r:id="rId3"/>
          </a:graphicData>
        </a:graphic>
      </p:graphicFrame>
      <p:grpSp>
        <p:nvGrpSpPr>
          <p:cNvPr id="26628" name="Group 5"/>
          <p:cNvGrpSpPr>
            <a:grpSpLocks/>
          </p:cNvGrpSpPr>
          <p:nvPr/>
        </p:nvGrpSpPr>
        <p:grpSpPr bwMode="auto">
          <a:xfrm>
            <a:off x="457200" y="1143000"/>
            <a:ext cx="3657600" cy="685800"/>
            <a:chOff x="1007442" y="1558705"/>
            <a:chExt cx="3546765" cy="518840"/>
          </a:xfrm>
        </p:grpSpPr>
        <p:sp>
          <p:nvSpPr>
            <p:cNvPr id="26632" name="TextBox 7"/>
            <p:cNvSpPr txBox="1">
              <a:spLocks noChangeArrowheads="1"/>
            </p:cNvSpPr>
            <p:nvPr/>
          </p:nvSpPr>
          <p:spPr bwMode="auto">
            <a:xfrm>
              <a:off x="1007442" y="1558705"/>
              <a:ext cx="3546765" cy="488980"/>
            </a:xfrm>
            <a:prstGeom prst="rect">
              <a:avLst/>
            </a:prstGeom>
            <a:noFill/>
            <a:ln w="9525">
              <a:noFill/>
              <a:miter lim="800000"/>
              <a:headEnd/>
              <a:tailEnd/>
            </a:ln>
          </p:spPr>
          <p:txBody>
            <a:bodyPr>
              <a:spAutoFit/>
            </a:bodyPr>
            <a:lstStyle/>
            <a:p>
              <a:pPr algn="ctr"/>
              <a:r>
                <a:rPr lang="en-US" b="1" dirty="0">
                  <a:latin typeface="Calibri" pitchFamily="34" charset="0"/>
                </a:rPr>
                <a:t>Among youngest child age </a:t>
              </a:r>
              <a:r>
                <a:rPr lang="en-US" b="1" dirty="0" smtClean="0">
                  <a:latin typeface="Calibri" pitchFamily="34" charset="0"/>
                </a:rPr>
                <a:t>6-23 months </a:t>
              </a:r>
              <a:r>
                <a:rPr lang="en-US" b="1" dirty="0">
                  <a:latin typeface="Calibri" pitchFamily="34" charset="0"/>
                </a:rPr>
                <a:t>living with his/her mother</a:t>
              </a:r>
            </a:p>
          </p:txBody>
        </p:sp>
        <p:cxnSp>
          <p:nvCxnSpPr>
            <p:cNvPr id="9" name="Straight Connector 8"/>
            <p:cNvCxnSpPr/>
            <p:nvPr/>
          </p:nvCxnSpPr>
          <p:spPr>
            <a:xfrm>
              <a:off x="1081333" y="2077545"/>
              <a:ext cx="3472874" cy="0"/>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grpSp>
      <p:grpSp>
        <p:nvGrpSpPr>
          <p:cNvPr id="26629" name="Group 10"/>
          <p:cNvGrpSpPr>
            <a:grpSpLocks/>
          </p:cNvGrpSpPr>
          <p:nvPr/>
        </p:nvGrpSpPr>
        <p:grpSpPr bwMode="auto">
          <a:xfrm>
            <a:off x="4643701" y="1219200"/>
            <a:ext cx="4191000" cy="687388"/>
            <a:chOff x="1870658" y="1156754"/>
            <a:chExt cx="1821367" cy="520430"/>
          </a:xfrm>
        </p:grpSpPr>
        <p:sp>
          <p:nvSpPr>
            <p:cNvPr id="26630" name="TextBox 11"/>
            <p:cNvSpPr txBox="1">
              <a:spLocks noChangeArrowheads="1"/>
            </p:cNvSpPr>
            <p:nvPr/>
          </p:nvSpPr>
          <p:spPr bwMode="auto">
            <a:xfrm>
              <a:off x="1870658" y="1156754"/>
              <a:ext cx="1821367" cy="488982"/>
            </a:xfrm>
            <a:prstGeom prst="rect">
              <a:avLst/>
            </a:prstGeom>
            <a:noFill/>
            <a:ln w="9525">
              <a:noFill/>
              <a:miter lim="800000"/>
              <a:headEnd/>
              <a:tailEnd/>
            </a:ln>
          </p:spPr>
          <p:txBody>
            <a:bodyPr>
              <a:spAutoFit/>
            </a:bodyPr>
            <a:lstStyle/>
            <a:p>
              <a:pPr algn="ctr"/>
              <a:r>
                <a:rPr lang="en-US" b="1" dirty="0">
                  <a:latin typeface="Calibri" pitchFamily="34" charset="0"/>
                </a:rPr>
                <a:t>Among children age </a:t>
              </a:r>
            </a:p>
            <a:p>
              <a:pPr algn="ctr"/>
              <a:r>
                <a:rPr lang="en-US" b="1" dirty="0">
                  <a:latin typeface="Calibri" pitchFamily="34" charset="0"/>
                </a:rPr>
                <a:t>6-59 months</a:t>
              </a:r>
            </a:p>
          </p:txBody>
        </p:sp>
        <p:cxnSp>
          <p:nvCxnSpPr>
            <p:cNvPr id="13" name="Straight Connector 12"/>
            <p:cNvCxnSpPr/>
            <p:nvPr/>
          </p:nvCxnSpPr>
          <p:spPr>
            <a:xfrm>
              <a:off x="1968051" y="1675982"/>
              <a:ext cx="1626582" cy="1202"/>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8094242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457200" y="0"/>
            <a:ext cx="8229600" cy="1143000"/>
          </a:xfrm>
        </p:spPr>
        <p:txBody>
          <a:bodyPr>
            <a:normAutofit/>
          </a:bodyPr>
          <a:lstStyle/>
          <a:p>
            <a:r>
              <a:rPr lang="en-US" sz="4000" dirty="0" smtClean="0">
                <a:latin typeface="Calibri" pitchFamily="34" charset="0"/>
              </a:rPr>
              <a:t>Micronutrients and Pregnant Women</a:t>
            </a: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2087314093"/>
              </p:ext>
            </p:extLst>
          </p:nvPr>
        </p:nvGraphicFramePr>
        <p:xfrm>
          <a:off x="457200" y="1591063"/>
          <a:ext cx="8229600" cy="4916100"/>
        </p:xfrm>
        <a:graphic>
          <a:graphicData uri="http://schemas.openxmlformats.org/drawingml/2006/chart">
            <c:chart xmlns:c="http://schemas.openxmlformats.org/drawingml/2006/chart" xmlns:r="http://schemas.openxmlformats.org/officeDocument/2006/relationships" r:id="rId3"/>
          </a:graphicData>
        </a:graphic>
      </p:graphicFrame>
      <p:sp>
        <p:nvSpPr>
          <p:cNvPr id="27652" name="TextBox 4"/>
          <p:cNvSpPr txBox="1">
            <a:spLocks noChangeArrowheads="1"/>
          </p:cNvSpPr>
          <p:nvPr/>
        </p:nvSpPr>
        <p:spPr bwMode="auto">
          <a:xfrm>
            <a:off x="0" y="944732"/>
            <a:ext cx="8382000" cy="646331"/>
          </a:xfrm>
          <a:prstGeom prst="rect">
            <a:avLst/>
          </a:prstGeom>
          <a:noFill/>
          <a:ln w="9525">
            <a:noFill/>
            <a:miter lim="800000"/>
            <a:headEnd/>
            <a:tailEnd/>
          </a:ln>
        </p:spPr>
        <p:txBody>
          <a:bodyPr wrap="square">
            <a:spAutoFit/>
          </a:bodyPr>
          <a:lstStyle/>
          <a:p>
            <a:r>
              <a:rPr lang="en-US" i="1" dirty="0" smtClean="0">
                <a:latin typeface="Calibri" pitchFamily="34" charset="0"/>
              </a:rPr>
              <a:t>Percentage </a:t>
            </a:r>
            <a:r>
              <a:rPr lang="en-US" i="1" dirty="0">
                <a:latin typeface="Calibri" pitchFamily="34" charset="0"/>
              </a:rPr>
              <a:t>of </a:t>
            </a:r>
            <a:r>
              <a:rPr lang="en-US" i="1" dirty="0" smtClean="0">
                <a:latin typeface="Calibri" pitchFamily="34" charset="0"/>
              </a:rPr>
              <a:t>ever-married women </a:t>
            </a:r>
            <a:r>
              <a:rPr lang="en-US" i="1" dirty="0">
                <a:latin typeface="Calibri" pitchFamily="34" charset="0"/>
              </a:rPr>
              <a:t>age </a:t>
            </a:r>
            <a:r>
              <a:rPr lang="en-US" i="1" dirty="0" smtClean="0">
                <a:latin typeface="Calibri" pitchFamily="34" charset="0"/>
              </a:rPr>
              <a:t>15-49 with a child born in the past 5 years, number of days women took iron tablets or syrup during the pregnancy of the last child</a:t>
            </a:r>
            <a:endParaRPr lang="en-US" i="1" dirty="0">
              <a:latin typeface="Calibri" pitchFamily="34" charset="0"/>
            </a:endParaRPr>
          </a:p>
        </p:txBody>
      </p:sp>
    </p:spTree>
    <p:extLst>
      <p:ext uri="{BB962C8B-B14F-4D97-AF65-F5344CB8AC3E}">
        <p14:creationId xmlns:p14="http://schemas.microsoft.com/office/powerpoint/2010/main" val="7827898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sz="half" idx="1"/>
          </p:nvPr>
        </p:nvSpPr>
        <p:spPr>
          <a:xfrm>
            <a:off x="278081" y="1872343"/>
            <a:ext cx="3962400" cy="2743200"/>
          </a:xfrm>
        </p:spPr>
        <p:txBody>
          <a:bodyPr>
            <a:normAutofit/>
          </a:bodyPr>
          <a:lstStyle/>
          <a:p>
            <a:r>
              <a:rPr lang="en-GB" sz="2400" dirty="0" smtClean="0">
                <a:latin typeface="Calibri" pitchFamily="34" charset="0"/>
              </a:rPr>
              <a:t>Breastfeeding and Infant and Young Child Feeding Practices</a:t>
            </a:r>
          </a:p>
          <a:p>
            <a:r>
              <a:rPr lang="en-GB" sz="2400" dirty="0" smtClean="0">
                <a:latin typeface="Calibri" pitchFamily="34" charset="0"/>
              </a:rPr>
              <a:t>Micronutrient Intake</a:t>
            </a:r>
          </a:p>
          <a:p>
            <a:r>
              <a:rPr lang="en-GB" sz="2400" b="1" dirty="0" smtClean="0">
                <a:solidFill>
                  <a:schemeClr val="bg2"/>
                </a:solidFill>
                <a:latin typeface="Calibri" pitchFamily="34" charset="0"/>
              </a:rPr>
              <a:t>Nutritional Status of Children and Women</a:t>
            </a:r>
            <a:endParaRPr lang="en-GB" sz="2400" b="1" dirty="0">
              <a:solidFill>
                <a:schemeClr val="bg2"/>
              </a:solidFill>
              <a:latin typeface="Calibri" pitchFamily="34" charset="0"/>
            </a:endParaRPr>
          </a:p>
        </p:txBody>
      </p:sp>
    </p:spTree>
    <p:extLst>
      <p:ext uri="{BB962C8B-B14F-4D97-AF65-F5344CB8AC3E}">
        <p14:creationId xmlns:p14="http://schemas.microsoft.com/office/powerpoint/2010/main" val="42237658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4"/>
          <p:cNvSpPr>
            <a:spLocks noGrp="1"/>
          </p:cNvSpPr>
          <p:nvPr>
            <p:ph type="title"/>
          </p:nvPr>
        </p:nvSpPr>
        <p:spPr>
          <a:xfrm>
            <a:off x="-34160" y="-7883"/>
            <a:ext cx="9178159" cy="998483"/>
          </a:xfrm>
        </p:spPr>
        <p:txBody>
          <a:bodyPr/>
          <a:lstStyle/>
          <a:p>
            <a:r>
              <a:rPr lang="en-US" sz="3600" dirty="0" smtClean="0"/>
              <a:t>Nutritional Status of Children</a:t>
            </a: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3023773341"/>
              </p:ext>
            </p:extLst>
          </p:nvPr>
        </p:nvGraphicFramePr>
        <p:xfrm>
          <a:off x="508000" y="1219200"/>
          <a:ext cx="8128000" cy="4856163"/>
        </p:xfrm>
        <a:graphic>
          <a:graphicData uri="http://schemas.openxmlformats.org/drawingml/2006/chart">
            <c:chart xmlns:c="http://schemas.openxmlformats.org/drawingml/2006/chart" xmlns:r="http://schemas.openxmlformats.org/officeDocument/2006/relationships" r:id="rId3"/>
          </a:graphicData>
        </a:graphic>
      </p:graphicFrame>
      <p:sp>
        <p:nvSpPr>
          <p:cNvPr id="29700" name="TextBox 11"/>
          <p:cNvSpPr txBox="1">
            <a:spLocks noChangeArrowheads="1"/>
          </p:cNvSpPr>
          <p:nvPr/>
        </p:nvSpPr>
        <p:spPr bwMode="auto">
          <a:xfrm>
            <a:off x="228600" y="838200"/>
            <a:ext cx="3124200" cy="369887"/>
          </a:xfrm>
          <a:prstGeom prst="rect">
            <a:avLst/>
          </a:prstGeom>
          <a:noFill/>
          <a:ln w="9525">
            <a:noFill/>
            <a:miter lim="800000"/>
            <a:headEnd/>
            <a:tailEnd/>
          </a:ln>
        </p:spPr>
        <p:txBody>
          <a:bodyPr>
            <a:spAutoFit/>
          </a:bodyPr>
          <a:lstStyle/>
          <a:p>
            <a:r>
              <a:rPr lang="en-US" i="1" dirty="0">
                <a:latin typeface="Calibri" pitchFamily="34" charset="0"/>
              </a:rPr>
              <a:t>Percent of children under 5</a:t>
            </a:r>
          </a:p>
        </p:txBody>
      </p:sp>
      <p:sp>
        <p:nvSpPr>
          <p:cNvPr id="29701" name="TextBox 7"/>
          <p:cNvSpPr txBox="1">
            <a:spLocks noChangeArrowheads="1"/>
          </p:cNvSpPr>
          <p:nvPr/>
        </p:nvSpPr>
        <p:spPr bwMode="auto">
          <a:xfrm>
            <a:off x="7680434" y="2312276"/>
            <a:ext cx="533400" cy="400050"/>
          </a:xfrm>
          <a:prstGeom prst="rect">
            <a:avLst/>
          </a:prstGeom>
          <a:noFill/>
          <a:ln w="9525">
            <a:noFill/>
            <a:miter lim="800000"/>
            <a:headEnd/>
            <a:tailEnd/>
          </a:ln>
        </p:spPr>
        <p:txBody>
          <a:bodyPr>
            <a:spAutoFit/>
          </a:bodyPr>
          <a:lstStyle/>
          <a:p>
            <a:pPr algn="ctr"/>
            <a:r>
              <a:rPr lang="en-US" sz="2000" b="1" dirty="0" smtClean="0">
                <a:latin typeface="Calibri" pitchFamily="34" charset="0"/>
              </a:rPr>
              <a:t>37</a:t>
            </a:r>
            <a:endParaRPr lang="en-US" sz="2000" b="1" dirty="0">
              <a:latin typeface="Calibri" pitchFamily="34" charset="0"/>
            </a:endParaRPr>
          </a:p>
        </p:txBody>
      </p:sp>
      <p:sp>
        <p:nvSpPr>
          <p:cNvPr id="29702" name="TextBox 9"/>
          <p:cNvSpPr txBox="1">
            <a:spLocks noChangeArrowheads="1"/>
          </p:cNvSpPr>
          <p:nvPr/>
        </p:nvSpPr>
        <p:spPr bwMode="auto">
          <a:xfrm>
            <a:off x="6839607" y="4987487"/>
            <a:ext cx="533400" cy="400110"/>
          </a:xfrm>
          <a:prstGeom prst="rect">
            <a:avLst/>
          </a:prstGeom>
          <a:noFill/>
          <a:ln w="9525">
            <a:noFill/>
            <a:miter lim="800000"/>
            <a:headEnd/>
            <a:tailEnd/>
          </a:ln>
        </p:spPr>
        <p:txBody>
          <a:bodyPr>
            <a:spAutoFit/>
          </a:bodyPr>
          <a:lstStyle/>
          <a:p>
            <a:r>
              <a:rPr lang="en-US" sz="2000" b="1" dirty="0" smtClean="0">
                <a:latin typeface="Calibri" pitchFamily="34" charset="0"/>
              </a:rPr>
              <a:t>29</a:t>
            </a:r>
            <a:endParaRPr lang="en-US" sz="2000" b="1" dirty="0">
              <a:latin typeface="Calibri" pitchFamily="34" charset="0"/>
            </a:endParaRPr>
          </a:p>
        </p:txBody>
      </p:sp>
      <p:sp>
        <p:nvSpPr>
          <p:cNvPr id="29703" name="TextBox 10"/>
          <p:cNvSpPr txBox="1">
            <a:spLocks noChangeArrowheads="1"/>
          </p:cNvSpPr>
          <p:nvPr/>
        </p:nvSpPr>
        <p:spPr bwMode="auto">
          <a:xfrm>
            <a:off x="5730765" y="3669515"/>
            <a:ext cx="533400" cy="400050"/>
          </a:xfrm>
          <a:prstGeom prst="rect">
            <a:avLst/>
          </a:prstGeom>
          <a:noFill/>
          <a:ln w="9525">
            <a:noFill/>
            <a:miter lim="800000"/>
            <a:headEnd/>
            <a:tailEnd/>
          </a:ln>
        </p:spPr>
        <p:txBody>
          <a:bodyPr>
            <a:spAutoFit/>
          </a:bodyPr>
          <a:lstStyle/>
          <a:p>
            <a:r>
              <a:rPr lang="en-US" sz="2000" b="1" dirty="0" smtClean="0">
                <a:latin typeface="Calibri" pitchFamily="34" charset="0"/>
              </a:rPr>
              <a:t>18</a:t>
            </a:r>
            <a:endParaRPr lang="en-US" sz="2000" b="1" dirty="0">
              <a:latin typeface="Calibri" pitchFamily="34" charset="0"/>
            </a:endParaRPr>
          </a:p>
        </p:txBody>
      </p:sp>
      <p:sp>
        <p:nvSpPr>
          <p:cNvPr id="29704" name="TextBox 12"/>
          <p:cNvSpPr txBox="1">
            <a:spLocks noChangeArrowheads="1"/>
          </p:cNvSpPr>
          <p:nvPr/>
        </p:nvSpPr>
        <p:spPr bwMode="auto">
          <a:xfrm>
            <a:off x="533400" y="6550025"/>
            <a:ext cx="4724400" cy="307975"/>
          </a:xfrm>
          <a:prstGeom prst="rect">
            <a:avLst/>
          </a:prstGeom>
          <a:noFill/>
          <a:ln w="9525">
            <a:noFill/>
            <a:miter lim="800000"/>
            <a:headEnd/>
            <a:tailEnd/>
          </a:ln>
        </p:spPr>
        <p:txBody>
          <a:bodyPr>
            <a:spAutoFit/>
          </a:bodyPr>
          <a:lstStyle/>
          <a:p>
            <a:r>
              <a:rPr lang="en-US" sz="1400" dirty="0">
                <a:latin typeface="Calibri" pitchFamily="34" charset="0"/>
              </a:rPr>
              <a:t>*Based on the </a:t>
            </a:r>
            <a:r>
              <a:rPr lang="en-US" sz="1400" dirty="0" smtClean="0">
                <a:latin typeface="Calibri" pitchFamily="34" charset="0"/>
              </a:rPr>
              <a:t>2006 WHO </a:t>
            </a:r>
            <a:r>
              <a:rPr lang="en-US" sz="1400" dirty="0">
                <a:latin typeface="Calibri" pitchFamily="34" charset="0"/>
              </a:rPr>
              <a:t>Child Growth Standards</a:t>
            </a:r>
          </a:p>
        </p:txBody>
      </p:sp>
    </p:spTree>
    <p:extLst>
      <p:ext uri="{BB962C8B-B14F-4D97-AF65-F5344CB8AC3E}">
        <p14:creationId xmlns:p14="http://schemas.microsoft.com/office/powerpoint/2010/main" val="16929642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4"/>
          <p:cNvSpPr>
            <a:spLocks noGrp="1"/>
          </p:cNvSpPr>
          <p:nvPr>
            <p:ph type="title"/>
          </p:nvPr>
        </p:nvSpPr>
        <p:spPr>
          <a:xfrm>
            <a:off x="-34160" y="-7883"/>
            <a:ext cx="9178159" cy="998483"/>
          </a:xfrm>
        </p:spPr>
        <p:txBody>
          <a:bodyPr>
            <a:normAutofit fontScale="90000"/>
          </a:bodyPr>
          <a:lstStyle/>
          <a:p>
            <a:r>
              <a:rPr lang="en-US" sz="3600" dirty="0" smtClean="0"/>
              <a:t>Nutritional Status of Children in North Central Zone</a:t>
            </a: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570201506"/>
              </p:ext>
            </p:extLst>
          </p:nvPr>
        </p:nvGraphicFramePr>
        <p:xfrm>
          <a:off x="508000" y="1219200"/>
          <a:ext cx="8128000" cy="4856163"/>
        </p:xfrm>
        <a:graphic>
          <a:graphicData uri="http://schemas.openxmlformats.org/drawingml/2006/chart">
            <c:chart xmlns:c="http://schemas.openxmlformats.org/drawingml/2006/chart" xmlns:r="http://schemas.openxmlformats.org/officeDocument/2006/relationships" r:id="rId3"/>
          </a:graphicData>
        </a:graphic>
      </p:graphicFrame>
      <p:sp>
        <p:nvSpPr>
          <p:cNvPr id="29700" name="TextBox 11"/>
          <p:cNvSpPr txBox="1">
            <a:spLocks noChangeArrowheads="1"/>
          </p:cNvSpPr>
          <p:nvPr/>
        </p:nvSpPr>
        <p:spPr bwMode="auto">
          <a:xfrm>
            <a:off x="228600" y="838200"/>
            <a:ext cx="3124200" cy="369887"/>
          </a:xfrm>
          <a:prstGeom prst="rect">
            <a:avLst/>
          </a:prstGeom>
          <a:noFill/>
          <a:ln w="9525">
            <a:noFill/>
            <a:miter lim="800000"/>
            <a:headEnd/>
            <a:tailEnd/>
          </a:ln>
        </p:spPr>
        <p:txBody>
          <a:bodyPr>
            <a:spAutoFit/>
          </a:bodyPr>
          <a:lstStyle/>
          <a:p>
            <a:r>
              <a:rPr lang="en-US" i="1" dirty="0">
                <a:latin typeface="Calibri" pitchFamily="34" charset="0"/>
              </a:rPr>
              <a:t>Percent of children under 5</a:t>
            </a:r>
          </a:p>
        </p:txBody>
      </p:sp>
      <p:sp>
        <p:nvSpPr>
          <p:cNvPr id="29701" name="TextBox 7"/>
          <p:cNvSpPr txBox="1">
            <a:spLocks noChangeArrowheads="1"/>
          </p:cNvSpPr>
          <p:nvPr/>
        </p:nvSpPr>
        <p:spPr bwMode="auto">
          <a:xfrm>
            <a:off x="6858000" y="2312276"/>
            <a:ext cx="533400" cy="400050"/>
          </a:xfrm>
          <a:prstGeom prst="rect">
            <a:avLst/>
          </a:prstGeom>
          <a:noFill/>
          <a:ln w="9525">
            <a:noFill/>
            <a:miter lim="800000"/>
            <a:headEnd/>
            <a:tailEnd/>
          </a:ln>
        </p:spPr>
        <p:txBody>
          <a:bodyPr>
            <a:spAutoFit/>
          </a:bodyPr>
          <a:lstStyle/>
          <a:p>
            <a:pPr algn="ctr"/>
            <a:r>
              <a:rPr lang="en-US" sz="2000" b="1" dirty="0" smtClean="0">
                <a:latin typeface="Calibri" pitchFamily="34" charset="0"/>
              </a:rPr>
              <a:t>29</a:t>
            </a:r>
            <a:endParaRPr lang="en-US" sz="2000" b="1" dirty="0">
              <a:latin typeface="Calibri" pitchFamily="34" charset="0"/>
            </a:endParaRPr>
          </a:p>
        </p:txBody>
      </p:sp>
      <p:sp>
        <p:nvSpPr>
          <p:cNvPr id="29702" name="TextBox 9"/>
          <p:cNvSpPr txBox="1">
            <a:spLocks noChangeArrowheads="1"/>
          </p:cNvSpPr>
          <p:nvPr/>
        </p:nvSpPr>
        <p:spPr bwMode="auto">
          <a:xfrm>
            <a:off x="5791200" y="4987487"/>
            <a:ext cx="533400" cy="400110"/>
          </a:xfrm>
          <a:prstGeom prst="rect">
            <a:avLst/>
          </a:prstGeom>
          <a:noFill/>
          <a:ln w="9525">
            <a:noFill/>
            <a:miter lim="800000"/>
            <a:headEnd/>
            <a:tailEnd/>
          </a:ln>
        </p:spPr>
        <p:txBody>
          <a:bodyPr>
            <a:spAutoFit/>
          </a:bodyPr>
          <a:lstStyle/>
          <a:p>
            <a:r>
              <a:rPr lang="en-US" sz="2000" b="1" dirty="0" smtClean="0">
                <a:latin typeface="Calibri" pitchFamily="34" charset="0"/>
              </a:rPr>
              <a:t>19</a:t>
            </a:r>
            <a:endParaRPr lang="en-US" sz="2000" b="1" dirty="0">
              <a:latin typeface="Calibri" pitchFamily="34" charset="0"/>
            </a:endParaRPr>
          </a:p>
        </p:txBody>
      </p:sp>
      <p:sp>
        <p:nvSpPr>
          <p:cNvPr id="29703" name="TextBox 10"/>
          <p:cNvSpPr txBox="1">
            <a:spLocks noChangeArrowheads="1"/>
          </p:cNvSpPr>
          <p:nvPr/>
        </p:nvSpPr>
        <p:spPr bwMode="auto">
          <a:xfrm>
            <a:off x="5029200" y="3669515"/>
            <a:ext cx="533400" cy="400050"/>
          </a:xfrm>
          <a:prstGeom prst="rect">
            <a:avLst/>
          </a:prstGeom>
          <a:noFill/>
          <a:ln w="9525">
            <a:noFill/>
            <a:miter lim="800000"/>
            <a:headEnd/>
            <a:tailEnd/>
          </a:ln>
        </p:spPr>
        <p:txBody>
          <a:bodyPr>
            <a:spAutoFit/>
          </a:bodyPr>
          <a:lstStyle/>
          <a:p>
            <a:r>
              <a:rPr lang="en-US" sz="2000" b="1" dirty="0" smtClean="0">
                <a:latin typeface="Calibri" pitchFamily="34" charset="0"/>
              </a:rPr>
              <a:t>12</a:t>
            </a:r>
            <a:endParaRPr lang="en-US" sz="2000" b="1" dirty="0">
              <a:latin typeface="Calibri" pitchFamily="34" charset="0"/>
            </a:endParaRPr>
          </a:p>
        </p:txBody>
      </p:sp>
      <p:sp>
        <p:nvSpPr>
          <p:cNvPr id="29704" name="TextBox 12"/>
          <p:cNvSpPr txBox="1">
            <a:spLocks noChangeArrowheads="1"/>
          </p:cNvSpPr>
          <p:nvPr/>
        </p:nvSpPr>
        <p:spPr bwMode="auto">
          <a:xfrm>
            <a:off x="533400" y="6550025"/>
            <a:ext cx="4724400" cy="307975"/>
          </a:xfrm>
          <a:prstGeom prst="rect">
            <a:avLst/>
          </a:prstGeom>
          <a:noFill/>
          <a:ln w="9525">
            <a:noFill/>
            <a:miter lim="800000"/>
            <a:headEnd/>
            <a:tailEnd/>
          </a:ln>
        </p:spPr>
        <p:txBody>
          <a:bodyPr>
            <a:spAutoFit/>
          </a:bodyPr>
          <a:lstStyle/>
          <a:p>
            <a:r>
              <a:rPr lang="en-US" sz="1400" dirty="0">
                <a:latin typeface="Calibri" pitchFamily="34" charset="0"/>
              </a:rPr>
              <a:t>*Based on the </a:t>
            </a:r>
            <a:r>
              <a:rPr lang="en-US" sz="1400" dirty="0" smtClean="0">
                <a:latin typeface="Calibri" pitchFamily="34" charset="0"/>
              </a:rPr>
              <a:t>2006 WHO </a:t>
            </a:r>
            <a:r>
              <a:rPr lang="en-US" sz="1400" dirty="0">
                <a:latin typeface="Calibri" pitchFamily="34" charset="0"/>
              </a:rPr>
              <a:t>Child Growth Standards</a:t>
            </a:r>
          </a:p>
        </p:txBody>
      </p:sp>
    </p:spTree>
    <p:extLst>
      <p:ext uri="{BB962C8B-B14F-4D97-AF65-F5344CB8AC3E}">
        <p14:creationId xmlns:p14="http://schemas.microsoft.com/office/powerpoint/2010/main" val="383069171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071" y="-5255"/>
            <a:ext cx="8918976" cy="1036079"/>
          </a:xfrm>
        </p:spPr>
        <p:txBody>
          <a:bodyPr/>
          <a:lstStyle/>
          <a:p>
            <a:r>
              <a:rPr lang="en-US" sz="4000" dirty="0" smtClean="0">
                <a:latin typeface="Calibri" pitchFamily="34" charset="0"/>
              </a:rPr>
              <a:t>Stunting by Zone</a:t>
            </a:r>
            <a:endParaRPr lang="en-US" sz="4000" dirty="0">
              <a:latin typeface="Calibri" pitchFamily="34" charset="0"/>
            </a:endParaRPr>
          </a:p>
        </p:txBody>
      </p:sp>
      <p:sp>
        <p:nvSpPr>
          <p:cNvPr id="140" name="TextBox 139"/>
          <p:cNvSpPr txBox="1"/>
          <p:nvPr/>
        </p:nvSpPr>
        <p:spPr>
          <a:xfrm>
            <a:off x="4941451" y="6333093"/>
            <a:ext cx="4202550" cy="369332"/>
          </a:xfrm>
          <a:prstGeom prst="rect">
            <a:avLst/>
          </a:prstGeom>
          <a:noFill/>
        </p:spPr>
        <p:txBody>
          <a:bodyPr wrap="square" rtlCol="0">
            <a:spAutoFit/>
          </a:bodyPr>
          <a:lstStyle/>
          <a:p>
            <a:pPr algn="r"/>
            <a:r>
              <a:rPr lang="en-US" i="1" dirty="0">
                <a:latin typeface="+mn-lt"/>
              </a:rPr>
              <a:t>Percent </a:t>
            </a:r>
            <a:r>
              <a:rPr lang="en-US" i="1" dirty="0" smtClean="0">
                <a:latin typeface="+mn-lt"/>
              </a:rPr>
              <a:t>of children under age 5 stunted</a:t>
            </a:r>
            <a:endParaRPr lang="en-US" i="1" dirty="0">
              <a:latin typeface="+mn-lt"/>
            </a:endParaRPr>
          </a:p>
        </p:txBody>
      </p:sp>
      <p:sp>
        <p:nvSpPr>
          <p:cNvPr id="149" name="TextBox 148"/>
          <p:cNvSpPr txBox="1"/>
          <p:nvPr/>
        </p:nvSpPr>
        <p:spPr>
          <a:xfrm>
            <a:off x="7239000" y="4898544"/>
            <a:ext cx="1435383" cy="954107"/>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37%</a:t>
            </a:r>
            <a:endParaRPr lang="en-US" sz="2800" b="1" dirty="0">
              <a:latin typeface="+mj-lt"/>
            </a:endParaRPr>
          </a:p>
        </p:txBody>
      </p:sp>
      <p:grpSp>
        <p:nvGrpSpPr>
          <p:cNvPr id="150" name="Group 4"/>
          <p:cNvGrpSpPr>
            <a:grpSpLocks noChangeAspect="1"/>
          </p:cNvGrpSpPr>
          <p:nvPr/>
        </p:nvGrpSpPr>
        <p:grpSpPr bwMode="auto">
          <a:xfrm>
            <a:off x="1335088" y="1155700"/>
            <a:ext cx="7002462" cy="5614988"/>
            <a:chOff x="841" y="728"/>
            <a:chExt cx="4411" cy="3537"/>
          </a:xfrm>
        </p:grpSpPr>
        <p:sp>
          <p:nvSpPr>
            <p:cNvPr id="151" name="Freeform 15"/>
            <p:cNvSpPr>
              <a:spLocks/>
            </p:cNvSpPr>
            <p:nvPr/>
          </p:nvSpPr>
          <p:spPr bwMode="auto">
            <a:xfrm>
              <a:off x="1140" y="728"/>
              <a:ext cx="2612" cy="1799"/>
            </a:xfrm>
            <a:custGeom>
              <a:avLst/>
              <a:gdLst>
                <a:gd name="T0" fmla="*/ 1044 w 2612"/>
                <a:gd name="T1" fmla="*/ 87 h 1799"/>
                <a:gd name="T2" fmla="*/ 1284 w 2612"/>
                <a:gd name="T3" fmla="*/ 330 h 1799"/>
                <a:gd name="T4" fmla="*/ 1555 w 2612"/>
                <a:gd name="T5" fmla="*/ 218 h 1799"/>
                <a:gd name="T6" fmla="*/ 1739 w 2612"/>
                <a:gd name="T7" fmla="*/ 246 h 1799"/>
                <a:gd name="T8" fmla="*/ 1818 w 2612"/>
                <a:gd name="T9" fmla="*/ 303 h 1799"/>
                <a:gd name="T10" fmla="*/ 1898 w 2612"/>
                <a:gd name="T11" fmla="*/ 345 h 1799"/>
                <a:gd name="T12" fmla="*/ 2072 w 2612"/>
                <a:gd name="T13" fmla="*/ 386 h 1799"/>
                <a:gd name="T14" fmla="*/ 2186 w 2612"/>
                <a:gd name="T15" fmla="*/ 396 h 1799"/>
                <a:gd name="T16" fmla="*/ 2358 w 2612"/>
                <a:gd name="T17" fmla="*/ 375 h 1799"/>
                <a:gd name="T18" fmla="*/ 2436 w 2612"/>
                <a:gd name="T19" fmla="*/ 328 h 1799"/>
                <a:gd name="T20" fmla="*/ 2491 w 2612"/>
                <a:gd name="T21" fmla="*/ 371 h 1799"/>
                <a:gd name="T22" fmla="*/ 2574 w 2612"/>
                <a:gd name="T23" fmla="*/ 394 h 1799"/>
                <a:gd name="T24" fmla="*/ 2612 w 2612"/>
                <a:gd name="T25" fmla="*/ 470 h 1799"/>
                <a:gd name="T26" fmla="*/ 2550 w 2612"/>
                <a:gd name="T27" fmla="*/ 528 h 1799"/>
                <a:gd name="T28" fmla="*/ 2481 w 2612"/>
                <a:gd name="T29" fmla="*/ 576 h 1799"/>
                <a:gd name="T30" fmla="*/ 2453 w 2612"/>
                <a:gd name="T31" fmla="*/ 678 h 1799"/>
                <a:gd name="T32" fmla="*/ 2360 w 2612"/>
                <a:gd name="T33" fmla="*/ 712 h 1799"/>
                <a:gd name="T34" fmla="*/ 2271 w 2612"/>
                <a:gd name="T35" fmla="*/ 746 h 1799"/>
                <a:gd name="T36" fmla="*/ 2305 w 2612"/>
                <a:gd name="T37" fmla="*/ 788 h 1799"/>
                <a:gd name="T38" fmla="*/ 2313 w 2612"/>
                <a:gd name="T39" fmla="*/ 864 h 1799"/>
                <a:gd name="T40" fmla="*/ 2349 w 2612"/>
                <a:gd name="T41" fmla="*/ 920 h 1799"/>
                <a:gd name="T42" fmla="*/ 2423 w 2612"/>
                <a:gd name="T43" fmla="*/ 970 h 1799"/>
                <a:gd name="T44" fmla="*/ 2527 w 2612"/>
                <a:gd name="T45" fmla="*/ 998 h 1799"/>
                <a:gd name="T46" fmla="*/ 2451 w 2612"/>
                <a:gd name="T47" fmla="*/ 1045 h 1799"/>
                <a:gd name="T48" fmla="*/ 2411 w 2612"/>
                <a:gd name="T49" fmla="*/ 1068 h 1799"/>
                <a:gd name="T50" fmla="*/ 2339 w 2612"/>
                <a:gd name="T51" fmla="*/ 1021 h 1799"/>
                <a:gd name="T52" fmla="*/ 2302 w 2612"/>
                <a:gd name="T53" fmla="*/ 966 h 1799"/>
                <a:gd name="T54" fmla="*/ 2211 w 2612"/>
                <a:gd name="T55" fmla="*/ 941 h 1799"/>
                <a:gd name="T56" fmla="*/ 2065 w 2612"/>
                <a:gd name="T57" fmla="*/ 951 h 1799"/>
                <a:gd name="T58" fmla="*/ 1972 w 2612"/>
                <a:gd name="T59" fmla="*/ 1030 h 1799"/>
                <a:gd name="T60" fmla="*/ 1964 w 2612"/>
                <a:gd name="T61" fmla="*/ 1161 h 1799"/>
                <a:gd name="T62" fmla="*/ 1959 w 2612"/>
                <a:gd name="T63" fmla="*/ 1292 h 1799"/>
                <a:gd name="T64" fmla="*/ 1894 w 2612"/>
                <a:gd name="T65" fmla="*/ 1360 h 1799"/>
                <a:gd name="T66" fmla="*/ 1885 w 2612"/>
                <a:gd name="T67" fmla="*/ 1477 h 1799"/>
                <a:gd name="T68" fmla="*/ 1862 w 2612"/>
                <a:gd name="T69" fmla="*/ 1602 h 1799"/>
                <a:gd name="T70" fmla="*/ 1890 w 2612"/>
                <a:gd name="T71" fmla="*/ 1708 h 1799"/>
                <a:gd name="T72" fmla="*/ 1830 w 2612"/>
                <a:gd name="T73" fmla="*/ 1773 h 1799"/>
                <a:gd name="T74" fmla="*/ 1710 w 2612"/>
                <a:gd name="T75" fmla="*/ 1778 h 1799"/>
                <a:gd name="T76" fmla="*/ 1616 w 2612"/>
                <a:gd name="T77" fmla="*/ 1661 h 1799"/>
                <a:gd name="T78" fmla="*/ 1392 w 2612"/>
                <a:gd name="T79" fmla="*/ 1670 h 1799"/>
                <a:gd name="T80" fmla="*/ 1396 w 2612"/>
                <a:gd name="T81" fmla="*/ 1589 h 1799"/>
                <a:gd name="T82" fmla="*/ 1394 w 2612"/>
                <a:gd name="T83" fmla="*/ 1490 h 1799"/>
                <a:gd name="T84" fmla="*/ 1322 w 2612"/>
                <a:gd name="T85" fmla="*/ 1420 h 1799"/>
                <a:gd name="T86" fmla="*/ 1303 w 2612"/>
                <a:gd name="T87" fmla="*/ 1326 h 1799"/>
                <a:gd name="T88" fmla="*/ 1227 w 2612"/>
                <a:gd name="T89" fmla="*/ 1233 h 1799"/>
                <a:gd name="T90" fmla="*/ 1148 w 2612"/>
                <a:gd name="T91" fmla="*/ 1218 h 1799"/>
                <a:gd name="T92" fmla="*/ 1030 w 2612"/>
                <a:gd name="T93" fmla="*/ 1257 h 1799"/>
                <a:gd name="T94" fmla="*/ 962 w 2612"/>
                <a:gd name="T95" fmla="*/ 1206 h 1799"/>
                <a:gd name="T96" fmla="*/ 981 w 2612"/>
                <a:gd name="T97" fmla="*/ 1110 h 1799"/>
                <a:gd name="T98" fmla="*/ 845 w 2612"/>
                <a:gd name="T99" fmla="*/ 1047 h 1799"/>
                <a:gd name="T100" fmla="*/ 682 w 2612"/>
                <a:gd name="T101" fmla="*/ 970 h 1799"/>
                <a:gd name="T102" fmla="*/ 606 w 2612"/>
                <a:gd name="T103" fmla="*/ 935 h 1799"/>
                <a:gd name="T104" fmla="*/ 553 w 2612"/>
                <a:gd name="T105" fmla="*/ 960 h 1799"/>
                <a:gd name="T106" fmla="*/ 475 w 2612"/>
                <a:gd name="T107" fmla="*/ 1021 h 1799"/>
                <a:gd name="T108" fmla="*/ 564 w 2612"/>
                <a:gd name="T109" fmla="*/ 1157 h 1799"/>
                <a:gd name="T110" fmla="*/ 496 w 2612"/>
                <a:gd name="T111" fmla="*/ 1276 h 1799"/>
                <a:gd name="T112" fmla="*/ 373 w 2612"/>
                <a:gd name="T113" fmla="*/ 1235 h 1799"/>
                <a:gd name="T114" fmla="*/ 290 w 2612"/>
                <a:gd name="T115" fmla="*/ 1087 h 1799"/>
                <a:gd name="T116" fmla="*/ 47 w 2612"/>
                <a:gd name="T117" fmla="*/ 742 h 1799"/>
                <a:gd name="T118" fmla="*/ 85 w 2612"/>
                <a:gd name="T119" fmla="*/ 481 h 1799"/>
                <a:gd name="T120" fmla="*/ 237 w 2612"/>
                <a:gd name="T121" fmla="*/ 212 h 1799"/>
                <a:gd name="T122" fmla="*/ 475 w 2612"/>
                <a:gd name="T123" fmla="*/ 49 h 1799"/>
                <a:gd name="T124" fmla="*/ 739 w 2612"/>
                <a:gd name="T125" fmla="*/ 4 h 1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12" h="1799">
                  <a:moveTo>
                    <a:pt x="803" y="27"/>
                  </a:moveTo>
                  <a:lnTo>
                    <a:pt x="805" y="28"/>
                  </a:lnTo>
                  <a:lnTo>
                    <a:pt x="807" y="28"/>
                  </a:lnTo>
                  <a:lnTo>
                    <a:pt x="809" y="27"/>
                  </a:lnTo>
                  <a:lnTo>
                    <a:pt x="811" y="27"/>
                  </a:lnTo>
                  <a:lnTo>
                    <a:pt x="816" y="30"/>
                  </a:lnTo>
                  <a:lnTo>
                    <a:pt x="824" y="32"/>
                  </a:lnTo>
                  <a:lnTo>
                    <a:pt x="830" y="34"/>
                  </a:lnTo>
                  <a:lnTo>
                    <a:pt x="835" y="38"/>
                  </a:lnTo>
                  <a:lnTo>
                    <a:pt x="843" y="40"/>
                  </a:lnTo>
                  <a:lnTo>
                    <a:pt x="849" y="42"/>
                  </a:lnTo>
                  <a:lnTo>
                    <a:pt x="854" y="45"/>
                  </a:lnTo>
                  <a:lnTo>
                    <a:pt x="862" y="47"/>
                  </a:lnTo>
                  <a:lnTo>
                    <a:pt x="868" y="49"/>
                  </a:lnTo>
                  <a:lnTo>
                    <a:pt x="875" y="53"/>
                  </a:lnTo>
                  <a:lnTo>
                    <a:pt x="881" y="55"/>
                  </a:lnTo>
                  <a:lnTo>
                    <a:pt x="886" y="57"/>
                  </a:lnTo>
                  <a:lnTo>
                    <a:pt x="894" y="61"/>
                  </a:lnTo>
                  <a:lnTo>
                    <a:pt x="900" y="62"/>
                  </a:lnTo>
                  <a:lnTo>
                    <a:pt x="907" y="64"/>
                  </a:lnTo>
                  <a:lnTo>
                    <a:pt x="913" y="68"/>
                  </a:lnTo>
                  <a:lnTo>
                    <a:pt x="919" y="70"/>
                  </a:lnTo>
                  <a:lnTo>
                    <a:pt x="921" y="70"/>
                  </a:lnTo>
                  <a:lnTo>
                    <a:pt x="926" y="72"/>
                  </a:lnTo>
                  <a:lnTo>
                    <a:pt x="932" y="74"/>
                  </a:lnTo>
                  <a:lnTo>
                    <a:pt x="940" y="76"/>
                  </a:lnTo>
                  <a:lnTo>
                    <a:pt x="945" y="78"/>
                  </a:lnTo>
                  <a:lnTo>
                    <a:pt x="951" y="80"/>
                  </a:lnTo>
                  <a:lnTo>
                    <a:pt x="958" y="81"/>
                  </a:lnTo>
                  <a:lnTo>
                    <a:pt x="964" y="83"/>
                  </a:lnTo>
                  <a:lnTo>
                    <a:pt x="966" y="83"/>
                  </a:lnTo>
                  <a:lnTo>
                    <a:pt x="968" y="83"/>
                  </a:lnTo>
                  <a:lnTo>
                    <a:pt x="970" y="85"/>
                  </a:lnTo>
                  <a:lnTo>
                    <a:pt x="972" y="87"/>
                  </a:lnTo>
                  <a:lnTo>
                    <a:pt x="974" y="89"/>
                  </a:lnTo>
                  <a:lnTo>
                    <a:pt x="976" y="89"/>
                  </a:lnTo>
                  <a:lnTo>
                    <a:pt x="977" y="91"/>
                  </a:lnTo>
                  <a:lnTo>
                    <a:pt x="979" y="91"/>
                  </a:lnTo>
                  <a:lnTo>
                    <a:pt x="987" y="89"/>
                  </a:lnTo>
                  <a:lnTo>
                    <a:pt x="993" y="85"/>
                  </a:lnTo>
                  <a:lnTo>
                    <a:pt x="1000" y="81"/>
                  </a:lnTo>
                  <a:lnTo>
                    <a:pt x="1006" y="78"/>
                  </a:lnTo>
                  <a:lnTo>
                    <a:pt x="1008" y="78"/>
                  </a:lnTo>
                  <a:lnTo>
                    <a:pt x="1015" y="78"/>
                  </a:lnTo>
                  <a:lnTo>
                    <a:pt x="1021" y="78"/>
                  </a:lnTo>
                  <a:lnTo>
                    <a:pt x="1025" y="76"/>
                  </a:lnTo>
                  <a:lnTo>
                    <a:pt x="1032" y="80"/>
                  </a:lnTo>
                  <a:lnTo>
                    <a:pt x="1038" y="83"/>
                  </a:lnTo>
                  <a:lnTo>
                    <a:pt x="1044" y="87"/>
                  </a:lnTo>
                  <a:lnTo>
                    <a:pt x="1051" y="91"/>
                  </a:lnTo>
                  <a:lnTo>
                    <a:pt x="1057" y="95"/>
                  </a:lnTo>
                  <a:lnTo>
                    <a:pt x="1063" y="98"/>
                  </a:lnTo>
                  <a:lnTo>
                    <a:pt x="1070" y="102"/>
                  </a:lnTo>
                  <a:lnTo>
                    <a:pt x="1076" y="106"/>
                  </a:lnTo>
                  <a:lnTo>
                    <a:pt x="1078" y="108"/>
                  </a:lnTo>
                  <a:lnTo>
                    <a:pt x="1082" y="112"/>
                  </a:lnTo>
                  <a:lnTo>
                    <a:pt x="1089" y="117"/>
                  </a:lnTo>
                  <a:lnTo>
                    <a:pt x="1095" y="125"/>
                  </a:lnTo>
                  <a:lnTo>
                    <a:pt x="1101" y="131"/>
                  </a:lnTo>
                  <a:lnTo>
                    <a:pt x="1104" y="134"/>
                  </a:lnTo>
                  <a:lnTo>
                    <a:pt x="1108" y="136"/>
                  </a:lnTo>
                  <a:lnTo>
                    <a:pt x="1114" y="144"/>
                  </a:lnTo>
                  <a:lnTo>
                    <a:pt x="1119" y="150"/>
                  </a:lnTo>
                  <a:lnTo>
                    <a:pt x="1125" y="157"/>
                  </a:lnTo>
                  <a:lnTo>
                    <a:pt x="1133" y="163"/>
                  </a:lnTo>
                  <a:lnTo>
                    <a:pt x="1138" y="169"/>
                  </a:lnTo>
                  <a:lnTo>
                    <a:pt x="1144" y="174"/>
                  </a:lnTo>
                  <a:lnTo>
                    <a:pt x="1150" y="182"/>
                  </a:lnTo>
                  <a:lnTo>
                    <a:pt x="1157" y="187"/>
                  </a:lnTo>
                  <a:lnTo>
                    <a:pt x="1163" y="195"/>
                  </a:lnTo>
                  <a:lnTo>
                    <a:pt x="1169" y="201"/>
                  </a:lnTo>
                  <a:lnTo>
                    <a:pt x="1171" y="203"/>
                  </a:lnTo>
                  <a:lnTo>
                    <a:pt x="1174" y="208"/>
                  </a:lnTo>
                  <a:lnTo>
                    <a:pt x="1178" y="214"/>
                  </a:lnTo>
                  <a:lnTo>
                    <a:pt x="1180" y="222"/>
                  </a:lnTo>
                  <a:lnTo>
                    <a:pt x="1184" y="227"/>
                  </a:lnTo>
                  <a:lnTo>
                    <a:pt x="1188" y="235"/>
                  </a:lnTo>
                  <a:lnTo>
                    <a:pt x="1191" y="240"/>
                  </a:lnTo>
                  <a:lnTo>
                    <a:pt x="1195" y="248"/>
                  </a:lnTo>
                  <a:lnTo>
                    <a:pt x="1199" y="254"/>
                  </a:lnTo>
                  <a:lnTo>
                    <a:pt x="1203" y="259"/>
                  </a:lnTo>
                  <a:lnTo>
                    <a:pt x="1205" y="267"/>
                  </a:lnTo>
                  <a:lnTo>
                    <a:pt x="1209" y="273"/>
                  </a:lnTo>
                  <a:lnTo>
                    <a:pt x="1212" y="280"/>
                  </a:lnTo>
                  <a:lnTo>
                    <a:pt x="1216" y="286"/>
                  </a:lnTo>
                  <a:lnTo>
                    <a:pt x="1218" y="288"/>
                  </a:lnTo>
                  <a:lnTo>
                    <a:pt x="1224" y="294"/>
                  </a:lnTo>
                  <a:lnTo>
                    <a:pt x="1229" y="299"/>
                  </a:lnTo>
                  <a:lnTo>
                    <a:pt x="1235" y="305"/>
                  </a:lnTo>
                  <a:lnTo>
                    <a:pt x="1243" y="311"/>
                  </a:lnTo>
                  <a:lnTo>
                    <a:pt x="1248" y="316"/>
                  </a:lnTo>
                  <a:lnTo>
                    <a:pt x="1254" y="320"/>
                  </a:lnTo>
                  <a:lnTo>
                    <a:pt x="1262" y="326"/>
                  </a:lnTo>
                  <a:lnTo>
                    <a:pt x="1263" y="328"/>
                  </a:lnTo>
                  <a:lnTo>
                    <a:pt x="1263" y="330"/>
                  </a:lnTo>
                  <a:lnTo>
                    <a:pt x="1271" y="330"/>
                  </a:lnTo>
                  <a:lnTo>
                    <a:pt x="1277" y="330"/>
                  </a:lnTo>
                  <a:lnTo>
                    <a:pt x="1284" y="330"/>
                  </a:lnTo>
                  <a:lnTo>
                    <a:pt x="1288" y="330"/>
                  </a:lnTo>
                  <a:lnTo>
                    <a:pt x="1290" y="330"/>
                  </a:lnTo>
                  <a:lnTo>
                    <a:pt x="1298" y="330"/>
                  </a:lnTo>
                  <a:lnTo>
                    <a:pt x="1299" y="330"/>
                  </a:lnTo>
                  <a:lnTo>
                    <a:pt x="1303" y="330"/>
                  </a:lnTo>
                  <a:lnTo>
                    <a:pt x="1311" y="330"/>
                  </a:lnTo>
                  <a:lnTo>
                    <a:pt x="1316" y="330"/>
                  </a:lnTo>
                  <a:lnTo>
                    <a:pt x="1322" y="330"/>
                  </a:lnTo>
                  <a:lnTo>
                    <a:pt x="1324" y="328"/>
                  </a:lnTo>
                  <a:lnTo>
                    <a:pt x="1328" y="324"/>
                  </a:lnTo>
                  <a:lnTo>
                    <a:pt x="1335" y="318"/>
                  </a:lnTo>
                  <a:lnTo>
                    <a:pt x="1341" y="312"/>
                  </a:lnTo>
                  <a:lnTo>
                    <a:pt x="1343" y="312"/>
                  </a:lnTo>
                  <a:lnTo>
                    <a:pt x="1349" y="307"/>
                  </a:lnTo>
                  <a:lnTo>
                    <a:pt x="1352" y="301"/>
                  </a:lnTo>
                  <a:lnTo>
                    <a:pt x="1358" y="294"/>
                  </a:lnTo>
                  <a:lnTo>
                    <a:pt x="1364" y="288"/>
                  </a:lnTo>
                  <a:lnTo>
                    <a:pt x="1370" y="282"/>
                  </a:lnTo>
                  <a:lnTo>
                    <a:pt x="1375" y="282"/>
                  </a:lnTo>
                  <a:lnTo>
                    <a:pt x="1383" y="284"/>
                  </a:lnTo>
                  <a:lnTo>
                    <a:pt x="1385" y="284"/>
                  </a:lnTo>
                  <a:lnTo>
                    <a:pt x="1388" y="284"/>
                  </a:lnTo>
                  <a:lnTo>
                    <a:pt x="1394" y="286"/>
                  </a:lnTo>
                  <a:lnTo>
                    <a:pt x="1402" y="288"/>
                  </a:lnTo>
                  <a:lnTo>
                    <a:pt x="1407" y="288"/>
                  </a:lnTo>
                  <a:lnTo>
                    <a:pt x="1415" y="290"/>
                  </a:lnTo>
                  <a:lnTo>
                    <a:pt x="1421" y="290"/>
                  </a:lnTo>
                  <a:lnTo>
                    <a:pt x="1426" y="292"/>
                  </a:lnTo>
                  <a:lnTo>
                    <a:pt x="1428" y="292"/>
                  </a:lnTo>
                  <a:lnTo>
                    <a:pt x="1434" y="288"/>
                  </a:lnTo>
                  <a:lnTo>
                    <a:pt x="1442" y="284"/>
                  </a:lnTo>
                  <a:lnTo>
                    <a:pt x="1449" y="280"/>
                  </a:lnTo>
                  <a:lnTo>
                    <a:pt x="1455" y="276"/>
                  </a:lnTo>
                  <a:lnTo>
                    <a:pt x="1462" y="273"/>
                  </a:lnTo>
                  <a:lnTo>
                    <a:pt x="1468" y="269"/>
                  </a:lnTo>
                  <a:lnTo>
                    <a:pt x="1472" y="265"/>
                  </a:lnTo>
                  <a:lnTo>
                    <a:pt x="1476" y="263"/>
                  </a:lnTo>
                  <a:lnTo>
                    <a:pt x="1481" y="259"/>
                  </a:lnTo>
                  <a:lnTo>
                    <a:pt x="1489" y="256"/>
                  </a:lnTo>
                  <a:lnTo>
                    <a:pt x="1495" y="252"/>
                  </a:lnTo>
                  <a:lnTo>
                    <a:pt x="1502" y="248"/>
                  </a:lnTo>
                  <a:lnTo>
                    <a:pt x="1510" y="244"/>
                  </a:lnTo>
                  <a:lnTo>
                    <a:pt x="1515" y="240"/>
                  </a:lnTo>
                  <a:lnTo>
                    <a:pt x="1523" y="237"/>
                  </a:lnTo>
                  <a:lnTo>
                    <a:pt x="1529" y="233"/>
                  </a:lnTo>
                  <a:lnTo>
                    <a:pt x="1536" y="229"/>
                  </a:lnTo>
                  <a:lnTo>
                    <a:pt x="1542" y="225"/>
                  </a:lnTo>
                  <a:lnTo>
                    <a:pt x="1549" y="222"/>
                  </a:lnTo>
                  <a:lnTo>
                    <a:pt x="1555" y="218"/>
                  </a:lnTo>
                  <a:lnTo>
                    <a:pt x="1563" y="214"/>
                  </a:lnTo>
                  <a:lnTo>
                    <a:pt x="1568" y="210"/>
                  </a:lnTo>
                  <a:lnTo>
                    <a:pt x="1576" y="206"/>
                  </a:lnTo>
                  <a:lnTo>
                    <a:pt x="1584" y="203"/>
                  </a:lnTo>
                  <a:lnTo>
                    <a:pt x="1587" y="199"/>
                  </a:lnTo>
                  <a:lnTo>
                    <a:pt x="1593" y="199"/>
                  </a:lnTo>
                  <a:lnTo>
                    <a:pt x="1595" y="199"/>
                  </a:lnTo>
                  <a:lnTo>
                    <a:pt x="1601" y="201"/>
                  </a:lnTo>
                  <a:lnTo>
                    <a:pt x="1608" y="201"/>
                  </a:lnTo>
                  <a:lnTo>
                    <a:pt x="1614" y="203"/>
                  </a:lnTo>
                  <a:lnTo>
                    <a:pt x="1620" y="203"/>
                  </a:lnTo>
                  <a:lnTo>
                    <a:pt x="1627" y="205"/>
                  </a:lnTo>
                  <a:lnTo>
                    <a:pt x="1633" y="205"/>
                  </a:lnTo>
                  <a:lnTo>
                    <a:pt x="1640" y="206"/>
                  </a:lnTo>
                  <a:lnTo>
                    <a:pt x="1646" y="206"/>
                  </a:lnTo>
                  <a:lnTo>
                    <a:pt x="1654" y="208"/>
                  </a:lnTo>
                  <a:lnTo>
                    <a:pt x="1656" y="208"/>
                  </a:lnTo>
                  <a:lnTo>
                    <a:pt x="1659" y="208"/>
                  </a:lnTo>
                  <a:lnTo>
                    <a:pt x="1665" y="210"/>
                  </a:lnTo>
                  <a:lnTo>
                    <a:pt x="1673" y="210"/>
                  </a:lnTo>
                  <a:lnTo>
                    <a:pt x="1675" y="210"/>
                  </a:lnTo>
                  <a:lnTo>
                    <a:pt x="1682" y="212"/>
                  </a:lnTo>
                  <a:lnTo>
                    <a:pt x="1688" y="214"/>
                  </a:lnTo>
                  <a:lnTo>
                    <a:pt x="1695" y="216"/>
                  </a:lnTo>
                  <a:lnTo>
                    <a:pt x="1701" y="216"/>
                  </a:lnTo>
                  <a:lnTo>
                    <a:pt x="1703" y="218"/>
                  </a:lnTo>
                  <a:lnTo>
                    <a:pt x="1703" y="220"/>
                  </a:lnTo>
                  <a:lnTo>
                    <a:pt x="1705" y="222"/>
                  </a:lnTo>
                  <a:lnTo>
                    <a:pt x="1705" y="223"/>
                  </a:lnTo>
                  <a:lnTo>
                    <a:pt x="1707" y="223"/>
                  </a:lnTo>
                  <a:lnTo>
                    <a:pt x="1709" y="225"/>
                  </a:lnTo>
                  <a:lnTo>
                    <a:pt x="1710" y="225"/>
                  </a:lnTo>
                  <a:lnTo>
                    <a:pt x="1712" y="227"/>
                  </a:lnTo>
                  <a:lnTo>
                    <a:pt x="1714" y="229"/>
                  </a:lnTo>
                  <a:lnTo>
                    <a:pt x="1716" y="229"/>
                  </a:lnTo>
                  <a:lnTo>
                    <a:pt x="1718" y="231"/>
                  </a:lnTo>
                  <a:lnTo>
                    <a:pt x="1720" y="231"/>
                  </a:lnTo>
                  <a:lnTo>
                    <a:pt x="1722" y="233"/>
                  </a:lnTo>
                  <a:lnTo>
                    <a:pt x="1724" y="233"/>
                  </a:lnTo>
                  <a:lnTo>
                    <a:pt x="1726" y="233"/>
                  </a:lnTo>
                  <a:lnTo>
                    <a:pt x="1728" y="235"/>
                  </a:lnTo>
                  <a:lnTo>
                    <a:pt x="1729" y="235"/>
                  </a:lnTo>
                  <a:lnTo>
                    <a:pt x="1731" y="237"/>
                  </a:lnTo>
                  <a:lnTo>
                    <a:pt x="1731" y="239"/>
                  </a:lnTo>
                  <a:lnTo>
                    <a:pt x="1733" y="239"/>
                  </a:lnTo>
                  <a:lnTo>
                    <a:pt x="1735" y="240"/>
                  </a:lnTo>
                  <a:lnTo>
                    <a:pt x="1735" y="242"/>
                  </a:lnTo>
                  <a:lnTo>
                    <a:pt x="1737" y="244"/>
                  </a:lnTo>
                  <a:lnTo>
                    <a:pt x="1739" y="246"/>
                  </a:lnTo>
                  <a:lnTo>
                    <a:pt x="1741" y="246"/>
                  </a:lnTo>
                  <a:lnTo>
                    <a:pt x="1743" y="248"/>
                  </a:lnTo>
                  <a:lnTo>
                    <a:pt x="1745" y="248"/>
                  </a:lnTo>
                  <a:lnTo>
                    <a:pt x="1748" y="248"/>
                  </a:lnTo>
                  <a:lnTo>
                    <a:pt x="1750" y="248"/>
                  </a:lnTo>
                  <a:lnTo>
                    <a:pt x="1754" y="248"/>
                  </a:lnTo>
                  <a:lnTo>
                    <a:pt x="1756" y="250"/>
                  </a:lnTo>
                  <a:lnTo>
                    <a:pt x="1758" y="250"/>
                  </a:lnTo>
                  <a:lnTo>
                    <a:pt x="1758" y="252"/>
                  </a:lnTo>
                  <a:lnTo>
                    <a:pt x="1760" y="252"/>
                  </a:lnTo>
                  <a:lnTo>
                    <a:pt x="1762" y="254"/>
                  </a:lnTo>
                  <a:lnTo>
                    <a:pt x="1762" y="256"/>
                  </a:lnTo>
                  <a:lnTo>
                    <a:pt x="1764" y="258"/>
                  </a:lnTo>
                  <a:lnTo>
                    <a:pt x="1765" y="259"/>
                  </a:lnTo>
                  <a:lnTo>
                    <a:pt x="1765" y="261"/>
                  </a:lnTo>
                  <a:lnTo>
                    <a:pt x="1767" y="261"/>
                  </a:lnTo>
                  <a:lnTo>
                    <a:pt x="1767" y="263"/>
                  </a:lnTo>
                  <a:lnTo>
                    <a:pt x="1769" y="263"/>
                  </a:lnTo>
                  <a:lnTo>
                    <a:pt x="1769" y="265"/>
                  </a:lnTo>
                  <a:lnTo>
                    <a:pt x="1771" y="267"/>
                  </a:lnTo>
                  <a:lnTo>
                    <a:pt x="1773" y="267"/>
                  </a:lnTo>
                  <a:lnTo>
                    <a:pt x="1775" y="269"/>
                  </a:lnTo>
                  <a:lnTo>
                    <a:pt x="1775" y="271"/>
                  </a:lnTo>
                  <a:lnTo>
                    <a:pt x="1777" y="271"/>
                  </a:lnTo>
                  <a:lnTo>
                    <a:pt x="1779" y="273"/>
                  </a:lnTo>
                  <a:lnTo>
                    <a:pt x="1781" y="273"/>
                  </a:lnTo>
                  <a:lnTo>
                    <a:pt x="1781" y="275"/>
                  </a:lnTo>
                  <a:lnTo>
                    <a:pt x="1782" y="275"/>
                  </a:lnTo>
                  <a:lnTo>
                    <a:pt x="1784" y="276"/>
                  </a:lnTo>
                  <a:lnTo>
                    <a:pt x="1786" y="278"/>
                  </a:lnTo>
                  <a:lnTo>
                    <a:pt x="1788" y="280"/>
                  </a:lnTo>
                  <a:lnTo>
                    <a:pt x="1790" y="280"/>
                  </a:lnTo>
                  <a:lnTo>
                    <a:pt x="1792" y="282"/>
                  </a:lnTo>
                  <a:lnTo>
                    <a:pt x="1794" y="284"/>
                  </a:lnTo>
                  <a:lnTo>
                    <a:pt x="1796" y="286"/>
                  </a:lnTo>
                  <a:lnTo>
                    <a:pt x="1798" y="288"/>
                  </a:lnTo>
                  <a:lnTo>
                    <a:pt x="1800" y="290"/>
                  </a:lnTo>
                  <a:lnTo>
                    <a:pt x="1801" y="292"/>
                  </a:lnTo>
                  <a:lnTo>
                    <a:pt x="1803" y="294"/>
                  </a:lnTo>
                  <a:lnTo>
                    <a:pt x="1805" y="295"/>
                  </a:lnTo>
                  <a:lnTo>
                    <a:pt x="1807" y="295"/>
                  </a:lnTo>
                  <a:lnTo>
                    <a:pt x="1807" y="297"/>
                  </a:lnTo>
                  <a:lnTo>
                    <a:pt x="1809" y="299"/>
                  </a:lnTo>
                  <a:lnTo>
                    <a:pt x="1811" y="299"/>
                  </a:lnTo>
                  <a:lnTo>
                    <a:pt x="1811" y="301"/>
                  </a:lnTo>
                  <a:lnTo>
                    <a:pt x="1813" y="303"/>
                  </a:lnTo>
                  <a:lnTo>
                    <a:pt x="1815" y="303"/>
                  </a:lnTo>
                  <a:lnTo>
                    <a:pt x="1815" y="305"/>
                  </a:lnTo>
                  <a:lnTo>
                    <a:pt x="1818" y="303"/>
                  </a:lnTo>
                  <a:lnTo>
                    <a:pt x="1822" y="299"/>
                  </a:lnTo>
                  <a:lnTo>
                    <a:pt x="1824" y="299"/>
                  </a:lnTo>
                  <a:lnTo>
                    <a:pt x="1826" y="299"/>
                  </a:lnTo>
                  <a:lnTo>
                    <a:pt x="1828" y="297"/>
                  </a:lnTo>
                  <a:lnTo>
                    <a:pt x="1830" y="297"/>
                  </a:lnTo>
                  <a:lnTo>
                    <a:pt x="1832" y="297"/>
                  </a:lnTo>
                  <a:lnTo>
                    <a:pt x="1834" y="297"/>
                  </a:lnTo>
                  <a:lnTo>
                    <a:pt x="1837" y="297"/>
                  </a:lnTo>
                  <a:lnTo>
                    <a:pt x="1839" y="297"/>
                  </a:lnTo>
                  <a:lnTo>
                    <a:pt x="1841" y="297"/>
                  </a:lnTo>
                  <a:lnTo>
                    <a:pt x="1843" y="297"/>
                  </a:lnTo>
                  <a:lnTo>
                    <a:pt x="1847" y="297"/>
                  </a:lnTo>
                  <a:lnTo>
                    <a:pt x="1849" y="297"/>
                  </a:lnTo>
                  <a:lnTo>
                    <a:pt x="1851" y="299"/>
                  </a:lnTo>
                  <a:lnTo>
                    <a:pt x="1853" y="299"/>
                  </a:lnTo>
                  <a:lnTo>
                    <a:pt x="1854" y="299"/>
                  </a:lnTo>
                  <a:lnTo>
                    <a:pt x="1856" y="301"/>
                  </a:lnTo>
                  <a:lnTo>
                    <a:pt x="1858" y="303"/>
                  </a:lnTo>
                  <a:lnTo>
                    <a:pt x="1860" y="303"/>
                  </a:lnTo>
                  <a:lnTo>
                    <a:pt x="1862" y="305"/>
                  </a:lnTo>
                  <a:lnTo>
                    <a:pt x="1864" y="305"/>
                  </a:lnTo>
                  <a:lnTo>
                    <a:pt x="1864" y="307"/>
                  </a:lnTo>
                  <a:lnTo>
                    <a:pt x="1866" y="309"/>
                  </a:lnTo>
                  <a:lnTo>
                    <a:pt x="1868" y="309"/>
                  </a:lnTo>
                  <a:lnTo>
                    <a:pt x="1870" y="311"/>
                  </a:lnTo>
                  <a:lnTo>
                    <a:pt x="1872" y="311"/>
                  </a:lnTo>
                  <a:lnTo>
                    <a:pt x="1872" y="312"/>
                  </a:lnTo>
                  <a:lnTo>
                    <a:pt x="1873" y="314"/>
                  </a:lnTo>
                  <a:lnTo>
                    <a:pt x="1875" y="314"/>
                  </a:lnTo>
                  <a:lnTo>
                    <a:pt x="1877" y="316"/>
                  </a:lnTo>
                  <a:lnTo>
                    <a:pt x="1879" y="316"/>
                  </a:lnTo>
                  <a:lnTo>
                    <a:pt x="1879" y="318"/>
                  </a:lnTo>
                  <a:lnTo>
                    <a:pt x="1881" y="320"/>
                  </a:lnTo>
                  <a:lnTo>
                    <a:pt x="1883" y="320"/>
                  </a:lnTo>
                  <a:lnTo>
                    <a:pt x="1883" y="322"/>
                  </a:lnTo>
                  <a:lnTo>
                    <a:pt x="1885" y="324"/>
                  </a:lnTo>
                  <a:lnTo>
                    <a:pt x="1887" y="324"/>
                  </a:lnTo>
                  <a:lnTo>
                    <a:pt x="1887" y="326"/>
                  </a:lnTo>
                  <a:lnTo>
                    <a:pt x="1889" y="328"/>
                  </a:lnTo>
                  <a:lnTo>
                    <a:pt x="1889" y="330"/>
                  </a:lnTo>
                  <a:lnTo>
                    <a:pt x="1890" y="330"/>
                  </a:lnTo>
                  <a:lnTo>
                    <a:pt x="1890" y="331"/>
                  </a:lnTo>
                  <a:lnTo>
                    <a:pt x="1892" y="333"/>
                  </a:lnTo>
                  <a:lnTo>
                    <a:pt x="1892" y="335"/>
                  </a:lnTo>
                  <a:lnTo>
                    <a:pt x="1894" y="337"/>
                  </a:lnTo>
                  <a:lnTo>
                    <a:pt x="1894" y="339"/>
                  </a:lnTo>
                  <a:lnTo>
                    <a:pt x="1896" y="341"/>
                  </a:lnTo>
                  <a:lnTo>
                    <a:pt x="1896" y="343"/>
                  </a:lnTo>
                  <a:lnTo>
                    <a:pt x="1898" y="345"/>
                  </a:lnTo>
                  <a:lnTo>
                    <a:pt x="1900" y="347"/>
                  </a:lnTo>
                  <a:lnTo>
                    <a:pt x="1900" y="348"/>
                  </a:lnTo>
                  <a:lnTo>
                    <a:pt x="1906" y="350"/>
                  </a:lnTo>
                  <a:lnTo>
                    <a:pt x="1911" y="352"/>
                  </a:lnTo>
                  <a:lnTo>
                    <a:pt x="1915" y="354"/>
                  </a:lnTo>
                  <a:lnTo>
                    <a:pt x="1921" y="356"/>
                  </a:lnTo>
                  <a:lnTo>
                    <a:pt x="1926" y="356"/>
                  </a:lnTo>
                  <a:lnTo>
                    <a:pt x="1932" y="358"/>
                  </a:lnTo>
                  <a:lnTo>
                    <a:pt x="1936" y="360"/>
                  </a:lnTo>
                  <a:lnTo>
                    <a:pt x="1942" y="362"/>
                  </a:lnTo>
                  <a:lnTo>
                    <a:pt x="1947" y="364"/>
                  </a:lnTo>
                  <a:lnTo>
                    <a:pt x="1953" y="365"/>
                  </a:lnTo>
                  <a:lnTo>
                    <a:pt x="1957" y="365"/>
                  </a:lnTo>
                  <a:lnTo>
                    <a:pt x="1962" y="367"/>
                  </a:lnTo>
                  <a:lnTo>
                    <a:pt x="1968" y="369"/>
                  </a:lnTo>
                  <a:lnTo>
                    <a:pt x="1974" y="371"/>
                  </a:lnTo>
                  <a:lnTo>
                    <a:pt x="1978" y="373"/>
                  </a:lnTo>
                  <a:lnTo>
                    <a:pt x="1983" y="373"/>
                  </a:lnTo>
                  <a:lnTo>
                    <a:pt x="1989" y="375"/>
                  </a:lnTo>
                  <a:lnTo>
                    <a:pt x="1995" y="377"/>
                  </a:lnTo>
                  <a:lnTo>
                    <a:pt x="1998" y="379"/>
                  </a:lnTo>
                  <a:lnTo>
                    <a:pt x="2004" y="381"/>
                  </a:lnTo>
                  <a:lnTo>
                    <a:pt x="2010" y="383"/>
                  </a:lnTo>
                  <a:lnTo>
                    <a:pt x="2015" y="383"/>
                  </a:lnTo>
                  <a:lnTo>
                    <a:pt x="2017" y="384"/>
                  </a:lnTo>
                  <a:lnTo>
                    <a:pt x="2019" y="384"/>
                  </a:lnTo>
                  <a:lnTo>
                    <a:pt x="2021" y="384"/>
                  </a:lnTo>
                  <a:lnTo>
                    <a:pt x="2023" y="384"/>
                  </a:lnTo>
                  <a:lnTo>
                    <a:pt x="2025" y="384"/>
                  </a:lnTo>
                  <a:lnTo>
                    <a:pt x="2027" y="384"/>
                  </a:lnTo>
                  <a:lnTo>
                    <a:pt x="2029" y="384"/>
                  </a:lnTo>
                  <a:lnTo>
                    <a:pt x="2031" y="384"/>
                  </a:lnTo>
                  <a:lnTo>
                    <a:pt x="2034" y="384"/>
                  </a:lnTo>
                  <a:lnTo>
                    <a:pt x="2036" y="384"/>
                  </a:lnTo>
                  <a:lnTo>
                    <a:pt x="2038" y="384"/>
                  </a:lnTo>
                  <a:lnTo>
                    <a:pt x="2042" y="384"/>
                  </a:lnTo>
                  <a:lnTo>
                    <a:pt x="2044" y="384"/>
                  </a:lnTo>
                  <a:lnTo>
                    <a:pt x="2046" y="384"/>
                  </a:lnTo>
                  <a:lnTo>
                    <a:pt x="2048" y="386"/>
                  </a:lnTo>
                  <a:lnTo>
                    <a:pt x="2051" y="386"/>
                  </a:lnTo>
                  <a:lnTo>
                    <a:pt x="2053" y="386"/>
                  </a:lnTo>
                  <a:lnTo>
                    <a:pt x="2055" y="386"/>
                  </a:lnTo>
                  <a:lnTo>
                    <a:pt x="2057" y="386"/>
                  </a:lnTo>
                  <a:lnTo>
                    <a:pt x="2061" y="386"/>
                  </a:lnTo>
                  <a:lnTo>
                    <a:pt x="2063" y="386"/>
                  </a:lnTo>
                  <a:lnTo>
                    <a:pt x="2067" y="386"/>
                  </a:lnTo>
                  <a:lnTo>
                    <a:pt x="2069" y="386"/>
                  </a:lnTo>
                  <a:lnTo>
                    <a:pt x="2070" y="386"/>
                  </a:lnTo>
                  <a:lnTo>
                    <a:pt x="2072" y="386"/>
                  </a:lnTo>
                  <a:lnTo>
                    <a:pt x="2076" y="388"/>
                  </a:lnTo>
                  <a:lnTo>
                    <a:pt x="2078" y="388"/>
                  </a:lnTo>
                  <a:lnTo>
                    <a:pt x="2080" y="388"/>
                  </a:lnTo>
                  <a:lnTo>
                    <a:pt x="2082" y="388"/>
                  </a:lnTo>
                  <a:lnTo>
                    <a:pt x="2084" y="388"/>
                  </a:lnTo>
                  <a:lnTo>
                    <a:pt x="2087" y="388"/>
                  </a:lnTo>
                  <a:lnTo>
                    <a:pt x="2089" y="390"/>
                  </a:lnTo>
                  <a:lnTo>
                    <a:pt x="2091" y="390"/>
                  </a:lnTo>
                  <a:lnTo>
                    <a:pt x="2095" y="390"/>
                  </a:lnTo>
                  <a:lnTo>
                    <a:pt x="2097" y="390"/>
                  </a:lnTo>
                  <a:lnTo>
                    <a:pt x="2099" y="390"/>
                  </a:lnTo>
                  <a:lnTo>
                    <a:pt x="2101" y="390"/>
                  </a:lnTo>
                  <a:lnTo>
                    <a:pt x="2105" y="390"/>
                  </a:lnTo>
                  <a:lnTo>
                    <a:pt x="2106" y="390"/>
                  </a:lnTo>
                  <a:lnTo>
                    <a:pt x="2108" y="390"/>
                  </a:lnTo>
                  <a:lnTo>
                    <a:pt x="2112" y="390"/>
                  </a:lnTo>
                  <a:lnTo>
                    <a:pt x="2114" y="392"/>
                  </a:lnTo>
                  <a:lnTo>
                    <a:pt x="2116" y="392"/>
                  </a:lnTo>
                  <a:lnTo>
                    <a:pt x="2118" y="392"/>
                  </a:lnTo>
                  <a:lnTo>
                    <a:pt x="2120" y="392"/>
                  </a:lnTo>
                  <a:lnTo>
                    <a:pt x="2122" y="392"/>
                  </a:lnTo>
                  <a:lnTo>
                    <a:pt x="2125" y="394"/>
                  </a:lnTo>
                  <a:lnTo>
                    <a:pt x="2127" y="394"/>
                  </a:lnTo>
                  <a:lnTo>
                    <a:pt x="2129" y="394"/>
                  </a:lnTo>
                  <a:lnTo>
                    <a:pt x="2131" y="396"/>
                  </a:lnTo>
                  <a:lnTo>
                    <a:pt x="2133" y="396"/>
                  </a:lnTo>
                  <a:lnTo>
                    <a:pt x="2135" y="396"/>
                  </a:lnTo>
                  <a:lnTo>
                    <a:pt x="2137" y="396"/>
                  </a:lnTo>
                  <a:lnTo>
                    <a:pt x="2141" y="398"/>
                  </a:lnTo>
                  <a:lnTo>
                    <a:pt x="2142" y="398"/>
                  </a:lnTo>
                  <a:lnTo>
                    <a:pt x="2144" y="396"/>
                  </a:lnTo>
                  <a:lnTo>
                    <a:pt x="2146" y="396"/>
                  </a:lnTo>
                  <a:lnTo>
                    <a:pt x="2148" y="396"/>
                  </a:lnTo>
                  <a:lnTo>
                    <a:pt x="2150" y="394"/>
                  </a:lnTo>
                  <a:lnTo>
                    <a:pt x="2152" y="394"/>
                  </a:lnTo>
                  <a:lnTo>
                    <a:pt x="2154" y="394"/>
                  </a:lnTo>
                  <a:lnTo>
                    <a:pt x="2156" y="394"/>
                  </a:lnTo>
                  <a:lnTo>
                    <a:pt x="2158" y="392"/>
                  </a:lnTo>
                  <a:lnTo>
                    <a:pt x="2161" y="392"/>
                  </a:lnTo>
                  <a:lnTo>
                    <a:pt x="2163" y="392"/>
                  </a:lnTo>
                  <a:lnTo>
                    <a:pt x="2165" y="392"/>
                  </a:lnTo>
                  <a:lnTo>
                    <a:pt x="2167" y="392"/>
                  </a:lnTo>
                  <a:lnTo>
                    <a:pt x="2169" y="390"/>
                  </a:lnTo>
                  <a:lnTo>
                    <a:pt x="2173" y="390"/>
                  </a:lnTo>
                  <a:lnTo>
                    <a:pt x="2175" y="392"/>
                  </a:lnTo>
                  <a:lnTo>
                    <a:pt x="2176" y="392"/>
                  </a:lnTo>
                  <a:lnTo>
                    <a:pt x="2178" y="394"/>
                  </a:lnTo>
                  <a:lnTo>
                    <a:pt x="2180" y="396"/>
                  </a:lnTo>
                  <a:lnTo>
                    <a:pt x="2186" y="396"/>
                  </a:lnTo>
                  <a:lnTo>
                    <a:pt x="2190" y="396"/>
                  </a:lnTo>
                  <a:lnTo>
                    <a:pt x="2192" y="396"/>
                  </a:lnTo>
                  <a:lnTo>
                    <a:pt x="2195" y="396"/>
                  </a:lnTo>
                  <a:lnTo>
                    <a:pt x="2201" y="398"/>
                  </a:lnTo>
                  <a:lnTo>
                    <a:pt x="2207" y="398"/>
                  </a:lnTo>
                  <a:lnTo>
                    <a:pt x="2209" y="398"/>
                  </a:lnTo>
                  <a:lnTo>
                    <a:pt x="2211" y="398"/>
                  </a:lnTo>
                  <a:lnTo>
                    <a:pt x="2216" y="398"/>
                  </a:lnTo>
                  <a:lnTo>
                    <a:pt x="2222" y="398"/>
                  </a:lnTo>
                  <a:lnTo>
                    <a:pt x="2228" y="398"/>
                  </a:lnTo>
                  <a:lnTo>
                    <a:pt x="2231" y="400"/>
                  </a:lnTo>
                  <a:lnTo>
                    <a:pt x="2237" y="400"/>
                  </a:lnTo>
                  <a:lnTo>
                    <a:pt x="2243" y="400"/>
                  </a:lnTo>
                  <a:lnTo>
                    <a:pt x="2248" y="400"/>
                  </a:lnTo>
                  <a:lnTo>
                    <a:pt x="2252" y="400"/>
                  </a:lnTo>
                  <a:lnTo>
                    <a:pt x="2258" y="401"/>
                  </a:lnTo>
                  <a:lnTo>
                    <a:pt x="2288" y="398"/>
                  </a:lnTo>
                  <a:lnTo>
                    <a:pt x="2290" y="398"/>
                  </a:lnTo>
                  <a:lnTo>
                    <a:pt x="2292" y="398"/>
                  </a:lnTo>
                  <a:lnTo>
                    <a:pt x="2296" y="398"/>
                  </a:lnTo>
                  <a:lnTo>
                    <a:pt x="2298" y="398"/>
                  </a:lnTo>
                  <a:lnTo>
                    <a:pt x="2300" y="398"/>
                  </a:lnTo>
                  <a:lnTo>
                    <a:pt x="2302" y="398"/>
                  </a:lnTo>
                  <a:lnTo>
                    <a:pt x="2303" y="398"/>
                  </a:lnTo>
                  <a:lnTo>
                    <a:pt x="2305" y="398"/>
                  </a:lnTo>
                  <a:lnTo>
                    <a:pt x="2307" y="398"/>
                  </a:lnTo>
                  <a:lnTo>
                    <a:pt x="2309" y="398"/>
                  </a:lnTo>
                  <a:lnTo>
                    <a:pt x="2311" y="398"/>
                  </a:lnTo>
                  <a:lnTo>
                    <a:pt x="2315" y="398"/>
                  </a:lnTo>
                  <a:lnTo>
                    <a:pt x="2317" y="396"/>
                  </a:lnTo>
                  <a:lnTo>
                    <a:pt x="2319" y="396"/>
                  </a:lnTo>
                  <a:lnTo>
                    <a:pt x="2322" y="396"/>
                  </a:lnTo>
                  <a:lnTo>
                    <a:pt x="2324" y="396"/>
                  </a:lnTo>
                  <a:lnTo>
                    <a:pt x="2326" y="396"/>
                  </a:lnTo>
                  <a:lnTo>
                    <a:pt x="2328" y="394"/>
                  </a:lnTo>
                  <a:lnTo>
                    <a:pt x="2330" y="394"/>
                  </a:lnTo>
                  <a:lnTo>
                    <a:pt x="2336" y="392"/>
                  </a:lnTo>
                  <a:lnTo>
                    <a:pt x="2338" y="392"/>
                  </a:lnTo>
                  <a:lnTo>
                    <a:pt x="2339" y="390"/>
                  </a:lnTo>
                  <a:lnTo>
                    <a:pt x="2343" y="390"/>
                  </a:lnTo>
                  <a:lnTo>
                    <a:pt x="2343" y="388"/>
                  </a:lnTo>
                  <a:lnTo>
                    <a:pt x="2345" y="388"/>
                  </a:lnTo>
                  <a:lnTo>
                    <a:pt x="2349" y="386"/>
                  </a:lnTo>
                  <a:lnTo>
                    <a:pt x="2351" y="384"/>
                  </a:lnTo>
                  <a:lnTo>
                    <a:pt x="2353" y="383"/>
                  </a:lnTo>
                  <a:lnTo>
                    <a:pt x="2353" y="381"/>
                  </a:lnTo>
                  <a:lnTo>
                    <a:pt x="2355" y="379"/>
                  </a:lnTo>
                  <a:lnTo>
                    <a:pt x="2356" y="377"/>
                  </a:lnTo>
                  <a:lnTo>
                    <a:pt x="2358" y="375"/>
                  </a:lnTo>
                  <a:lnTo>
                    <a:pt x="2358" y="373"/>
                  </a:lnTo>
                  <a:lnTo>
                    <a:pt x="2360" y="371"/>
                  </a:lnTo>
                  <a:lnTo>
                    <a:pt x="2360" y="369"/>
                  </a:lnTo>
                  <a:lnTo>
                    <a:pt x="2362" y="367"/>
                  </a:lnTo>
                  <a:lnTo>
                    <a:pt x="2362" y="365"/>
                  </a:lnTo>
                  <a:lnTo>
                    <a:pt x="2362" y="364"/>
                  </a:lnTo>
                  <a:lnTo>
                    <a:pt x="2364" y="362"/>
                  </a:lnTo>
                  <a:lnTo>
                    <a:pt x="2364" y="360"/>
                  </a:lnTo>
                  <a:lnTo>
                    <a:pt x="2366" y="358"/>
                  </a:lnTo>
                  <a:lnTo>
                    <a:pt x="2366" y="356"/>
                  </a:lnTo>
                  <a:lnTo>
                    <a:pt x="2366" y="354"/>
                  </a:lnTo>
                  <a:lnTo>
                    <a:pt x="2368" y="352"/>
                  </a:lnTo>
                  <a:lnTo>
                    <a:pt x="2368" y="350"/>
                  </a:lnTo>
                  <a:lnTo>
                    <a:pt x="2370" y="348"/>
                  </a:lnTo>
                  <a:lnTo>
                    <a:pt x="2372" y="347"/>
                  </a:lnTo>
                  <a:lnTo>
                    <a:pt x="2372" y="345"/>
                  </a:lnTo>
                  <a:lnTo>
                    <a:pt x="2374" y="345"/>
                  </a:lnTo>
                  <a:lnTo>
                    <a:pt x="2375" y="343"/>
                  </a:lnTo>
                  <a:lnTo>
                    <a:pt x="2377" y="343"/>
                  </a:lnTo>
                  <a:lnTo>
                    <a:pt x="2379" y="341"/>
                  </a:lnTo>
                  <a:lnTo>
                    <a:pt x="2383" y="339"/>
                  </a:lnTo>
                  <a:lnTo>
                    <a:pt x="2385" y="339"/>
                  </a:lnTo>
                  <a:lnTo>
                    <a:pt x="2385" y="337"/>
                  </a:lnTo>
                  <a:lnTo>
                    <a:pt x="2389" y="337"/>
                  </a:lnTo>
                  <a:lnTo>
                    <a:pt x="2391" y="337"/>
                  </a:lnTo>
                  <a:lnTo>
                    <a:pt x="2392" y="337"/>
                  </a:lnTo>
                  <a:lnTo>
                    <a:pt x="2394" y="337"/>
                  </a:lnTo>
                  <a:lnTo>
                    <a:pt x="2396" y="335"/>
                  </a:lnTo>
                  <a:lnTo>
                    <a:pt x="2398" y="335"/>
                  </a:lnTo>
                  <a:lnTo>
                    <a:pt x="2400" y="335"/>
                  </a:lnTo>
                  <a:lnTo>
                    <a:pt x="2402" y="335"/>
                  </a:lnTo>
                  <a:lnTo>
                    <a:pt x="2404" y="335"/>
                  </a:lnTo>
                  <a:lnTo>
                    <a:pt x="2406" y="333"/>
                  </a:lnTo>
                  <a:lnTo>
                    <a:pt x="2408" y="333"/>
                  </a:lnTo>
                  <a:lnTo>
                    <a:pt x="2409" y="331"/>
                  </a:lnTo>
                  <a:lnTo>
                    <a:pt x="2411" y="331"/>
                  </a:lnTo>
                  <a:lnTo>
                    <a:pt x="2413" y="330"/>
                  </a:lnTo>
                  <a:lnTo>
                    <a:pt x="2415" y="330"/>
                  </a:lnTo>
                  <a:lnTo>
                    <a:pt x="2417" y="330"/>
                  </a:lnTo>
                  <a:lnTo>
                    <a:pt x="2419" y="330"/>
                  </a:lnTo>
                  <a:lnTo>
                    <a:pt x="2421" y="328"/>
                  </a:lnTo>
                  <a:lnTo>
                    <a:pt x="2423" y="328"/>
                  </a:lnTo>
                  <a:lnTo>
                    <a:pt x="2425" y="328"/>
                  </a:lnTo>
                  <a:lnTo>
                    <a:pt x="2427" y="328"/>
                  </a:lnTo>
                  <a:lnTo>
                    <a:pt x="2428" y="328"/>
                  </a:lnTo>
                  <a:lnTo>
                    <a:pt x="2430" y="328"/>
                  </a:lnTo>
                  <a:lnTo>
                    <a:pt x="2432" y="328"/>
                  </a:lnTo>
                  <a:lnTo>
                    <a:pt x="2434" y="328"/>
                  </a:lnTo>
                  <a:lnTo>
                    <a:pt x="2436" y="328"/>
                  </a:lnTo>
                  <a:lnTo>
                    <a:pt x="2440" y="326"/>
                  </a:lnTo>
                  <a:lnTo>
                    <a:pt x="2442" y="326"/>
                  </a:lnTo>
                  <a:lnTo>
                    <a:pt x="2444" y="326"/>
                  </a:lnTo>
                  <a:lnTo>
                    <a:pt x="2445" y="326"/>
                  </a:lnTo>
                  <a:lnTo>
                    <a:pt x="2445" y="324"/>
                  </a:lnTo>
                  <a:lnTo>
                    <a:pt x="2449" y="324"/>
                  </a:lnTo>
                  <a:lnTo>
                    <a:pt x="2451" y="322"/>
                  </a:lnTo>
                  <a:lnTo>
                    <a:pt x="2453" y="322"/>
                  </a:lnTo>
                  <a:lnTo>
                    <a:pt x="2455" y="322"/>
                  </a:lnTo>
                  <a:lnTo>
                    <a:pt x="2457" y="320"/>
                  </a:lnTo>
                  <a:lnTo>
                    <a:pt x="2459" y="320"/>
                  </a:lnTo>
                  <a:lnTo>
                    <a:pt x="2461" y="318"/>
                  </a:lnTo>
                  <a:lnTo>
                    <a:pt x="2463" y="316"/>
                  </a:lnTo>
                  <a:lnTo>
                    <a:pt x="2464" y="316"/>
                  </a:lnTo>
                  <a:lnTo>
                    <a:pt x="2466" y="314"/>
                  </a:lnTo>
                  <a:lnTo>
                    <a:pt x="2468" y="314"/>
                  </a:lnTo>
                  <a:lnTo>
                    <a:pt x="2468" y="312"/>
                  </a:lnTo>
                  <a:lnTo>
                    <a:pt x="2472" y="312"/>
                  </a:lnTo>
                  <a:lnTo>
                    <a:pt x="2474" y="312"/>
                  </a:lnTo>
                  <a:lnTo>
                    <a:pt x="2476" y="312"/>
                  </a:lnTo>
                  <a:lnTo>
                    <a:pt x="2478" y="312"/>
                  </a:lnTo>
                  <a:lnTo>
                    <a:pt x="2480" y="312"/>
                  </a:lnTo>
                  <a:lnTo>
                    <a:pt x="2483" y="316"/>
                  </a:lnTo>
                  <a:lnTo>
                    <a:pt x="2483" y="318"/>
                  </a:lnTo>
                  <a:lnTo>
                    <a:pt x="2485" y="320"/>
                  </a:lnTo>
                  <a:lnTo>
                    <a:pt x="2485" y="322"/>
                  </a:lnTo>
                  <a:lnTo>
                    <a:pt x="2485" y="324"/>
                  </a:lnTo>
                  <a:lnTo>
                    <a:pt x="2487" y="326"/>
                  </a:lnTo>
                  <a:lnTo>
                    <a:pt x="2487" y="328"/>
                  </a:lnTo>
                  <a:lnTo>
                    <a:pt x="2489" y="331"/>
                  </a:lnTo>
                  <a:lnTo>
                    <a:pt x="2489" y="333"/>
                  </a:lnTo>
                  <a:lnTo>
                    <a:pt x="2491" y="333"/>
                  </a:lnTo>
                  <a:lnTo>
                    <a:pt x="2493" y="339"/>
                  </a:lnTo>
                  <a:lnTo>
                    <a:pt x="2495" y="341"/>
                  </a:lnTo>
                  <a:lnTo>
                    <a:pt x="2495" y="343"/>
                  </a:lnTo>
                  <a:lnTo>
                    <a:pt x="2495" y="345"/>
                  </a:lnTo>
                  <a:lnTo>
                    <a:pt x="2497" y="347"/>
                  </a:lnTo>
                  <a:lnTo>
                    <a:pt x="2497" y="348"/>
                  </a:lnTo>
                  <a:lnTo>
                    <a:pt x="2497" y="350"/>
                  </a:lnTo>
                  <a:lnTo>
                    <a:pt x="2497" y="352"/>
                  </a:lnTo>
                  <a:lnTo>
                    <a:pt x="2495" y="356"/>
                  </a:lnTo>
                  <a:lnTo>
                    <a:pt x="2493" y="358"/>
                  </a:lnTo>
                  <a:lnTo>
                    <a:pt x="2493" y="360"/>
                  </a:lnTo>
                  <a:lnTo>
                    <a:pt x="2493" y="362"/>
                  </a:lnTo>
                  <a:lnTo>
                    <a:pt x="2493" y="364"/>
                  </a:lnTo>
                  <a:lnTo>
                    <a:pt x="2493" y="365"/>
                  </a:lnTo>
                  <a:lnTo>
                    <a:pt x="2493" y="367"/>
                  </a:lnTo>
                  <a:lnTo>
                    <a:pt x="2493" y="369"/>
                  </a:lnTo>
                  <a:lnTo>
                    <a:pt x="2491" y="371"/>
                  </a:lnTo>
                  <a:lnTo>
                    <a:pt x="2491" y="373"/>
                  </a:lnTo>
                  <a:lnTo>
                    <a:pt x="2491" y="375"/>
                  </a:lnTo>
                  <a:lnTo>
                    <a:pt x="2489" y="375"/>
                  </a:lnTo>
                  <a:lnTo>
                    <a:pt x="2487" y="377"/>
                  </a:lnTo>
                  <a:lnTo>
                    <a:pt x="2485" y="379"/>
                  </a:lnTo>
                  <a:lnTo>
                    <a:pt x="2483" y="383"/>
                  </a:lnTo>
                  <a:lnTo>
                    <a:pt x="2483" y="384"/>
                  </a:lnTo>
                  <a:lnTo>
                    <a:pt x="2485" y="386"/>
                  </a:lnTo>
                  <a:lnTo>
                    <a:pt x="2487" y="386"/>
                  </a:lnTo>
                  <a:lnTo>
                    <a:pt x="2491" y="386"/>
                  </a:lnTo>
                  <a:lnTo>
                    <a:pt x="2493" y="386"/>
                  </a:lnTo>
                  <a:lnTo>
                    <a:pt x="2495" y="386"/>
                  </a:lnTo>
                  <a:lnTo>
                    <a:pt x="2497" y="386"/>
                  </a:lnTo>
                  <a:lnTo>
                    <a:pt x="2499" y="384"/>
                  </a:lnTo>
                  <a:lnTo>
                    <a:pt x="2500" y="384"/>
                  </a:lnTo>
                  <a:lnTo>
                    <a:pt x="2502" y="384"/>
                  </a:lnTo>
                  <a:lnTo>
                    <a:pt x="2504" y="384"/>
                  </a:lnTo>
                  <a:lnTo>
                    <a:pt x="2510" y="383"/>
                  </a:lnTo>
                  <a:lnTo>
                    <a:pt x="2510" y="381"/>
                  </a:lnTo>
                  <a:lnTo>
                    <a:pt x="2512" y="381"/>
                  </a:lnTo>
                  <a:lnTo>
                    <a:pt x="2514" y="381"/>
                  </a:lnTo>
                  <a:lnTo>
                    <a:pt x="2516" y="381"/>
                  </a:lnTo>
                  <a:lnTo>
                    <a:pt x="2517" y="379"/>
                  </a:lnTo>
                  <a:lnTo>
                    <a:pt x="2521" y="379"/>
                  </a:lnTo>
                  <a:lnTo>
                    <a:pt x="2523" y="379"/>
                  </a:lnTo>
                  <a:lnTo>
                    <a:pt x="2525" y="379"/>
                  </a:lnTo>
                  <a:lnTo>
                    <a:pt x="2527" y="379"/>
                  </a:lnTo>
                  <a:lnTo>
                    <a:pt x="2531" y="381"/>
                  </a:lnTo>
                  <a:lnTo>
                    <a:pt x="2533" y="381"/>
                  </a:lnTo>
                  <a:lnTo>
                    <a:pt x="2536" y="383"/>
                  </a:lnTo>
                  <a:lnTo>
                    <a:pt x="2538" y="384"/>
                  </a:lnTo>
                  <a:lnTo>
                    <a:pt x="2540" y="386"/>
                  </a:lnTo>
                  <a:lnTo>
                    <a:pt x="2542" y="386"/>
                  </a:lnTo>
                  <a:lnTo>
                    <a:pt x="2544" y="386"/>
                  </a:lnTo>
                  <a:lnTo>
                    <a:pt x="2546" y="386"/>
                  </a:lnTo>
                  <a:lnTo>
                    <a:pt x="2548" y="386"/>
                  </a:lnTo>
                  <a:lnTo>
                    <a:pt x="2550" y="388"/>
                  </a:lnTo>
                  <a:lnTo>
                    <a:pt x="2552" y="388"/>
                  </a:lnTo>
                  <a:lnTo>
                    <a:pt x="2555" y="388"/>
                  </a:lnTo>
                  <a:lnTo>
                    <a:pt x="2555" y="390"/>
                  </a:lnTo>
                  <a:lnTo>
                    <a:pt x="2559" y="392"/>
                  </a:lnTo>
                  <a:lnTo>
                    <a:pt x="2561" y="394"/>
                  </a:lnTo>
                  <a:lnTo>
                    <a:pt x="2563" y="394"/>
                  </a:lnTo>
                  <a:lnTo>
                    <a:pt x="2565" y="394"/>
                  </a:lnTo>
                  <a:lnTo>
                    <a:pt x="2567" y="394"/>
                  </a:lnTo>
                  <a:lnTo>
                    <a:pt x="2569" y="394"/>
                  </a:lnTo>
                  <a:lnTo>
                    <a:pt x="2571" y="394"/>
                  </a:lnTo>
                  <a:lnTo>
                    <a:pt x="2572" y="394"/>
                  </a:lnTo>
                  <a:lnTo>
                    <a:pt x="2574" y="394"/>
                  </a:lnTo>
                  <a:lnTo>
                    <a:pt x="2578" y="392"/>
                  </a:lnTo>
                  <a:lnTo>
                    <a:pt x="2580" y="392"/>
                  </a:lnTo>
                  <a:lnTo>
                    <a:pt x="2582" y="392"/>
                  </a:lnTo>
                  <a:lnTo>
                    <a:pt x="2586" y="392"/>
                  </a:lnTo>
                  <a:lnTo>
                    <a:pt x="2588" y="392"/>
                  </a:lnTo>
                  <a:lnTo>
                    <a:pt x="2589" y="390"/>
                  </a:lnTo>
                  <a:lnTo>
                    <a:pt x="2593" y="392"/>
                  </a:lnTo>
                  <a:lnTo>
                    <a:pt x="2595" y="392"/>
                  </a:lnTo>
                  <a:lnTo>
                    <a:pt x="2597" y="394"/>
                  </a:lnTo>
                  <a:lnTo>
                    <a:pt x="2599" y="394"/>
                  </a:lnTo>
                  <a:lnTo>
                    <a:pt x="2601" y="394"/>
                  </a:lnTo>
                  <a:lnTo>
                    <a:pt x="2603" y="396"/>
                  </a:lnTo>
                  <a:lnTo>
                    <a:pt x="2603" y="398"/>
                  </a:lnTo>
                  <a:lnTo>
                    <a:pt x="2605" y="400"/>
                  </a:lnTo>
                  <a:lnTo>
                    <a:pt x="2603" y="401"/>
                  </a:lnTo>
                  <a:lnTo>
                    <a:pt x="2605" y="405"/>
                  </a:lnTo>
                  <a:lnTo>
                    <a:pt x="2605" y="407"/>
                  </a:lnTo>
                  <a:lnTo>
                    <a:pt x="2605" y="409"/>
                  </a:lnTo>
                  <a:lnTo>
                    <a:pt x="2605" y="411"/>
                  </a:lnTo>
                  <a:lnTo>
                    <a:pt x="2603" y="413"/>
                  </a:lnTo>
                  <a:lnTo>
                    <a:pt x="2603" y="415"/>
                  </a:lnTo>
                  <a:lnTo>
                    <a:pt x="2603" y="417"/>
                  </a:lnTo>
                  <a:lnTo>
                    <a:pt x="2603" y="419"/>
                  </a:lnTo>
                  <a:lnTo>
                    <a:pt x="2605" y="420"/>
                  </a:lnTo>
                  <a:lnTo>
                    <a:pt x="2607" y="422"/>
                  </a:lnTo>
                  <a:lnTo>
                    <a:pt x="2607" y="424"/>
                  </a:lnTo>
                  <a:lnTo>
                    <a:pt x="2608" y="426"/>
                  </a:lnTo>
                  <a:lnTo>
                    <a:pt x="2608" y="428"/>
                  </a:lnTo>
                  <a:lnTo>
                    <a:pt x="2610" y="428"/>
                  </a:lnTo>
                  <a:lnTo>
                    <a:pt x="2610" y="432"/>
                  </a:lnTo>
                  <a:lnTo>
                    <a:pt x="2612" y="432"/>
                  </a:lnTo>
                  <a:lnTo>
                    <a:pt x="2612" y="434"/>
                  </a:lnTo>
                  <a:lnTo>
                    <a:pt x="2612" y="436"/>
                  </a:lnTo>
                  <a:lnTo>
                    <a:pt x="2612" y="437"/>
                  </a:lnTo>
                  <a:lnTo>
                    <a:pt x="2612" y="441"/>
                  </a:lnTo>
                  <a:lnTo>
                    <a:pt x="2612" y="443"/>
                  </a:lnTo>
                  <a:lnTo>
                    <a:pt x="2612" y="445"/>
                  </a:lnTo>
                  <a:lnTo>
                    <a:pt x="2612" y="447"/>
                  </a:lnTo>
                  <a:lnTo>
                    <a:pt x="2610" y="449"/>
                  </a:lnTo>
                  <a:lnTo>
                    <a:pt x="2612" y="453"/>
                  </a:lnTo>
                  <a:lnTo>
                    <a:pt x="2610" y="453"/>
                  </a:lnTo>
                  <a:lnTo>
                    <a:pt x="2610" y="454"/>
                  </a:lnTo>
                  <a:lnTo>
                    <a:pt x="2612" y="456"/>
                  </a:lnTo>
                  <a:lnTo>
                    <a:pt x="2612" y="458"/>
                  </a:lnTo>
                  <a:lnTo>
                    <a:pt x="2612" y="460"/>
                  </a:lnTo>
                  <a:lnTo>
                    <a:pt x="2612" y="464"/>
                  </a:lnTo>
                  <a:lnTo>
                    <a:pt x="2612" y="466"/>
                  </a:lnTo>
                  <a:lnTo>
                    <a:pt x="2612" y="468"/>
                  </a:lnTo>
                  <a:lnTo>
                    <a:pt x="2612" y="470"/>
                  </a:lnTo>
                  <a:lnTo>
                    <a:pt x="2612" y="472"/>
                  </a:lnTo>
                  <a:lnTo>
                    <a:pt x="2612" y="473"/>
                  </a:lnTo>
                  <a:lnTo>
                    <a:pt x="2612" y="475"/>
                  </a:lnTo>
                  <a:lnTo>
                    <a:pt x="2612" y="477"/>
                  </a:lnTo>
                  <a:lnTo>
                    <a:pt x="2612" y="479"/>
                  </a:lnTo>
                  <a:lnTo>
                    <a:pt x="2612" y="481"/>
                  </a:lnTo>
                  <a:lnTo>
                    <a:pt x="2612" y="483"/>
                  </a:lnTo>
                  <a:lnTo>
                    <a:pt x="2612" y="485"/>
                  </a:lnTo>
                  <a:lnTo>
                    <a:pt x="2610" y="485"/>
                  </a:lnTo>
                  <a:lnTo>
                    <a:pt x="2612" y="487"/>
                  </a:lnTo>
                  <a:lnTo>
                    <a:pt x="2610" y="489"/>
                  </a:lnTo>
                  <a:lnTo>
                    <a:pt x="2610" y="490"/>
                  </a:lnTo>
                  <a:lnTo>
                    <a:pt x="2608" y="492"/>
                  </a:lnTo>
                  <a:lnTo>
                    <a:pt x="2608" y="494"/>
                  </a:lnTo>
                  <a:lnTo>
                    <a:pt x="2610" y="496"/>
                  </a:lnTo>
                  <a:lnTo>
                    <a:pt x="2610" y="498"/>
                  </a:lnTo>
                  <a:lnTo>
                    <a:pt x="2610" y="500"/>
                  </a:lnTo>
                  <a:lnTo>
                    <a:pt x="2608" y="502"/>
                  </a:lnTo>
                  <a:lnTo>
                    <a:pt x="2608" y="504"/>
                  </a:lnTo>
                  <a:lnTo>
                    <a:pt x="2610" y="506"/>
                  </a:lnTo>
                  <a:lnTo>
                    <a:pt x="2610" y="508"/>
                  </a:lnTo>
                  <a:lnTo>
                    <a:pt x="2608" y="508"/>
                  </a:lnTo>
                  <a:lnTo>
                    <a:pt x="2607" y="509"/>
                  </a:lnTo>
                  <a:lnTo>
                    <a:pt x="2605" y="511"/>
                  </a:lnTo>
                  <a:lnTo>
                    <a:pt x="2603" y="511"/>
                  </a:lnTo>
                  <a:lnTo>
                    <a:pt x="2601" y="513"/>
                  </a:lnTo>
                  <a:lnTo>
                    <a:pt x="2599" y="513"/>
                  </a:lnTo>
                  <a:lnTo>
                    <a:pt x="2595" y="515"/>
                  </a:lnTo>
                  <a:lnTo>
                    <a:pt x="2593" y="515"/>
                  </a:lnTo>
                  <a:lnTo>
                    <a:pt x="2589" y="517"/>
                  </a:lnTo>
                  <a:lnTo>
                    <a:pt x="2586" y="519"/>
                  </a:lnTo>
                  <a:lnTo>
                    <a:pt x="2584" y="521"/>
                  </a:lnTo>
                  <a:lnTo>
                    <a:pt x="2582" y="523"/>
                  </a:lnTo>
                  <a:lnTo>
                    <a:pt x="2580" y="525"/>
                  </a:lnTo>
                  <a:lnTo>
                    <a:pt x="2578" y="528"/>
                  </a:lnTo>
                  <a:lnTo>
                    <a:pt x="2574" y="532"/>
                  </a:lnTo>
                  <a:lnTo>
                    <a:pt x="2572" y="534"/>
                  </a:lnTo>
                  <a:lnTo>
                    <a:pt x="2571" y="536"/>
                  </a:lnTo>
                  <a:lnTo>
                    <a:pt x="2567" y="538"/>
                  </a:lnTo>
                  <a:lnTo>
                    <a:pt x="2565" y="538"/>
                  </a:lnTo>
                  <a:lnTo>
                    <a:pt x="2563" y="538"/>
                  </a:lnTo>
                  <a:lnTo>
                    <a:pt x="2561" y="540"/>
                  </a:lnTo>
                  <a:lnTo>
                    <a:pt x="2557" y="540"/>
                  </a:lnTo>
                  <a:lnTo>
                    <a:pt x="2555" y="540"/>
                  </a:lnTo>
                  <a:lnTo>
                    <a:pt x="2553" y="540"/>
                  </a:lnTo>
                  <a:lnTo>
                    <a:pt x="2552" y="536"/>
                  </a:lnTo>
                  <a:lnTo>
                    <a:pt x="2552" y="534"/>
                  </a:lnTo>
                  <a:lnTo>
                    <a:pt x="2552" y="532"/>
                  </a:lnTo>
                  <a:lnTo>
                    <a:pt x="2550" y="528"/>
                  </a:lnTo>
                  <a:lnTo>
                    <a:pt x="2550" y="526"/>
                  </a:lnTo>
                  <a:lnTo>
                    <a:pt x="2550" y="525"/>
                  </a:lnTo>
                  <a:lnTo>
                    <a:pt x="2548" y="523"/>
                  </a:lnTo>
                  <a:lnTo>
                    <a:pt x="2546" y="523"/>
                  </a:lnTo>
                  <a:lnTo>
                    <a:pt x="2544" y="523"/>
                  </a:lnTo>
                  <a:lnTo>
                    <a:pt x="2542" y="523"/>
                  </a:lnTo>
                  <a:lnTo>
                    <a:pt x="2540" y="523"/>
                  </a:lnTo>
                  <a:lnTo>
                    <a:pt x="2536" y="523"/>
                  </a:lnTo>
                  <a:lnTo>
                    <a:pt x="2535" y="523"/>
                  </a:lnTo>
                  <a:lnTo>
                    <a:pt x="2531" y="523"/>
                  </a:lnTo>
                  <a:lnTo>
                    <a:pt x="2529" y="523"/>
                  </a:lnTo>
                  <a:lnTo>
                    <a:pt x="2525" y="523"/>
                  </a:lnTo>
                  <a:lnTo>
                    <a:pt x="2523" y="523"/>
                  </a:lnTo>
                  <a:lnTo>
                    <a:pt x="2521" y="525"/>
                  </a:lnTo>
                  <a:lnTo>
                    <a:pt x="2519" y="525"/>
                  </a:lnTo>
                  <a:lnTo>
                    <a:pt x="2517" y="525"/>
                  </a:lnTo>
                  <a:lnTo>
                    <a:pt x="2516" y="525"/>
                  </a:lnTo>
                  <a:lnTo>
                    <a:pt x="2514" y="525"/>
                  </a:lnTo>
                  <a:lnTo>
                    <a:pt x="2512" y="526"/>
                  </a:lnTo>
                  <a:lnTo>
                    <a:pt x="2510" y="526"/>
                  </a:lnTo>
                  <a:lnTo>
                    <a:pt x="2508" y="526"/>
                  </a:lnTo>
                  <a:lnTo>
                    <a:pt x="2506" y="528"/>
                  </a:lnTo>
                  <a:lnTo>
                    <a:pt x="2504" y="528"/>
                  </a:lnTo>
                  <a:lnTo>
                    <a:pt x="2502" y="528"/>
                  </a:lnTo>
                  <a:lnTo>
                    <a:pt x="2499" y="530"/>
                  </a:lnTo>
                  <a:lnTo>
                    <a:pt x="2497" y="532"/>
                  </a:lnTo>
                  <a:lnTo>
                    <a:pt x="2495" y="532"/>
                  </a:lnTo>
                  <a:lnTo>
                    <a:pt x="2493" y="534"/>
                  </a:lnTo>
                  <a:lnTo>
                    <a:pt x="2491" y="536"/>
                  </a:lnTo>
                  <a:lnTo>
                    <a:pt x="2489" y="538"/>
                  </a:lnTo>
                  <a:lnTo>
                    <a:pt x="2489" y="540"/>
                  </a:lnTo>
                  <a:lnTo>
                    <a:pt x="2487" y="540"/>
                  </a:lnTo>
                  <a:lnTo>
                    <a:pt x="2487" y="542"/>
                  </a:lnTo>
                  <a:lnTo>
                    <a:pt x="2485" y="543"/>
                  </a:lnTo>
                  <a:lnTo>
                    <a:pt x="2485" y="545"/>
                  </a:lnTo>
                  <a:lnTo>
                    <a:pt x="2483" y="547"/>
                  </a:lnTo>
                  <a:lnTo>
                    <a:pt x="2483" y="549"/>
                  </a:lnTo>
                  <a:lnTo>
                    <a:pt x="2481" y="553"/>
                  </a:lnTo>
                  <a:lnTo>
                    <a:pt x="2481" y="555"/>
                  </a:lnTo>
                  <a:lnTo>
                    <a:pt x="2481" y="557"/>
                  </a:lnTo>
                  <a:lnTo>
                    <a:pt x="2481" y="559"/>
                  </a:lnTo>
                  <a:lnTo>
                    <a:pt x="2481" y="561"/>
                  </a:lnTo>
                  <a:lnTo>
                    <a:pt x="2481" y="562"/>
                  </a:lnTo>
                  <a:lnTo>
                    <a:pt x="2481" y="564"/>
                  </a:lnTo>
                  <a:lnTo>
                    <a:pt x="2481" y="566"/>
                  </a:lnTo>
                  <a:lnTo>
                    <a:pt x="2481" y="568"/>
                  </a:lnTo>
                  <a:lnTo>
                    <a:pt x="2481" y="572"/>
                  </a:lnTo>
                  <a:lnTo>
                    <a:pt x="2481" y="574"/>
                  </a:lnTo>
                  <a:lnTo>
                    <a:pt x="2481" y="576"/>
                  </a:lnTo>
                  <a:lnTo>
                    <a:pt x="2481" y="578"/>
                  </a:lnTo>
                  <a:lnTo>
                    <a:pt x="2481" y="579"/>
                  </a:lnTo>
                  <a:lnTo>
                    <a:pt x="2480" y="581"/>
                  </a:lnTo>
                  <a:lnTo>
                    <a:pt x="2480" y="583"/>
                  </a:lnTo>
                  <a:lnTo>
                    <a:pt x="2478" y="585"/>
                  </a:lnTo>
                  <a:lnTo>
                    <a:pt x="2476" y="587"/>
                  </a:lnTo>
                  <a:lnTo>
                    <a:pt x="2476" y="589"/>
                  </a:lnTo>
                  <a:lnTo>
                    <a:pt x="2474" y="593"/>
                  </a:lnTo>
                  <a:lnTo>
                    <a:pt x="2474" y="595"/>
                  </a:lnTo>
                  <a:lnTo>
                    <a:pt x="2472" y="595"/>
                  </a:lnTo>
                  <a:lnTo>
                    <a:pt x="2470" y="598"/>
                  </a:lnTo>
                  <a:lnTo>
                    <a:pt x="2468" y="600"/>
                  </a:lnTo>
                  <a:lnTo>
                    <a:pt x="2468" y="602"/>
                  </a:lnTo>
                  <a:lnTo>
                    <a:pt x="2466" y="604"/>
                  </a:lnTo>
                  <a:lnTo>
                    <a:pt x="2466" y="606"/>
                  </a:lnTo>
                  <a:lnTo>
                    <a:pt x="2464" y="608"/>
                  </a:lnTo>
                  <a:lnTo>
                    <a:pt x="2464" y="610"/>
                  </a:lnTo>
                  <a:lnTo>
                    <a:pt x="2463" y="614"/>
                  </a:lnTo>
                  <a:lnTo>
                    <a:pt x="2463" y="615"/>
                  </a:lnTo>
                  <a:lnTo>
                    <a:pt x="2461" y="617"/>
                  </a:lnTo>
                  <a:lnTo>
                    <a:pt x="2461" y="619"/>
                  </a:lnTo>
                  <a:lnTo>
                    <a:pt x="2461" y="621"/>
                  </a:lnTo>
                  <a:lnTo>
                    <a:pt x="2461" y="623"/>
                  </a:lnTo>
                  <a:lnTo>
                    <a:pt x="2459" y="627"/>
                  </a:lnTo>
                  <a:lnTo>
                    <a:pt x="2457" y="629"/>
                  </a:lnTo>
                  <a:lnTo>
                    <a:pt x="2457" y="631"/>
                  </a:lnTo>
                  <a:lnTo>
                    <a:pt x="2455" y="631"/>
                  </a:lnTo>
                  <a:lnTo>
                    <a:pt x="2455" y="634"/>
                  </a:lnTo>
                  <a:lnTo>
                    <a:pt x="2455" y="636"/>
                  </a:lnTo>
                  <a:lnTo>
                    <a:pt x="2455" y="638"/>
                  </a:lnTo>
                  <a:lnTo>
                    <a:pt x="2453" y="640"/>
                  </a:lnTo>
                  <a:lnTo>
                    <a:pt x="2453" y="642"/>
                  </a:lnTo>
                  <a:lnTo>
                    <a:pt x="2453" y="644"/>
                  </a:lnTo>
                  <a:lnTo>
                    <a:pt x="2451" y="646"/>
                  </a:lnTo>
                  <a:lnTo>
                    <a:pt x="2451" y="648"/>
                  </a:lnTo>
                  <a:lnTo>
                    <a:pt x="2451" y="650"/>
                  </a:lnTo>
                  <a:lnTo>
                    <a:pt x="2451" y="651"/>
                  </a:lnTo>
                  <a:lnTo>
                    <a:pt x="2451" y="653"/>
                  </a:lnTo>
                  <a:lnTo>
                    <a:pt x="2451" y="655"/>
                  </a:lnTo>
                  <a:lnTo>
                    <a:pt x="2453" y="659"/>
                  </a:lnTo>
                  <a:lnTo>
                    <a:pt x="2455" y="663"/>
                  </a:lnTo>
                  <a:lnTo>
                    <a:pt x="2455" y="665"/>
                  </a:lnTo>
                  <a:lnTo>
                    <a:pt x="2457" y="667"/>
                  </a:lnTo>
                  <a:lnTo>
                    <a:pt x="2457" y="668"/>
                  </a:lnTo>
                  <a:lnTo>
                    <a:pt x="2457" y="670"/>
                  </a:lnTo>
                  <a:lnTo>
                    <a:pt x="2457" y="672"/>
                  </a:lnTo>
                  <a:lnTo>
                    <a:pt x="2457" y="674"/>
                  </a:lnTo>
                  <a:lnTo>
                    <a:pt x="2455" y="676"/>
                  </a:lnTo>
                  <a:lnTo>
                    <a:pt x="2453" y="678"/>
                  </a:lnTo>
                  <a:lnTo>
                    <a:pt x="2451" y="680"/>
                  </a:lnTo>
                  <a:lnTo>
                    <a:pt x="2449" y="680"/>
                  </a:lnTo>
                  <a:lnTo>
                    <a:pt x="2447" y="682"/>
                  </a:lnTo>
                  <a:lnTo>
                    <a:pt x="2445" y="682"/>
                  </a:lnTo>
                  <a:lnTo>
                    <a:pt x="2444" y="682"/>
                  </a:lnTo>
                  <a:lnTo>
                    <a:pt x="2442" y="682"/>
                  </a:lnTo>
                  <a:lnTo>
                    <a:pt x="2440" y="682"/>
                  </a:lnTo>
                  <a:lnTo>
                    <a:pt x="2438" y="682"/>
                  </a:lnTo>
                  <a:lnTo>
                    <a:pt x="2438" y="686"/>
                  </a:lnTo>
                  <a:lnTo>
                    <a:pt x="2434" y="686"/>
                  </a:lnTo>
                  <a:lnTo>
                    <a:pt x="2432" y="686"/>
                  </a:lnTo>
                  <a:lnTo>
                    <a:pt x="2430" y="686"/>
                  </a:lnTo>
                  <a:lnTo>
                    <a:pt x="2428" y="686"/>
                  </a:lnTo>
                  <a:lnTo>
                    <a:pt x="2427" y="687"/>
                  </a:lnTo>
                  <a:lnTo>
                    <a:pt x="2427" y="689"/>
                  </a:lnTo>
                  <a:lnTo>
                    <a:pt x="2428" y="691"/>
                  </a:lnTo>
                  <a:lnTo>
                    <a:pt x="2427" y="693"/>
                  </a:lnTo>
                  <a:lnTo>
                    <a:pt x="2425" y="693"/>
                  </a:lnTo>
                  <a:lnTo>
                    <a:pt x="2423" y="695"/>
                  </a:lnTo>
                  <a:lnTo>
                    <a:pt x="2421" y="695"/>
                  </a:lnTo>
                  <a:lnTo>
                    <a:pt x="2419" y="695"/>
                  </a:lnTo>
                  <a:lnTo>
                    <a:pt x="2417" y="697"/>
                  </a:lnTo>
                  <a:lnTo>
                    <a:pt x="2415" y="697"/>
                  </a:lnTo>
                  <a:lnTo>
                    <a:pt x="2413" y="697"/>
                  </a:lnTo>
                  <a:lnTo>
                    <a:pt x="2411" y="699"/>
                  </a:lnTo>
                  <a:lnTo>
                    <a:pt x="2409" y="699"/>
                  </a:lnTo>
                  <a:lnTo>
                    <a:pt x="2408" y="701"/>
                  </a:lnTo>
                  <a:lnTo>
                    <a:pt x="2406" y="701"/>
                  </a:lnTo>
                  <a:lnTo>
                    <a:pt x="2402" y="701"/>
                  </a:lnTo>
                  <a:lnTo>
                    <a:pt x="2400" y="703"/>
                  </a:lnTo>
                  <a:lnTo>
                    <a:pt x="2398" y="703"/>
                  </a:lnTo>
                  <a:lnTo>
                    <a:pt x="2396" y="703"/>
                  </a:lnTo>
                  <a:lnTo>
                    <a:pt x="2394" y="704"/>
                  </a:lnTo>
                  <a:lnTo>
                    <a:pt x="2391" y="704"/>
                  </a:lnTo>
                  <a:lnTo>
                    <a:pt x="2389" y="704"/>
                  </a:lnTo>
                  <a:lnTo>
                    <a:pt x="2389" y="706"/>
                  </a:lnTo>
                  <a:lnTo>
                    <a:pt x="2385" y="706"/>
                  </a:lnTo>
                  <a:lnTo>
                    <a:pt x="2383" y="706"/>
                  </a:lnTo>
                  <a:lnTo>
                    <a:pt x="2381" y="708"/>
                  </a:lnTo>
                  <a:lnTo>
                    <a:pt x="2379" y="710"/>
                  </a:lnTo>
                  <a:lnTo>
                    <a:pt x="2377" y="708"/>
                  </a:lnTo>
                  <a:lnTo>
                    <a:pt x="2374" y="708"/>
                  </a:lnTo>
                  <a:lnTo>
                    <a:pt x="2372" y="708"/>
                  </a:lnTo>
                  <a:lnTo>
                    <a:pt x="2370" y="708"/>
                  </a:lnTo>
                  <a:lnTo>
                    <a:pt x="2368" y="710"/>
                  </a:lnTo>
                  <a:lnTo>
                    <a:pt x="2366" y="710"/>
                  </a:lnTo>
                  <a:lnTo>
                    <a:pt x="2364" y="710"/>
                  </a:lnTo>
                  <a:lnTo>
                    <a:pt x="2362" y="710"/>
                  </a:lnTo>
                  <a:lnTo>
                    <a:pt x="2360" y="712"/>
                  </a:lnTo>
                  <a:lnTo>
                    <a:pt x="2358" y="712"/>
                  </a:lnTo>
                  <a:lnTo>
                    <a:pt x="2356" y="714"/>
                  </a:lnTo>
                  <a:lnTo>
                    <a:pt x="2355" y="714"/>
                  </a:lnTo>
                  <a:lnTo>
                    <a:pt x="2353" y="714"/>
                  </a:lnTo>
                  <a:lnTo>
                    <a:pt x="2349" y="714"/>
                  </a:lnTo>
                  <a:lnTo>
                    <a:pt x="2347" y="714"/>
                  </a:lnTo>
                  <a:lnTo>
                    <a:pt x="2347" y="716"/>
                  </a:lnTo>
                  <a:lnTo>
                    <a:pt x="2343" y="716"/>
                  </a:lnTo>
                  <a:lnTo>
                    <a:pt x="2341" y="716"/>
                  </a:lnTo>
                  <a:lnTo>
                    <a:pt x="2339" y="718"/>
                  </a:lnTo>
                  <a:lnTo>
                    <a:pt x="2338" y="718"/>
                  </a:lnTo>
                  <a:lnTo>
                    <a:pt x="2336" y="720"/>
                  </a:lnTo>
                  <a:lnTo>
                    <a:pt x="2336" y="722"/>
                  </a:lnTo>
                  <a:lnTo>
                    <a:pt x="2334" y="722"/>
                  </a:lnTo>
                  <a:lnTo>
                    <a:pt x="2332" y="723"/>
                  </a:lnTo>
                  <a:lnTo>
                    <a:pt x="2330" y="723"/>
                  </a:lnTo>
                  <a:lnTo>
                    <a:pt x="2330" y="725"/>
                  </a:lnTo>
                  <a:lnTo>
                    <a:pt x="2326" y="727"/>
                  </a:lnTo>
                  <a:lnTo>
                    <a:pt x="2324" y="729"/>
                  </a:lnTo>
                  <a:lnTo>
                    <a:pt x="2322" y="731"/>
                  </a:lnTo>
                  <a:lnTo>
                    <a:pt x="2320" y="731"/>
                  </a:lnTo>
                  <a:lnTo>
                    <a:pt x="2319" y="731"/>
                  </a:lnTo>
                  <a:lnTo>
                    <a:pt x="2317" y="731"/>
                  </a:lnTo>
                  <a:lnTo>
                    <a:pt x="2315" y="733"/>
                  </a:lnTo>
                  <a:lnTo>
                    <a:pt x="2313" y="733"/>
                  </a:lnTo>
                  <a:lnTo>
                    <a:pt x="2311" y="735"/>
                  </a:lnTo>
                  <a:lnTo>
                    <a:pt x="2309" y="735"/>
                  </a:lnTo>
                  <a:lnTo>
                    <a:pt x="2307" y="735"/>
                  </a:lnTo>
                  <a:lnTo>
                    <a:pt x="2303" y="735"/>
                  </a:lnTo>
                  <a:lnTo>
                    <a:pt x="2302" y="735"/>
                  </a:lnTo>
                  <a:lnTo>
                    <a:pt x="2300" y="737"/>
                  </a:lnTo>
                  <a:lnTo>
                    <a:pt x="2298" y="737"/>
                  </a:lnTo>
                  <a:lnTo>
                    <a:pt x="2294" y="739"/>
                  </a:lnTo>
                  <a:lnTo>
                    <a:pt x="2294" y="740"/>
                  </a:lnTo>
                  <a:lnTo>
                    <a:pt x="2292" y="740"/>
                  </a:lnTo>
                  <a:lnTo>
                    <a:pt x="2290" y="740"/>
                  </a:lnTo>
                  <a:lnTo>
                    <a:pt x="2288" y="740"/>
                  </a:lnTo>
                  <a:lnTo>
                    <a:pt x="2286" y="739"/>
                  </a:lnTo>
                  <a:lnTo>
                    <a:pt x="2284" y="739"/>
                  </a:lnTo>
                  <a:lnTo>
                    <a:pt x="2283" y="737"/>
                  </a:lnTo>
                  <a:lnTo>
                    <a:pt x="2281" y="737"/>
                  </a:lnTo>
                  <a:lnTo>
                    <a:pt x="2279" y="737"/>
                  </a:lnTo>
                  <a:lnTo>
                    <a:pt x="2277" y="737"/>
                  </a:lnTo>
                  <a:lnTo>
                    <a:pt x="2275" y="737"/>
                  </a:lnTo>
                  <a:lnTo>
                    <a:pt x="2275" y="739"/>
                  </a:lnTo>
                  <a:lnTo>
                    <a:pt x="2273" y="740"/>
                  </a:lnTo>
                  <a:lnTo>
                    <a:pt x="2273" y="742"/>
                  </a:lnTo>
                  <a:lnTo>
                    <a:pt x="2271" y="744"/>
                  </a:lnTo>
                  <a:lnTo>
                    <a:pt x="2271" y="746"/>
                  </a:lnTo>
                  <a:lnTo>
                    <a:pt x="2271" y="748"/>
                  </a:lnTo>
                  <a:lnTo>
                    <a:pt x="2271" y="750"/>
                  </a:lnTo>
                  <a:lnTo>
                    <a:pt x="2271" y="752"/>
                  </a:lnTo>
                  <a:lnTo>
                    <a:pt x="2271" y="754"/>
                  </a:lnTo>
                  <a:lnTo>
                    <a:pt x="2271" y="756"/>
                  </a:lnTo>
                  <a:lnTo>
                    <a:pt x="2269" y="759"/>
                  </a:lnTo>
                  <a:lnTo>
                    <a:pt x="2269" y="761"/>
                  </a:lnTo>
                  <a:lnTo>
                    <a:pt x="2269" y="763"/>
                  </a:lnTo>
                  <a:lnTo>
                    <a:pt x="2269" y="765"/>
                  </a:lnTo>
                  <a:lnTo>
                    <a:pt x="2269" y="767"/>
                  </a:lnTo>
                  <a:lnTo>
                    <a:pt x="2269" y="769"/>
                  </a:lnTo>
                  <a:lnTo>
                    <a:pt x="2267" y="769"/>
                  </a:lnTo>
                  <a:lnTo>
                    <a:pt x="2267" y="771"/>
                  </a:lnTo>
                  <a:lnTo>
                    <a:pt x="2266" y="771"/>
                  </a:lnTo>
                  <a:lnTo>
                    <a:pt x="2264" y="773"/>
                  </a:lnTo>
                  <a:lnTo>
                    <a:pt x="2262" y="773"/>
                  </a:lnTo>
                  <a:lnTo>
                    <a:pt x="2260" y="775"/>
                  </a:lnTo>
                  <a:lnTo>
                    <a:pt x="2258" y="776"/>
                  </a:lnTo>
                  <a:lnTo>
                    <a:pt x="2256" y="778"/>
                  </a:lnTo>
                  <a:lnTo>
                    <a:pt x="2256" y="782"/>
                  </a:lnTo>
                  <a:lnTo>
                    <a:pt x="2254" y="784"/>
                  </a:lnTo>
                  <a:lnTo>
                    <a:pt x="2256" y="786"/>
                  </a:lnTo>
                  <a:lnTo>
                    <a:pt x="2256" y="788"/>
                  </a:lnTo>
                  <a:lnTo>
                    <a:pt x="2258" y="790"/>
                  </a:lnTo>
                  <a:lnTo>
                    <a:pt x="2258" y="792"/>
                  </a:lnTo>
                  <a:lnTo>
                    <a:pt x="2260" y="793"/>
                  </a:lnTo>
                  <a:lnTo>
                    <a:pt x="2262" y="793"/>
                  </a:lnTo>
                  <a:lnTo>
                    <a:pt x="2264" y="795"/>
                  </a:lnTo>
                  <a:lnTo>
                    <a:pt x="2266" y="795"/>
                  </a:lnTo>
                  <a:lnTo>
                    <a:pt x="2267" y="795"/>
                  </a:lnTo>
                  <a:lnTo>
                    <a:pt x="2269" y="795"/>
                  </a:lnTo>
                  <a:lnTo>
                    <a:pt x="2271" y="795"/>
                  </a:lnTo>
                  <a:lnTo>
                    <a:pt x="2273" y="795"/>
                  </a:lnTo>
                  <a:lnTo>
                    <a:pt x="2275" y="795"/>
                  </a:lnTo>
                  <a:lnTo>
                    <a:pt x="2277" y="795"/>
                  </a:lnTo>
                  <a:lnTo>
                    <a:pt x="2279" y="795"/>
                  </a:lnTo>
                  <a:lnTo>
                    <a:pt x="2281" y="793"/>
                  </a:lnTo>
                  <a:lnTo>
                    <a:pt x="2281" y="795"/>
                  </a:lnTo>
                  <a:lnTo>
                    <a:pt x="2283" y="793"/>
                  </a:lnTo>
                  <a:lnTo>
                    <a:pt x="2286" y="793"/>
                  </a:lnTo>
                  <a:lnTo>
                    <a:pt x="2288" y="793"/>
                  </a:lnTo>
                  <a:lnTo>
                    <a:pt x="2290" y="793"/>
                  </a:lnTo>
                  <a:lnTo>
                    <a:pt x="2294" y="792"/>
                  </a:lnTo>
                  <a:lnTo>
                    <a:pt x="2296" y="792"/>
                  </a:lnTo>
                  <a:lnTo>
                    <a:pt x="2298" y="792"/>
                  </a:lnTo>
                  <a:lnTo>
                    <a:pt x="2300" y="790"/>
                  </a:lnTo>
                  <a:lnTo>
                    <a:pt x="2302" y="790"/>
                  </a:lnTo>
                  <a:lnTo>
                    <a:pt x="2303" y="790"/>
                  </a:lnTo>
                  <a:lnTo>
                    <a:pt x="2305" y="788"/>
                  </a:lnTo>
                  <a:lnTo>
                    <a:pt x="2307" y="788"/>
                  </a:lnTo>
                  <a:lnTo>
                    <a:pt x="2313" y="788"/>
                  </a:lnTo>
                  <a:lnTo>
                    <a:pt x="2315" y="788"/>
                  </a:lnTo>
                  <a:lnTo>
                    <a:pt x="2317" y="788"/>
                  </a:lnTo>
                  <a:lnTo>
                    <a:pt x="2319" y="790"/>
                  </a:lnTo>
                  <a:lnTo>
                    <a:pt x="2320" y="790"/>
                  </a:lnTo>
                  <a:lnTo>
                    <a:pt x="2322" y="792"/>
                  </a:lnTo>
                  <a:lnTo>
                    <a:pt x="2322" y="793"/>
                  </a:lnTo>
                  <a:lnTo>
                    <a:pt x="2324" y="793"/>
                  </a:lnTo>
                  <a:lnTo>
                    <a:pt x="2324" y="795"/>
                  </a:lnTo>
                  <a:lnTo>
                    <a:pt x="2324" y="797"/>
                  </a:lnTo>
                  <a:lnTo>
                    <a:pt x="2326" y="799"/>
                  </a:lnTo>
                  <a:lnTo>
                    <a:pt x="2326" y="801"/>
                  </a:lnTo>
                  <a:lnTo>
                    <a:pt x="2326" y="803"/>
                  </a:lnTo>
                  <a:lnTo>
                    <a:pt x="2326" y="805"/>
                  </a:lnTo>
                  <a:lnTo>
                    <a:pt x="2326" y="807"/>
                  </a:lnTo>
                  <a:lnTo>
                    <a:pt x="2326" y="809"/>
                  </a:lnTo>
                  <a:lnTo>
                    <a:pt x="2326" y="811"/>
                  </a:lnTo>
                  <a:lnTo>
                    <a:pt x="2326" y="812"/>
                  </a:lnTo>
                  <a:lnTo>
                    <a:pt x="2326" y="814"/>
                  </a:lnTo>
                  <a:lnTo>
                    <a:pt x="2326" y="816"/>
                  </a:lnTo>
                  <a:lnTo>
                    <a:pt x="2326" y="818"/>
                  </a:lnTo>
                  <a:lnTo>
                    <a:pt x="2326" y="820"/>
                  </a:lnTo>
                  <a:lnTo>
                    <a:pt x="2326" y="822"/>
                  </a:lnTo>
                  <a:lnTo>
                    <a:pt x="2328" y="826"/>
                  </a:lnTo>
                  <a:lnTo>
                    <a:pt x="2328" y="828"/>
                  </a:lnTo>
                  <a:lnTo>
                    <a:pt x="2328" y="829"/>
                  </a:lnTo>
                  <a:lnTo>
                    <a:pt x="2328" y="831"/>
                  </a:lnTo>
                  <a:lnTo>
                    <a:pt x="2328" y="833"/>
                  </a:lnTo>
                  <a:lnTo>
                    <a:pt x="2328" y="835"/>
                  </a:lnTo>
                  <a:lnTo>
                    <a:pt x="2328" y="837"/>
                  </a:lnTo>
                  <a:lnTo>
                    <a:pt x="2326" y="839"/>
                  </a:lnTo>
                  <a:lnTo>
                    <a:pt x="2324" y="841"/>
                  </a:lnTo>
                  <a:lnTo>
                    <a:pt x="2324" y="843"/>
                  </a:lnTo>
                  <a:lnTo>
                    <a:pt x="2324" y="845"/>
                  </a:lnTo>
                  <a:lnTo>
                    <a:pt x="2326" y="845"/>
                  </a:lnTo>
                  <a:lnTo>
                    <a:pt x="2326" y="846"/>
                  </a:lnTo>
                  <a:lnTo>
                    <a:pt x="2326" y="848"/>
                  </a:lnTo>
                  <a:lnTo>
                    <a:pt x="2326" y="850"/>
                  </a:lnTo>
                  <a:lnTo>
                    <a:pt x="2326" y="852"/>
                  </a:lnTo>
                  <a:lnTo>
                    <a:pt x="2326" y="854"/>
                  </a:lnTo>
                  <a:lnTo>
                    <a:pt x="2324" y="856"/>
                  </a:lnTo>
                  <a:lnTo>
                    <a:pt x="2324" y="858"/>
                  </a:lnTo>
                  <a:lnTo>
                    <a:pt x="2322" y="858"/>
                  </a:lnTo>
                  <a:lnTo>
                    <a:pt x="2320" y="860"/>
                  </a:lnTo>
                  <a:lnTo>
                    <a:pt x="2319" y="862"/>
                  </a:lnTo>
                  <a:lnTo>
                    <a:pt x="2317" y="862"/>
                  </a:lnTo>
                  <a:lnTo>
                    <a:pt x="2315" y="864"/>
                  </a:lnTo>
                  <a:lnTo>
                    <a:pt x="2313" y="864"/>
                  </a:lnTo>
                  <a:lnTo>
                    <a:pt x="2313" y="865"/>
                  </a:lnTo>
                  <a:lnTo>
                    <a:pt x="2311" y="867"/>
                  </a:lnTo>
                  <a:lnTo>
                    <a:pt x="2311" y="871"/>
                  </a:lnTo>
                  <a:lnTo>
                    <a:pt x="2311" y="873"/>
                  </a:lnTo>
                  <a:lnTo>
                    <a:pt x="2311" y="875"/>
                  </a:lnTo>
                  <a:lnTo>
                    <a:pt x="2313" y="877"/>
                  </a:lnTo>
                  <a:lnTo>
                    <a:pt x="2313" y="879"/>
                  </a:lnTo>
                  <a:lnTo>
                    <a:pt x="2313" y="881"/>
                  </a:lnTo>
                  <a:lnTo>
                    <a:pt x="2313" y="882"/>
                  </a:lnTo>
                  <a:lnTo>
                    <a:pt x="2313" y="884"/>
                  </a:lnTo>
                  <a:lnTo>
                    <a:pt x="2313" y="886"/>
                  </a:lnTo>
                  <a:lnTo>
                    <a:pt x="2313" y="888"/>
                  </a:lnTo>
                  <a:lnTo>
                    <a:pt x="2315" y="890"/>
                  </a:lnTo>
                  <a:lnTo>
                    <a:pt x="2315" y="892"/>
                  </a:lnTo>
                  <a:lnTo>
                    <a:pt x="2317" y="894"/>
                  </a:lnTo>
                  <a:lnTo>
                    <a:pt x="2319" y="894"/>
                  </a:lnTo>
                  <a:lnTo>
                    <a:pt x="2320" y="894"/>
                  </a:lnTo>
                  <a:lnTo>
                    <a:pt x="2322" y="894"/>
                  </a:lnTo>
                  <a:lnTo>
                    <a:pt x="2324" y="894"/>
                  </a:lnTo>
                  <a:lnTo>
                    <a:pt x="2326" y="894"/>
                  </a:lnTo>
                  <a:lnTo>
                    <a:pt x="2328" y="890"/>
                  </a:lnTo>
                  <a:lnTo>
                    <a:pt x="2330" y="890"/>
                  </a:lnTo>
                  <a:lnTo>
                    <a:pt x="2332" y="888"/>
                  </a:lnTo>
                  <a:lnTo>
                    <a:pt x="2334" y="886"/>
                  </a:lnTo>
                  <a:lnTo>
                    <a:pt x="2336" y="881"/>
                  </a:lnTo>
                  <a:lnTo>
                    <a:pt x="2338" y="881"/>
                  </a:lnTo>
                  <a:lnTo>
                    <a:pt x="2339" y="882"/>
                  </a:lnTo>
                  <a:lnTo>
                    <a:pt x="2341" y="882"/>
                  </a:lnTo>
                  <a:lnTo>
                    <a:pt x="2343" y="884"/>
                  </a:lnTo>
                  <a:lnTo>
                    <a:pt x="2345" y="886"/>
                  </a:lnTo>
                  <a:lnTo>
                    <a:pt x="2345" y="888"/>
                  </a:lnTo>
                  <a:lnTo>
                    <a:pt x="2347" y="890"/>
                  </a:lnTo>
                  <a:lnTo>
                    <a:pt x="2347" y="892"/>
                  </a:lnTo>
                  <a:lnTo>
                    <a:pt x="2349" y="892"/>
                  </a:lnTo>
                  <a:lnTo>
                    <a:pt x="2349" y="894"/>
                  </a:lnTo>
                  <a:lnTo>
                    <a:pt x="2349" y="896"/>
                  </a:lnTo>
                  <a:lnTo>
                    <a:pt x="2349" y="898"/>
                  </a:lnTo>
                  <a:lnTo>
                    <a:pt x="2349" y="900"/>
                  </a:lnTo>
                  <a:lnTo>
                    <a:pt x="2349" y="901"/>
                  </a:lnTo>
                  <a:lnTo>
                    <a:pt x="2349" y="903"/>
                  </a:lnTo>
                  <a:lnTo>
                    <a:pt x="2347" y="903"/>
                  </a:lnTo>
                  <a:lnTo>
                    <a:pt x="2347" y="905"/>
                  </a:lnTo>
                  <a:lnTo>
                    <a:pt x="2349" y="907"/>
                  </a:lnTo>
                  <a:lnTo>
                    <a:pt x="2349" y="909"/>
                  </a:lnTo>
                  <a:lnTo>
                    <a:pt x="2349" y="911"/>
                  </a:lnTo>
                  <a:lnTo>
                    <a:pt x="2349" y="913"/>
                  </a:lnTo>
                  <a:lnTo>
                    <a:pt x="2349" y="917"/>
                  </a:lnTo>
                  <a:lnTo>
                    <a:pt x="2349" y="918"/>
                  </a:lnTo>
                  <a:lnTo>
                    <a:pt x="2349" y="920"/>
                  </a:lnTo>
                  <a:lnTo>
                    <a:pt x="2349" y="922"/>
                  </a:lnTo>
                  <a:lnTo>
                    <a:pt x="2347" y="924"/>
                  </a:lnTo>
                  <a:lnTo>
                    <a:pt x="2347" y="926"/>
                  </a:lnTo>
                  <a:lnTo>
                    <a:pt x="2347" y="928"/>
                  </a:lnTo>
                  <a:lnTo>
                    <a:pt x="2347" y="930"/>
                  </a:lnTo>
                  <a:lnTo>
                    <a:pt x="2349" y="932"/>
                  </a:lnTo>
                  <a:lnTo>
                    <a:pt x="2351" y="932"/>
                  </a:lnTo>
                  <a:lnTo>
                    <a:pt x="2353" y="934"/>
                  </a:lnTo>
                  <a:lnTo>
                    <a:pt x="2355" y="935"/>
                  </a:lnTo>
                  <a:lnTo>
                    <a:pt x="2356" y="937"/>
                  </a:lnTo>
                  <a:lnTo>
                    <a:pt x="2358" y="935"/>
                  </a:lnTo>
                  <a:lnTo>
                    <a:pt x="2360" y="935"/>
                  </a:lnTo>
                  <a:lnTo>
                    <a:pt x="2362" y="935"/>
                  </a:lnTo>
                  <a:lnTo>
                    <a:pt x="2364" y="937"/>
                  </a:lnTo>
                  <a:lnTo>
                    <a:pt x="2364" y="939"/>
                  </a:lnTo>
                  <a:lnTo>
                    <a:pt x="2366" y="939"/>
                  </a:lnTo>
                  <a:lnTo>
                    <a:pt x="2368" y="941"/>
                  </a:lnTo>
                  <a:lnTo>
                    <a:pt x="2370" y="943"/>
                  </a:lnTo>
                  <a:lnTo>
                    <a:pt x="2372" y="943"/>
                  </a:lnTo>
                  <a:lnTo>
                    <a:pt x="2374" y="945"/>
                  </a:lnTo>
                  <a:lnTo>
                    <a:pt x="2375" y="945"/>
                  </a:lnTo>
                  <a:lnTo>
                    <a:pt x="2375" y="949"/>
                  </a:lnTo>
                  <a:lnTo>
                    <a:pt x="2377" y="951"/>
                  </a:lnTo>
                  <a:lnTo>
                    <a:pt x="2379" y="953"/>
                  </a:lnTo>
                  <a:lnTo>
                    <a:pt x="2379" y="954"/>
                  </a:lnTo>
                  <a:lnTo>
                    <a:pt x="2383" y="958"/>
                  </a:lnTo>
                  <a:lnTo>
                    <a:pt x="2383" y="960"/>
                  </a:lnTo>
                  <a:lnTo>
                    <a:pt x="2383" y="962"/>
                  </a:lnTo>
                  <a:lnTo>
                    <a:pt x="2385" y="964"/>
                  </a:lnTo>
                  <a:lnTo>
                    <a:pt x="2387" y="966"/>
                  </a:lnTo>
                  <a:lnTo>
                    <a:pt x="2387" y="968"/>
                  </a:lnTo>
                  <a:lnTo>
                    <a:pt x="2389" y="970"/>
                  </a:lnTo>
                  <a:lnTo>
                    <a:pt x="2389" y="971"/>
                  </a:lnTo>
                  <a:lnTo>
                    <a:pt x="2391" y="971"/>
                  </a:lnTo>
                  <a:lnTo>
                    <a:pt x="2392" y="973"/>
                  </a:lnTo>
                  <a:lnTo>
                    <a:pt x="2392" y="971"/>
                  </a:lnTo>
                  <a:lnTo>
                    <a:pt x="2394" y="971"/>
                  </a:lnTo>
                  <a:lnTo>
                    <a:pt x="2398" y="970"/>
                  </a:lnTo>
                  <a:lnTo>
                    <a:pt x="2400" y="970"/>
                  </a:lnTo>
                  <a:lnTo>
                    <a:pt x="2402" y="970"/>
                  </a:lnTo>
                  <a:lnTo>
                    <a:pt x="2404" y="968"/>
                  </a:lnTo>
                  <a:lnTo>
                    <a:pt x="2406" y="968"/>
                  </a:lnTo>
                  <a:lnTo>
                    <a:pt x="2409" y="968"/>
                  </a:lnTo>
                  <a:lnTo>
                    <a:pt x="2411" y="968"/>
                  </a:lnTo>
                  <a:lnTo>
                    <a:pt x="2413" y="968"/>
                  </a:lnTo>
                  <a:lnTo>
                    <a:pt x="2415" y="968"/>
                  </a:lnTo>
                  <a:lnTo>
                    <a:pt x="2417" y="968"/>
                  </a:lnTo>
                  <a:lnTo>
                    <a:pt x="2421" y="968"/>
                  </a:lnTo>
                  <a:lnTo>
                    <a:pt x="2423" y="970"/>
                  </a:lnTo>
                  <a:lnTo>
                    <a:pt x="2425" y="970"/>
                  </a:lnTo>
                  <a:lnTo>
                    <a:pt x="2427" y="970"/>
                  </a:lnTo>
                  <a:lnTo>
                    <a:pt x="2428" y="970"/>
                  </a:lnTo>
                  <a:lnTo>
                    <a:pt x="2432" y="971"/>
                  </a:lnTo>
                  <a:lnTo>
                    <a:pt x="2434" y="973"/>
                  </a:lnTo>
                  <a:lnTo>
                    <a:pt x="2436" y="973"/>
                  </a:lnTo>
                  <a:lnTo>
                    <a:pt x="2438" y="973"/>
                  </a:lnTo>
                  <a:lnTo>
                    <a:pt x="2440" y="975"/>
                  </a:lnTo>
                  <a:lnTo>
                    <a:pt x="2442" y="975"/>
                  </a:lnTo>
                  <a:lnTo>
                    <a:pt x="2444" y="975"/>
                  </a:lnTo>
                  <a:lnTo>
                    <a:pt x="2447" y="975"/>
                  </a:lnTo>
                  <a:lnTo>
                    <a:pt x="2451" y="979"/>
                  </a:lnTo>
                  <a:lnTo>
                    <a:pt x="2453" y="981"/>
                  </a:lnTo>
                  <a:lnTo>
                    <a:pt x="2455" y="981"/>
                  </a:lnTo>
                  <a:lnTo>
                    <a:pt x="2457" y="981"/>
                  </a:lnTo>
                  <a:lnTo>
                    <a:pt x="2461" y="981"/>
                  </a:lnTo>
                  <a:lnTo>
                    <a:pt x="2464" y="981"/>
                  </a:lnTo>
                  <a:lnTo>
                    <a:pt x="2466" y="981"/>
                  </a:lnTo>
                  <a:lnTo>
                    <a:pt x="2468" y="981"/>
                  </a:lnTo>
                  <a:lnTo>
                    <a:pt x="2470" y="981"/>
                  </a:lnTo>
                  <a:lnTo>
                    <a:pt x="2472" y="981"/>
                  </a:lnTo>
                  <a:lnTo>
                    <a:pt x="2474" y="981"/>
                  </a:lnTo>
                  <a:lnTo>
                    <a:pt x="2476" y="981"/>
                  </a:lnTo>
                  <a:lnTo>
                    <a:pt x="2478" y="981"/>
                  </a:lnTo>
                  <a:lnTo>
                    <a:pt x="2480" y="981"/>
                  </a:lnTo>
                  <a:lnTo>
                    <a:pt x="2481" y="983"/>
                  </a:lnTo>
                  <a:lnTo>
                    <a:pt x="2483" y="983"/>
                  </a:lnTo>
                  <a:lnTo>
                    <a:pt x="2485" y="983"/>
                  </a:lnTo>
                  <a:lnTo>
                    <a:pt x="2489" y="985"/>
                  </a:lnTo>
                  <a:lnTo>
                    <a:pt x="2493" y="987"/>
                  </a:lnTo>
                  <a:lnTo>
                    <a:pt x="2495" y="987"/>
                  </a:lnTo>
                  <a:lnTo>
                    <a:pt x="2499" y="987"/>
                  </a:lnTo>
                  <a:lnTo>
                    <a:pt x="2500" y="987"/>
                  </a:lnTo>
                  <a:lnTo>
                    <a:pt x="2500" y="989"/>
                  </a:lnTo>
                  <a:lnTo>
                    <a:pt x="2502" y="989"/>
                  </a:lnTo>
                  <a:lnTo>
                    <a:pt x="2504" y="989"/>
                  </a:lnTo>
                  <a:lnTo>
                    <a:pt x="2506" y="989"/>
                  </a:lnTo>
                  <a:lnTo>
                    <a:pt x="2508" y="989"/>
                  </a:lnTo>
                  <a:lnTo>
                    <a:pt x="2510" y="989"/>
                  </a:lnTo>
                  <a:lnTo>
                    <a:pt x="2514" y="989"/>
                  </a:lnTo>
                  <a:lnTo>
                    <a:pt x="2517" y="989"/>
                  </a:lnTo>
                  <a:lnTo>
                    <a:pt x="2519" y="987"/>
                  </a:lnTo>
                  <a:lnTo>
                    <a:pt x="2521" y="987"/>
                  </a:lnTo>
                  <a:lnTo>
                    <a:pt x="2523" y="987"/>
                  </a:lnTo>
                  <a:lnTo>
                    <a:pt x="2527" y="989"/>
                  </a:lnTo>
                  <a:lnTo>
                    <a:pt x="2527" y="990"/>
                  </a:lnTo>
                  <a:lnTo>
                    <a:pt x="2527" y="992"/>
                  </a:lnTo>
                  <a:lnTo>
                    <a:pt x="2525" y="994"/>
                  </a:lnTo>
                  <a:lnTo>
                    <a:pt x="2527" y="998"/>
                  </a:lnTo>
                  <a:lnTo>
                    <a:pt x="2525" y="1000"/>
                  </a:lnTo>
                  <a:lnTo>
                    <a:pt x="2523" y="1002"/>
                  </a:lnTo>
                  <a:lnTo>
                    <a:pt x="2521" y="1002"/>
                  </a:lnTo>
                  <a:lnTo>
                    <a:pt x="2519" y="1004"/>
                  </a:lnTo>
                  <a:lnTo>
                    <a:pt x="2519" y="1006"/>
                  </a:lnTo>
                  <a:lnTo>
                    <a:pt x="2517" y="1007"/>
                  </a:lnTo>
                  <a:lnTo>
                    <a:pt x="2517" y="1009"/>
                  </a:lnTo>
                  <a:lnTo>
                    <a:pt x="2516" y="1011"/>
                  </a:lnTo>
                  <a:lnTo>
                    <a:pt x="2516" y="1013"/>
                  </a:lnTo>
                  <a:lnTo>
                    <a:pt x="2514" y="1015"/>
                  </a:lnTo>
                  <a:lnTo>
                    <a:pt x="2512" y="1017"/>
                  </a:lnTo>
                  <a:lnTo>
                    <a:pt x="2512" y="1015"/>
                  </a:lnTo>
                  <a:lnTo>
                    <a:pt x="2510" y="1015"/>
                  </a:lnTo>
                  <a:lnTo>
                    <a:pt x="2508" y="1013"/>
                  </a:lnTo>
                  <a:lnTo>
                    <a:pt x="2506" y="1013"/>
                  </a:lnTo>
                  <a:lnTo>
                    <a:pt x="2504" y="1015"/>
                  </a:lnTo>
                  <a:lnTo>
                    <a:pt x="2502" y="1017"/>
                  </a:lnTo>
                  <a:lnTo>
                    <a:pt x="2500" y="1017"/>
                  </a:lnTo>
                  <a:lnTo>
                    <a:pt x="2499" y="1017"/>
                  </a:lnTo>
                  <a:lnTo>
                    <a:pt x="2499" y="1019"/>
                  </a:lnTo>
                  <a:lnTo>
                    <a:pt x="2497" y="1021"/>
                  </a:lnTo>
                  <a:lnTo>
                    <a:pt x="2495" y="1023"/>
                  </a:lnTo>
                  <a:lnTo>
                    <a:pt x="2493" y="1023"/>
                  </a:lnTo>
                  <a:lnTo>
                    <a:pt x="2491" y="1023"/>
                  </a:lnTo>
                  <a:lnTo>
                    <a:pt x="2491" y="1026"/>
                  </a:lnTo>
                  <a:lnTo>
                    <a:pt x="2489" y="1028"/>
                  </a:lnTo>
                  <a:lnTo>
                    <a:pt x="2487" y="1028"/>
                  </a:lnTo>
                  <a:lnTo>
                    <a:pt x="2485" y="1028"/>
                  </a:lnTo>
                  <a:lnTo>
                    <a:pt x="2483" y="1028"/>
                  </a:lnTo>
                  <a:lnTo>
                    <a:pt x="2481" y="1028"/>
                  </a:lnTo>
                  <a:lnTo>
                    <a:pt x="2480" y="1028"/>
                  </a:lnTo>
                  <a:lnTo>
                    <a:pt x="2478" y="1028"/>
                  </a:lnTo>
                  <a:lnTo>
                    <a:pt x="2478" y="1026"/>
                  </a:lnTo>
                  <a:lnTo>
                    <a:pt x="2476" y="1026"/>
                  </a:lnTo>
                  <a:lnTo>
                    <a:pt x="2472" y="1026"/>
                  </a:lnTo>
                  <a:lnTo>
                    <a:pt x="2470" y="1026"/>
                  </a:lnTo>
                  <a:lnTo>
                    <a:pt x="2468" y="1026"/>
                  </a:lnTo>
                  <a:lnTo>
                    <a:pt x="2466" y="1026"/>
                  </a:lnTo>
                  <a:lnTo>
                    <a:pt x="2464" y="1028"/>
                  </a:lnTo>
                  <a:lnTo>
                    <a:pt x="2463" y="1030"/>
                  </a:lnTo>
                  <a:lnTo>
                    <a:pt x="2463" y="1032"/>
                  </a:lnTo>
                  <a:lnTo>
                    <a:pt x="2461" y="1032"/>
                  </a:lnTo>
                  <a:lnTo>
                    <a:pt x="2459" y="1034"/>
                  </a:lnTo>
                  <a:lnTo>
                    <a:pt x="2457" y="1036"/>
                  </a:lnTo>
                  <a:lnTo>
                    <a:pt x="2455" y="1038"/>
                  </a:lnTo>
                  <a:lnTo>
                    <a:pt x="2455" y="1040"/>
                  </a:lnTo>
                  <a:lnTo>
                    <a:pt x="2453" y="1042"/>
                  </a:lnTo>
                  <a:lnTo>
                    <a:pt x="2451" y="1043"/>
                  </a:lnTo>
                  <a:lnTo>
                    <a:pt x="2451" y="1045"/>
                  </a:lnTo>
                  <a:lnTo>
                    <a:pt x="2449" y="1047"/>
                  </a:lnTo>
                  <a:lnTo>
                    <a:pt x="2449" y="1049"/>
                  </a:lnTo>
                  <a:lnTo>
                    <a:pt x="2447" y="1051"/>
                  </a:lnTo>
                  <a:lnTo>
                    <a:pt x="2447" y="1053"/>
                  </a:lnTo>
                  <a:lnTo>
                    <a:pt x="2445" y="1055"/>
                  </a:lnTo>
                  <a:lnTo>
                    <a:pt x="2445" y="1057"/>
                  </a:lnTo>
                  <a:lnTo>
                    <a:pt x="2444" y="1059"/>
                  </a:lnTo>
                  <a:lnTo>
                    <a:pt x="2445" y="1060"/>
                  </a:lnTo>
                  <a:lnTo>
                    <a:pt x="2447" y="1062"/>
                  </a:lnTo>
                  <a:lnTo>
                    <a:pt x="2447" y="1064"/>
                  </a:lnTo>
                  <a:lnTo>
                    <a:pt x="2447" y="1066"/>
                  </a:lnTo>
                  <a:lnTo>
                    <a:pt x="2449" y="1068"/>
                  </a:lnTo>
                  <a:lnTo>
                    <a:pt x="2451" y="1068"/>
                  </a:lnTo>
                  <a:lnTo>
                    <a:pt x="2451" y="1070"/>
                  </a:lnTo>
                  <a:lnTo>
                    <a:pt x="2453" y="1070"/>
                  </a:lnTo>
                  <a:lnTo>
                    <a:pt x="2455" y="1072"/>
                  </a:lnTo>
                  <a:lnTo>
                    <a:pt x="2457" y="1072"/>
                  </a:lnTo>
                  <a:lnTo>
                    <a:pt x="2459" y="1072"/>
                  </a:lnTo>
                  <a:lnTo>
                    <a:pt x="2461" y="1074"/>
                  </a:lnTo>
                  <a:lnTo>
                    <a:pt x="2463" y="1076"/>
                  </a:lnTo>
                  <a:lnTo>
                    <a:pt x="2464" y="1078"/>
                  </a:lnTo>
                  <a:lnTo>
                    <a:pt x="2464" y="1079"/>
                  </a:lnTo>
                  <a:lnTo>
                    <a:pt x="2463" y="1081"/>
                  </a:lnTo>
                  <a:lnTo>
                    <a:pt x="2463" y="1083"/>
                  </a:lnTo>
                  <a:lnTo>
                    <a:pt x="2461" y="1083"/>
                  </a:lnTo>
                  <a:lnTo>
                    <a:pt x="2459" y="1085"/>
                  </a:lnTo>
                  <a:lnTo>
                    <a:pt x="2457" y="1085"/>
                  </a:lnTo>
                  <a:lnTo>
                    <a:pt x="2453" y="1085"/>
                  </a:lnTo>
                  <a:lnTo>
                    <a:pt x="2451" y="1085"/>
                  </a:lnTo>
                  <a:lnTo>
                    <a:pt x="2449" y="1085"/>
                  </a:lnTo>
                  <a:lnTo>
                    <a:pt x="2449" y="1083"/>
                  </a:lnTo>
                  <a:lnTo>
                    <a:pt x="2447" y="1083"/>
                  </a:lnTo>
                  <a:lnTo>
                    <a:pt x="2445" y="1083"/>
                  </a:lnTo>
                  <a:lnTo>
                    <a:pt x="2442" y="1083"/>
                  </a:lnTo>
                  <a:lnTo>
                    <a:pt x="2438" y="1081"/>
                  </a:lnTo>
                  <a:lnTo>
                    <a:pt x="2436" y="1081"/>
                  </a:lnTo>
                  <a:lnTo>
                    <a:pt x="2436" y="1079"/>
                  </a:lnTo>
                  <a:lnTo>
                    <a:pt x="2434" y="1079"/>
                  </a:lnTo>
                  <a:lnTo>
                    <a:pt x="2432" y="1078"/>
                  </a:lnTo>
                  <a:lnTo>
                    <a:pt x="2432" y="1076"/>
                  </a:lnTo>
                  <a:lnTo>
                    <a:pt x="2430" y="1072"/>
                  </a:lnTo>
                  <a:lnTo>
                    <a:pt x="2430" y="1070"/>
                  </a:lnTo>
                  <a:lnTo>
                    <a:pt x="2428" y="1070"/>
                  </a:lnTo>
                  <a:lnTo>
                    <a:pt x="2425" y="1068"/>
                  </a:lnTo>
                  <a:lnTo>
                    <a:pt x="2421" y="1068"/>
                  </a:lnTo>
                  <a:lnTo>
                    <a:pt x="2419" y="1068"/>
                  </a:lnTo>
                  <a:lnTo>
                    <a:pt x="2417" y="1068"/>
                  </a:lnTo>
                  <a:lnTo>
                    <a:pt x="2413" y="1068"/>
                  </a:lnTo>
                  <a:lnTo>
                    <a:pt x="2411" y="1068"/>
                  </a:lnTo>
                  <a:lnTo>
                    <a:pt x="2409" y="1068"/>
                  </a:lnTo>
                  <a:lnTo>
                    <a:pt x="2408" y="1070"/>
                  </a:lnTo>
                  <a:lnTo>
                    <a:pt x="2406" y="1068"/>
                  </a:lnTo>
                  <a:lnTo>
                    <a:pt x="2404" y="1070"/>
                  </a:lnTo>
                  <a:lnTo>
                    <a:pt x="2402" y="1070"/>
                  </a:lnTo>
                  <a:lnTo>
                    <a:pt x="2400" y="1070"/>
                  </a:lnTo>
                  <a:lnTo>
                    <a:pt x="2400" y="1072"/>
                  </a:lnTo>
                  <a:lnTo>
                    <a:pt x="2398" y="1074"/>
                  </a:lnTo>
                  <a:lnTo>
                    <a:pt x="2396" y="1076"/>
                  </a:lnTo>
                  <a:lnTo>
                    <a:pt x="2394" y="1076"/>
                  </a:lnTo>
                  <a:lnTo>
                    <a:pt x="2392" y="1076"/>
                  </a:lnTo>
                  <a:lnTo>
                    <a:pt x="2391" y="1076"/>
                  </a:lnTo>
                  <a:lnTo>
                    <a:pt x="2389" y="1076"/>
                  </a:lnTo>
                  <a:lnTo>
                    <a:pt x="2387" y="1076"/>
                  </a:lnTo>
                  <a:lnTo>
                    <a:pt x="2385" y="1078"/>
                  </a:lnTo>
                  <a:lnTo>
                    <a:pt x="2383" y="1078"/>
                  </a:lnTo>
                  <a:lnTo>
                    <a:pt x="2381" y="1078"/>
                  </a:lnTo>
                  <a:lnTo>
                    <a:pt x="2377" y="1078"/>
                  </a:lnTo>
                  <a:lnTo>
                    <a:pt x="2375" y="1078"/>
                  </a:lnTo>
                  <a:lnTo>
                    <a:pt x="2374" y="1078"/>
                  </a:lnTo>
                  <a:lnTo>
                    <a:pt x="2372" y="1076"/>
                  </a:lnTo>
                  <a:lnTo>
                    <a:pt x="2370" y="1076"/>
                  </a:lnTo>
                  <a:lnTo>
                    <a:pt x="2368" y="1076"/>
                  </a:lnTo>
                  <a:lnTo>
                    <a:pt x="2366" y="1074"/>
                  </a:lnTo>
                  <a:lnTo>
                    <a:pt x="2364" y="1074"/>
                  </a:lnTo>
                  <a:lnTo>
                    <a:pt x="2362" y="1072"/>
                  </a:lnTo>
                  <a:lnTo>
                    <a:pt x="2358" y="1070"/>
                  </a:lnTo>
                  <a:lnTo>
                    <a:pt x="2356" y="1070"/>
                  </a:lnTo>
                  <a:lnTo>
                    <a:pt x="2353" y="1066"/>
                  </a:lnTo>
                  <a:lnTo>
                    <a:pt x="2351" y="1066"/>
                  </a:lnTo>
                  <a:lnTo>
                    <a:pt x="2349" y="1066"/>
                  </a:lnTo>
                  <a:lnTo>
                    <a:pt x="2345" y="1064"/>
                  </a:lnTo>
                  <a:lnTo>
                    <a:pt x="2343" y="1064"/>
                  </a:lnTo>
                  <a:lnTo>
                    <a:pt x="2341" y="1062"/>
                  </a:lnTo>
                  <a:lnTo>
                    <a:pt x="2341" y="1059"/>
                  </a:lnTo>
                  <a:lnTo>
                    <a:pt x="2339" y="1057"/>
                  </a:lnTo>
                  <a:lnTo>
                    <a:pt x="2339" y="1055"/>
                  </a:lnTo>
                  <a:lnTo>
                    <a:pt x="2339" y="1051"/>
                  </a:lnTo>
                  <a:lnTo>
                    <a:pt x="2339" y="1049"/>
                  </a:lnTo>
                  <a:lnTo>
                    <a:pt x="2339" y="1047"/>
                  </a:lnTo>
                  <a:lnTo>
                    <a:pt x="2339" y="1043"/>
                  </a:lnTo>
                  <a:lnTo>
                    <a:pt x="2338" y="1040"/>
                  </a:lnTo>
                  <a:lnTo>
                    <a:pt x="2339" y="1038"/>
                  </a:lnTo>
                  <a:lnTo>
                    <a:pt x="2339" y="1036"/>
                  </a:lnTo>
                  <a:lnTo>
                    <a:pt x="2339" y="1034"/>
                  </a:lnTo>
                  <a:lnTo>
                    <a:pt x="2339" y="1030"/>
                  </a:lnTo>
                  <a:lnTo>
                    <a:pt x="2338" y="1026"/>
                  </a:lnTo>
                  <a:lnTo>
                    <a:pt x="2339" y="1023"/>
                  </a:lnTo>
                  <a:lnTo>
                    <a:pt x="2339" y="1021"/>
                  </a:lnTo>
                  <a:lnTo>
                    <a:pt x="2339" y="1019"/>
                  </a:lnTo>
                  <a:lnTo>
                    <a:pt x="2341" y="1017"/>
                  </a:lnTo>
                  <a:lnTo>
                    <a:pt x="2343" y="1017"/>
                  </a:lnTo>
                  <a:lnTo>
                    <a:pt x="2343" y="1015"/>
                  </a:lnTo>
                  <a:lnTo>
                    <a:pt x="2345" y="1013"/>
                  </a:lnTo>
                  <a:lnTo>
                    <a:pt x="2347" y="1011"/>
                  </a:lnTo>
                  <a:lnTo>
                    <a:pt x="2349" y="1011"/>
                  </a:lnTo>
                  <a:lnTo>
                    <a:pt x="2349" y="1009"/>
                  </a:lnTo>
                  <a:lnTo>
                    <a:pt x="2351" y="1007"/>
                  </a:lnTo>
                  <a:lnTo>
                    <a:pt x="2353" y="1007"/>
                  </a:lnTo>
                  <a:lnTo>
                    <a:pt x="2353" y="1006"/>
                  </a:lnTo>
                  <a:lnTo>
                    <a:pt x="2353" y="1004"/>
                  </a:lnTo>
                  <a:lnTo>
                    <a:pt x="2351" y="1004"/>
                  </a:lnTo>
                  <a:lnTo>
                    <a:pt x="2349" y="1002"/>
                  </a:lnTo>
                  <a:lnTo>
                    <a:pt x="2347" y="1000"/>
                  </a:lnTo>
                  <a:lnTo>
                    <a:pt x="2345" y="998"/>
                  </a:lnTo>
                  <a:lnTo>
                    <a:pt x="2343" y="998"/>
                  </a:lnTo>
                  <a:lnTo>
                    <a:pt x="2343" y="996"/>
                  </a:lnTo>
                  <a:lnTo>
                    <a:pt x="2341" y="994"/>
                  </a:lnTo>
                  <a:lnTo>
                    <a:pt x="2341" y="992"/>
                  </a:lnTo>
                  <a:lnTo>
                    <a:pt x="2341" y="990"/>
                  </a:lnTo>
                  <a:lnTo>
                    <a:pt x="2341" y="989"/>
                  </a:lnTo>
                  <a:lnTo>
                    <a:pt x="2339" y="985"/>
                  </a:lnTo>
                  <a:lnTo>
                    <a:pt x="2338" y="983"/>
                  </a:lnTo>
                  <a:lnTo>
                    <a:pt x="2338" y="979"/>
                  </a:lnTo>
                  <a:lnTo>
                    <a:pt x="2336" y="977"/>
                  </a:lnTo>
                  <a:lnTo>
                    <a:pt x="2334" y="975"/>
                  </a:lnTo>
                  <a:lnTo>
                    <a:pt x="2334" y="973"/>
                  </a:lnTo>
                  <a:lnTo>
                    <a:pt x="2332" y="973"/>
                  </a:lnTo>
                  <a:lnTo>
                    <a:pt x="2332" y="971"/>
                  </a:lnTo>
                  <a:lnTo>
                    <a:pt x="2330" y="968"/>
                  </a:lnTo>
                  <a:lnTo>
                    <a:pt x="2330" y="966"/>
                  </a:lnTo>
                  <a:lnTo>
                    <a:pt x="2328" y="964"/>
                  </a:lnTo>
                  <a:lnTo>
                    <a:pt x="2328" y="962"/>
                  </a:lnTo>
                  <a:lnTo>
                    <a:pt x="2328" y="960"/>
                  </a:lnTo>
                  <a:lnTo>
                    <a:pt x="2324" y="958"/>
                  </a:lnTo>
                  <a:lnTo>
                    <a:pt x="2322" y="958"/>
                  </a:lnTo>
                  <a:lnTo>
                    <a:pt x="2320" y="958"/>
                  </a:lnTo>
                  <a:lnTo>
                    <a:pt x="2319" y="958"/>
                  </a:lnTo>
                  <a:lnTo>
                    <a:pt x="2317" y="960"/>
                  </a:lnTo>
                  <a:lnTo>
                    <a:pt x="2315" y="962"/>
                  </a:lnTo>
                  <a:lnTo>
                    <a:pt x="2313" y="962"/>
                  </a:lnTo>
                  <a:lnTo>
                    <a:pt x="2311" y="962"/>
                  </a:lnTo>
                  <a:lnTo>
                    <a:pt x="2311" y="964"/>
                  </a:lnTo>
                  <a:lnTo>
                    <a:pt x="2309" y="964"/>
                  </a:lnTo>
                  <a:lnTo>
                    <a:pt x="2307" y="964"/>
                  </a:lnTo>
                  <a:lnTo>
                    <a:pt x="2305" y="966"/>
                  </a:lnTo>
                  <a:lnTo>
                    <a:pt x="2303" y="966"/>
                  </a:lnTo>
                  <a:lnTo>
                    <a:pt x="2302" y="966"/>
                  </a:lnTo>
                  <a:lnTo>
                    <a:pt x="2300" y="968"/>
                  </a:lnTo>
                  <a:lnTo>
                    <a:pt x="2296" y="968"/>
                  </a:lnTo>
                  <a:lnTo>
                    <a:pt x="2292" y="968"/>
                  </a:lnTo>
                  <a:lnTo>
                    <a:pt x="2290" y="966"/>
                  </a:lnTo>
                  <a:lnTo>
                    <a:pt x="2288" y="968"/>
                  </a:lnTo>
                  <a:lnTo>
                    <a:pt x="2286" y="968"/>
                  </a:lnTo>
                  <a:lnTo>
                    <a:pt x="2284" y="968"/>
                  </a:lnTo>
                  <a:lnTo>
                    <a:pt x="2281" y="970"/>
                  </a:lnTo>
                  <a:lnTo>
                    <a:pt x="2279" y="970"/>
                  </a:lnTo>
                  <a:lnTo>
                    <a:pt x="2277" y="970"/>
                  </a:lnTo>
                  <a:lnTo>
                    <a:pt x="2273" y="970"/>
                  </a:lnTo>
                  <a:lnTo>
                    <a:pt x="2271" y="970"/>
                  </a:lnTo>
                  <a:lnTo>
                    <a:pt x="2269" y="970"/>
                  </a:lnTo>
                  <a:lnTo>
                    <a:pt x="2266" y="970"/>
                  </a:lnTo>
                  <a:lnTo>
                    <a:pt x="2264" y="970"/>
                  </a:lnTo>
                  <a:lnTo>
                    <a:pt x="2262" y="971"/>
                  </a:lnTo>
                  <a:lnTo>
                    <a:pt x="2260" y="971"/>
                  </a:lnTo>
                  <a:lnTo>
                    <a:pt x="2258" y="971"/>
                  </a:lnTo>
                  <a:lnTo>
                    <a:pt x="2256" y="971"/>
                  </a:lnTo>
                  <a:lnTo>
                    <a:pt x="2254" y="971"/>
                  </a:lnTo>
                  <a:lnTo>
                    <a:pt x="2250" y="970"/>
                  </a:lnTo>
                  <a:lnTo>
                    <a:pt x="2247" y="968"/>
                  </a:lnTo>
                  <a:lnTo>
                    <a:pt x="2243" y="968"/>
                  </a:lnTo>
                  <a:lnTo>
                    <a:pt x="2241" y="968"/>
                  </a:lnTo>
                  <a:lnTo>
                    <a:pt x="2239" y="970"/>
                  </a:lnTo>
                  <a:lnTo>
                    <a:pt x="2239" y="968"/>
                  </a:lnTo>
                  <a:lnTo>
                    <a:pt x="2237" y="966"/>
                  </a:lnTo>
                  <a:lnTo>
                    <a:pt x="2237" y="964"/>
                  </a:lnTo>
                  <a:lnTo>
                    <a:pt x="2235" y="962"/>
                  </a:lnTo>
                  <a:lnTo>
                    <a:pt x="2237" y="960"/>
                  </a:lnTo>
                  <a:lnTo>
                    <a:pt x="2237" y="958"/>
                  </a:lnTo>
                  <a:lnTo>
                    <a:pt x="2237" y="954"/>
                  </a:lnTo>
                  <a:lnTo>
                    <a:pt x="2237" y="953"/>
                  </a:lnTo>
                  <a:lnTo>
                    <a:pt x="2235" y="951"/>
                  </a:lnTo>
                  <a:lnTo>
                    <a:pt x="2235" y="949"/>
                  </a:lnTo>
                  <a:lnTo>
                    <a:pt x="2235" y="947"/>
                  </a:lnTo>
                  <a:lnTo>
                    <a:pt x="2235" y="945"/>
                  </a:lnTo>
                  <a:lnTo>
                    <a:pt x="2233" y="943"/>
                  </a:lnTo>
                  <a:lnTo>
                    <a:pt x="2231" y="941"/>
                  </a:lnTo>
                  <a:lnTo>
                    <a:pt x="2230" y="941"/>
                  </a:lnTo>
                  <a:lnTo>
                    <a:pt x="2226" y="939"/>
                  </a:lnTo>
                  <a:lnTo>
                    <a:pt x="2224" y="939"/>
                  </a:lnTo>
                  <a:lnTo>
                    <a:pt x="2222" y="939"/>
                  </a:lnTo>
                  <a:lnTo>
                    <a:pt x="2220" y="939"/>
                  </a:lnTo>
                  <a:lnTo>
                    <a:pt x="2218" y="939"/>
                  </a:lnTo>
                  <a:lnTo>
                    <a:pt x="2216" y="939"/>
                  </a:lnTo>
                  <a:lnTo>
                    <a:pt x="2214" y="939"/>
                  </a:lnTo>
                  <a:lnTo>
                    <a:pt x="2212" y="939"/>
                  </a:lnTo>
                  <a:lnTo>
                    <a:pt x="2211" y="941"/>
                  </a:lnTo>
                  <a:lnTo>
                    <a:pt x="2209" y="941"/>
                  </a:lnTo>
                  <a:lnTo>
                    <a:pt x="2207" y="941"/>
                  </a:lnTo>
                  <a:lnTo>
                    <a:pt x="2207" y="943"/>
                  </a:lnTo>
                  <a:lnTo>
                    <a:pt x="2205" y="943"/>
                  </a:lnTo>
                  <a:lnTo>
                    <a:pt x="2205" y="945"/>
                  </a:lnTo>
                  <a:lnTo>
                    <a:pt x="2203" y="945"/>
                  </a:lnTo>
                  <a:lnTo>
                    <a:pt x="2201" y="947"/>
                  </a:lnTo>
                  <a:lnTo>
                    <a:pt x="2199" y="949"/>
                  </a:lnTo>
                  <a:lnTo>
                    <a:pt x="2197" y="951"/>
                  </a:lnTo>
                  <a:lnTo>
                    <a:pt x="2195" y="951"/>
                  </a:lnTo>
                  <a:lnTo>
                    <a:pt x="2194" y="951"/>
                  </a:lnTo>
                  <a:lnTo>
                    <a:pt x="2192" y="951"/>
                  </a:lnTo>
                  <a:lnTo>
                    <a:pt x="2190" y="951"/>
                  </a:lnTo>
                  <a:lnTo>
                    <a:pt x="2188" y="951"/>
                  </a:lnTo>
                  <a:lnTo>
                    <a:pt x="2186" y="951"/>
                  </a:lnTo>
                  <a:lnTo>
                    <a:pt x="2186" y="949"/>
                  </a:lnTo>
                  <a:lnTo>
                    <a:pt x="2184" y="949"/>
                  </a:lnTo>
                  <a:lnTo>
                    <a:pt x="2182" y="949"/>
                  </a:lnTo>
                  <a:lnTo>
                    <a:pt x="2180" y="949"/>
                  </a:lnTo>
                  <a:lnTo>
                    <a:pt x="2176" y="947"/>
                  </a:lnTo>
                  <a:lnTo>
                    <a:pt x="2175" y="947"/>
                  </a:lnTo>
                  <a:lnTo>
                    <a:pt x="2173" y="945"/>
                  </a:lnTo>
                  <a:lnTo>
                    <a:pt x="2171" y="945"/>
                  </a:lnTo>
                  <a:lnTo>
                    <a:pt x="2169" y="943"/>
                  </a:lnTo>
                  <a:lnTo>
                    <a:pt x="2167" y="943"/>
                  </a:lnTo>
                  <a:lnTo>
                    <a:pt x="2165" y="941"/>
                  </a:lnTo>
                  <a:lnTo>
                    <a:pt x="2161" y="939"/>
                  </a:lnTo>
                  <a:lnTo>
                    <a:pt x="2159" y="937"/>
                  </a:lnTo>
                  <a:lnTo>
                    <a:pt x="2158" y="937"/>
                  </a:lnTo>
                  <a:lnTo>
                    <a:pt x="2152" y="935"/>
                  </a:lnTo>
                  <a:lnTo>
                    <a:pt x="2148" y="932"/>
                  </a:lnTo>
                  <a:lnTo>
                    <a:pt x="2146" y="932"/>
                  </a:lnTo>
                  <a:lnTo>
                    <a:pt x="2139" y="928"/>
                  </a:lnTo>
                  <a:lnTo>
                    <a:pt x="2135" y="928"/>
                  </a:lnTo>
                  <a:lnTo>
                    <a:pt x="2127" y="926"/>
                  </a:lnTo>
                  <a:lnTo>
                    <a:pt x="2125" y="928"/>
                  </a:lnTo>
                  <a:lnTo>
                    <a:pt x="2112" y="928"/>
                  </a:lnTo>
                  <a:lnTo>
                    <a:pt x="2106" y="930"/>
                  </a:lnTo>
                  <a:lnTo>
                    <a:pt x="2101" y="932"/>
                  </a:lnTo>
                  <a:lnTo>
                    <a:pt x="2095" y="935"/>
                  </a:lnTo>
                  <a:lnTo>
                    <a:pt x="2084" y="941"/>
                  </a:lnTo>
                  <a:lnTo>
                    <a:pt x="2082" y="943"/>
                  </a:lnTo>
                  <a:lnTo>
                    <a:pt x="2078" y="943"/>
                  </a:lnTo>
                  <a:lnTo>
                    <a:pt x="2076" y="941"/>
                  </a:lnTo>
                  <a:lnTo>
                    <a:pt x="2076" y="943"/>
                  </a:lnTo>
                  <a:lnTo>
                    <a:pt x="2074" y="947"/>
                  </a:lnTo>
                  <a:lnTo>
                    <a:pt x="2070" y="949"/>
                  </a:lnTo>
                  <a:lnTo>
                    <a:pt x="2069" y="949"/>
                  </a:lnTo>
                  <a:lnTo>
                    <a:pt x="2065" y="951"/>
                  </a:lnTo>
                  <a:lnTo>
                    <a:pt x="2065" y="953"/>
                  </a:lnTo>
                  <a:lnTo>
                    <a:pt x="2063" y="954"/>
                  </a:lnTo>
                  <a:lnTo>
                    <a:pt x="2059" y="956"/>
                  </a:lnTo>
                  <a:lnTo>
                    <a:pt x="2057" y="958"/>
                  </a:lnTo>
                  <a:lnTo>
                    <a:pt x="2051" y="958"/>
                  </a:lnTo>
                  <a:lnTo>
                    <a:pt x="2050" y="960"/>
                  </a:lnTo>
                  <a:lnTo>
                    <a:pt x="2048" y="962"/>
                  </a:lnTo>
                  <a:lnTo>
                    <a:pt x="2044" y="964"/>
                  </a:lnTo>
                  <a:lnTo>
                    <a:pt x="2040" y="966"/>
                  </a:lnTo>
                  <a:lnTo>
                    <a:pt x="2038" y="968"/>
                  </a:lnTo>
                  <a:lnTo>
                    <a:pt x="2036" y="970"/>
                  </a:lnTo>
                  <a:lnTo>
                    <a:pt x="2034" y="971"/>
                  </a:lnTo>
                  <a:lnTo>
                    <a:pt x="2033" y="973"/>
                  </a:lnTo>
                  <a:lnTo>
                    <a:pt x="2033" y="975"/>
                  </a:lnTo>
                  <a:lnTo>
                    <a:pt x="2033" y="977"/>
                  </a:lnTo>
                  <a:lnTo>
                    <a:pt x="2031" y="977"/>
                  </a:lnTo>
                  <a:lnTo>
                    <a:pt x="2031" y="979"/>
                  </a:lnTo>
                  <a:lnTo>
                    <a:pt x="2029" y="981"/>
                  </a:lnTo>
                  <a:lnTo>
                    <a:pt x="2027" y="983"/>
                  </a:lnTo>
                  <a:lnTo>
                    <a:pt x="2025" y="985"/>
                  </a:lnTo>
                  <a:lnTo>
                    <a:pt x="2023" y="987"/>
                  </a:lnTo>
                  <a:lnTo>
                    <a:pt x="2021" y="989"/>
                  </a:lnTo>
                  <a:lnTo>
                    <a:pt x="2019" y="990"/>
                  </a:lnTo>
                  <a:lnTo>
                    <a:pt x="2017" y="992"/>
                  </a:lnTo>
                  <a:lnTo>
                    <a:pt x="2015" y="994"/>
                  </a:lnTo>
                  <a:lnTo>
                    <a:pt x="2014" y="994"/>
                  </a:lnTo>
                  <a:lnTo>
                    <a:pt x="2010" y="996"/>
                  </a:lnTo>
                  <a:lnTo>
                    <a:pt x="2008" y="998"/>
                  </a:lnTo>
                  <a:lnTo>
                    <a:pt x="2006" y="1000"/>
                  </a:lnTo>
                  <a:lnTo>
                    <a:pt x="2004" y="1000"/>
                  </a:lnTo>
                  <a:lnTo>
                    <a:pt x="2004" y="1002"/>
                  </a:lnTo>
                  <a:lnTo>
                    <a:pt x="2002" y="1004"/>
                  </a:lnTo>
                  <a:lnTo>
                    <a:pt x="2000" y="1006"/>
                  </a:lnTo>
                  <a:lnTo>
                    <a:pt x="2000" y="1007"/>
                  </a:lnTo>
                  <a:lnTo>
                    <a:pt x="1998" y="1009"/>
                  </a:lnTo>
                  <a:lnTo>
                    <a:pt x="1998" y="1011"/>
                  </a:lnTo>
                  <a:lnTo>
                    <a:pt x="1997" y="1013"/>
                  </a:lnTo>
                  <a:lnTo>
                    <a:pt x="1995" y="1015"/>
                  </a:lnTo>
                  <a:lnTo>
                    <a:pt x="1993" y="1017"/>
                  </a:lnTo>
                  <a:lnTo>
                    <a:pt x="1993" y="1019"/>
                  </a:lnTo>
                  <a:lnTo>
                    <a:pt x="1991" y="1021"/>
                  </a:lnTo>
                  <a:lnTo>
                    <a:pt x="1989" y="1023"/>
                  </a:lnTo>
                  <a:lnTo>
                    <a:pt x="1987" y="1024"/>
                  </a:lnTo>
                  <a:lnTo>
                    <a:pt x="1985" y="1026"/>
                  </a:lnTo>
                  <a:lnTo>
                    <a:pt x="1983" y="1028"/>
                  </a:lnTo>
                  <a:lnTo>
                    <a:pt x="1981" y="1028"/>
                  </a:lnTo>
                  <a:lnTo>
                    <a:pt x="1978" y="1030"/>
                  </a:lnTo>
                  <a:lnTo>
                    <a:pt x="1976" y="1030"/>
                  </a:lnTo>
                  <a:lnTo>
                    <a:pt x="1972" y="1030"/>
                  </a:lnTo>
                  <a:lnTo>
                    <a:pt x="1968" y="1028"/>
                  </a:lnTo>
                  <a:lnTo>
                    <a:pt x="1966" y="1028"/>
                  </a:lnTo>
                  <a:lnTo>
                    <a:pt x="1964" y="1028"/>
                  </a:lnTo>
                  <a:lnTo>
                    <a:pt x="1961" y="1026"/>
                  </a:lnTo>
                  <a:lnTo>
                    <a:pt x="1959" y="1026"/>
                  </a:lnTo>
                  <a:lnTo>
                    <a:pt x="1957" y="1028"/>
                  </a:lnTo>
                  <a:lnTo>
                    <a:pt x="1955" y="1030"/>
                  </a:lnTo>
                  <a:lnTo>
                    <a:pt x="1953" y="1032"/>
                  </a:lnTo>
                  <a:lnTo>
                    <a:pt x="1951" y="1036"/>
                  </a:lnTo>
                  <a:lnTo>
                    <a:pt x="1949" y="1040"/>
                  </a:lnTo>
                  <a:lnTo>
                    <a:pt x="1947" y="1042"/>
                  </a:lnTo>
                  <a:lnTo>
                    <a:pt x="1947" y="1045"/>
                  </a:lnTo>
                  <a:lnTo>
                    <a:pt x="1945" y="1051"/>
                  </a:lnTo>
                  <a:lnTo>
                    <a:pt x="1943" y="1055"/>
                  </a:lnTo>
                  <a:lnTo>
                    <a:pt x="1943" y="1060"/>
                  </a:lnTo>
                  <a:lnTo>
                    <a:pt x="1943" y="1062"/>
                  </a:lnTo>
                  <a:lnTo>
                    <a:pt x="1943" y="1068"/>
                  </a:lnTo>
                  <a:lnTo>
                    <a:pt x="1945" y="1074"/>
                  </a:lnTo>
                  <a:lnTo>
                    <a:pt x="1945" y="1078"/>
                  </a:lnTo>
                  <a:lnTo>
                    <a:pt x="1947" y="1079"/>
                  </a:lnTo>
                  <a:lnTo>
                    <a:pt x="1947" y="1083"/>
                  </a:lnTo>
                  <a:lnTo>
                    <a:pt x="1947" y="1085"/>
                  </a:lnTo>
                  <a:lnTo>
                    <a:pt x="1945" y="1087"/>
                  </a:lnTo>
                  <a:lnTo>
                    <a:pt x="1945" y="1091"/>
                  </a:lnTo>
                  <a:lnTo>
                    <a:pt x="1945" y="1093"/>
                  </a:lnTo>
                  <a:lnTo>
                    <a:pt x="1943" y="1095"/>
                  </a:lnTo>
                  <a:lnTo>
                    <a:pt x="1942" y="1096"/>
                  </a:lnTo>
                  <a:lnTo>
                    <a:pt x="1940" y="1100"/>
                  </a:lnTo>
                  <a:lnTo>
                    <a:pt x="1940" y="1102"/>
                  </a:lnTo>
                  <a:lnTo>
                    <a:pt x="1940" y="1106"/>
                  </a:lnTo>
                  <a:lnTo>
                    <a:pt x="1938" y="1110"/>
                  </a:lnTo>
                  <a:lnTo>
                    <a:pt x="1938" y="1113"/>
                  </a:lnTo>
                  <a:lnTo>
                    <a:pt x="1938" y="1115"/>
                  </a:lnTo>
                  <a:lnTo>
                    <a:pt x="1938" y="1119"/>
                  </a:lnTo>
                  <a:lnTo>
                    <a:pt x="1940" y="1123"/>
                  </a:lnTo>
                  <a:lnTo>
                    <a:pt x="1940" y="1127"/>
                  </a:lnTo>
                  <a:lnTo>
                    <a:pt x="1942" y="1131"/>
                  </a:lnTo>
                  <a:lnTo>
                    <a:pt x="1942" y="1132"/>
                  </a:lnTo>
                  <a:lnTo>
                    <a:pt x="1943" y="1134"/>
                  </a:lnTo>
                  <a:lnTo>
                    <a:pt x="1945" y="1138"/>
                  </a:lnTo>
                  <a:lnTo>
                    <a:pt x="1947" y="1140"/>
                  </a:lnTo>
                  <a:lnTo>
                    <a:pt x="1949" y="1142"/>
                  </a:lnTo>
                  <a:lnTo>
                    <a:pt x="1953" y="1144"/>
                  </a:lnTo>
                  <a:lnTo>
                    <a:pt x="1957" y="1148"/>
                  </a:lnTo>
                  <a:lnTo>
                    <a:pt x="1959" y="1149"/>
                  </a:lnTo>
                  <a:lnTo>
                    <a:pt x="1961" y="1153"/>
                  </a:lnTo>
                  <a:lnTo>
                    <a:pt x="1962" y="1155"/>
                  </a:lnTo>
                  <a:lnTo>
                    <a:pt x="1962" y="1159"/>
                  </a:lnTo>
                  <a:lnTo>
                    <a:pt x="1964" y="1161"/>
                  </a:lnTo>
                  <a:lnTo>
                    <a:pt x="1968" y="1165"/>
                  </a:lnTo>
                  <a:lnTo>
                    <a:pt x="1970" y="1167"/>
                  </a:lnTo>
                  <a:lnTo>
                    <a:pt x="1972" y="1172"/>
                  </a:lnTo>
                  <a:lnTo>
                    <a:pt x="1970" y="1176"/>
                  </a:lnTo>
                  <a:lnTo>
                    <a:pt x="1970" y="1180"/>
                  </a:lnTo>
                  <a:lnTo>
                    <a:pt x="1968" y="1184"/>
                  </a:lnTo>
                  <a:lnTo>
                    <a:pt x="1968" y="1185"/>
                  </a:lnTo>
                  <a:lnTo>
                    <a:pt x="1966" y="1189"/>
                  </a:lnTo>
                  <a:lnTo>
                    <a:pt x="1964" y="1193"/>
                  </a:lnTo>
                  <a:lnTo>
                    <a:pt x="1964" y="1197"/>
                  </a:lnTo>
                  <a:lnTo>
                    <a:pt x="1962" y="1199"/>
                  </a:lnTo>
                  <a:lnTo>
                    <a:pt x="1961" y="1203"/>
                  </a:lnTo>
                  <a:lnTo>
                    <a:pt x="1959" y="1206"/>
                  </a:lnTo>
                  <a:lnTo>
                    <a:pt x="1957" y="1210"/>
                  </a:lnTo>
                  <a:lnTo>
                    <a:pt x="1953" y="1214"/>
                  </a:lnTo>
                  <a:lnTo>
                    <a:pt x="1951" y="1218"/>
                  </a:lnTo>
                  <a:lnTo>
                    <a:pt x="1947" y="1221"/>
                  </a:lnTo>
                  <a:lnTo>
                    <a:pt x="1943" y="1223"/>
                  </a:lnTo>
                  <a:lnTo>
                    <a:pt x="1943" y="1225"/>
                  </a:lnTo>
                  <a:lnTo>
                    <a:pt x="1942" y="1227"/>
                  </a:lnTo>
                  <a:lnTo>
                    <a:pt x="1942" y="1231"/>
                  </a:lnTo>
                  <a:lnTo>
                    <a:pt x="1942" y="1233"/>
                  </a:lnTo>
                  <a:lnTo>
                    <a:pt x="1940" y="1238"/>
                  </a:lnTo>
                  <a:lnTo>
                    <a:pt x="1940" y="1242"/>
                  </a:lnTo>
                  <a:lnTo>
                    <a:pt x="1938" y="1244"/>
                  </a:lnTo>
                  <a:lnTo>
                    <a:pt x="1938" y="1248"/>
                  </a:lnTo>
                  <a:lnTo>
                    <a:pt x="1936" y="1252"/>
                  </a:lnTo>
                  <a:lnTo>
                    <a:pt x="1934" y="1256"/>
                  </a:lnTo>
                  <a:lnTo>
                    <a:pt x="1930" y="1257"/>
                  </a:lnTo>
                  <a:lnTo>
                    <a:pt x="1928" y="1259"/>
                  </a:lnTo>
                  <a:lnTo>
                    <a:pt x="1926" y="1261"/>
                  </a:lnTo>
                  <a:lnTo>
                    <a:pt x="1926" y="1263"/>
                  </a:lnTo>
                  <a:lnTo>
                    <a:pt x="1925" y="1263"/>
                  </a:lnTo>
                  <a:lnTo>
                    <a:pt x="1925" y="1265"/>
                  </a:lnTo>
                  <a:lnTo>
                    <a:pt x="1926" y="1269"/>
                  </a:lnTo>
                  <a:lnTo>
                    <a:pt x="1926" y="1271"/>
                  </a:lnTo>
                  <a:lnTo>
                    <a:pt x="1928" y="1274"/>
                  </a:lnTo>
                  <a:lnTo>
                    <a:pt x="1932" y="1274"/>
                  </a:lnTo>
                  <a:lnTo>
                    <a:pt x="1934" y="1274"/>
                  </a:lnTo>
                  <a:lnTo>
                    <a:pt x="1938" y="1274"/>
                  </a:lnTo>
                  <a:lnTo>
                    <a:pt x="1942" y="1276"/>
                  </a:lnTo>
                  <a:lnTo>
                    <a:pt x="1945" y="1276"/>
                  </a:lnTo>
                  <a:lnTo>
                    <a:pt x="1947" y="1278"/>
                  </a:lnTo>
                  <a:lnTo>
                    <a:pt x="1949" y="1278"/>
                  </a:lnTo>
                  <a:lnTo>
                    <a:pt x="1953" y="1280"/>
                  </a:lnTo>
                  <a:lnTo>
                    <a:pt x="1955" y="1284"/>
                  </a:lnTo>
                  <a:lnTo>
                    <a:pt x="1957" y="1286"/>
                  </a:lnTo>
                  <a:lnTo>
                    <a:pt x="1959" y="1288"/>
                  </a:lnTo>
                  <a:lnTo>
                    <a:pt x="1959" y="1292"/>
                  </a:lnTo>
                  <a:lnTo>
                    <a:pt x="1959" y="1290"/>
                  </a:lnTo>
                  <a:lnTo>
                    <a:pt x="1957" y="1290"/>
                  </a:lnTo>
                  <a:lnTo>
                    <a:pt x="1955" y="1292"/>
                  </a:lnTo>
                  <a:lnTo>
                    <a:pt x="1953" y="1292"/>
                  </a:lnTo>
                  <a:lnTo>
                    <a:pt x="1951" y="1292"/>
                  </a:lnTo>
                  <a:lnTo>
                    <a:pt x="1947" y="1290"/>
                  </a:lnTo>
                  <a:lnTo>
                    <a:pt x="1947" y="1288"/>
                  </a:lnTo>
                  <a:lnTo>
                    <a:pt x="1943" y="1288"/>
                  </a:lnTo>
                  <a:lnTo>
                    <a:pt x="1942" y="1288"/>
                  </a:lnTo>
                  <a:lnTo>
                    <a:pt x="1940" y="1286"/>
                  </a:lnTo>
                  <a:lnTo>
                    <a:pt x="1940" y="1288"/>
                  </a:lnTo>
                  <a:lnTo>
                    <a:pt x="1942" y="1290"/>
                  </a:lnTo>
                  <a:lnTo>
                    <a:pt x="1942" y="1292"/>
                  </a:lnTo>
                  <a:lnTo>
                    <a:pt x="1942" y="1293"/>
                  </a:lnTo>
                  <a:lnTo>
                    <a:pt x="1942" y="1295"/>
                  </a:lnTo>
                  <a:lnTo>
                    <a:pt x="1942" y="1297"/>
                  </a:lnTo>
                  <a:lnTo>
                    <a:pt x="1942" y="1299"/>
                  </a:lnTo>
                  <a:lnTo>
                    <a:pt x="1940" y="1301"/>
                  </a:lnTo>
                  <a:lnTo>
                    <a:pt x="1938" y="1303"/>
                  </a:lnTo>
                  <a:lnTo>
                    <a:pt x="1938" y="1305"/>
                  </a:lnTo>
                  <a:lnTo>
                    <a:pt x="1938" y="1309"/>
                  </a:lnTo>
                  <a:lnTo>
                    <a:pt x="1938" y="1310"/>
                  </a:lnTo>
                  <a:lnTo>
                    <a:pt x="1940" y="1312"/>
                  </a:lnTo>
                  <a:lnTo>
                    <a:pt x="1940" y="1314"/>
                  </a:lnTo>
                  <a:lnTo>
                    <a:pt x="1940" y="1316"/>
                  </a:lnTo>
                  <a:lnTo>
                    <a:pt x="1940" y="1318"/>
                  </a:lnTo>
                  <a:lnTo>
                    <a:pt x="1940" y="1320"/>
                  </a:lnTo>
                  <a:lnTo>
                    <a:pt x="1938" y="1322"/>
                  </a:lnTo>
                  <a:lnTo>
                    <a:pt x="1936" y="1322"/>
                  </a:lnTo>
                  <a:lnTo>
                    <a:pt x="1936" y="1324"/>
                  </a:lnTo>
                  <a:lnTo>
                    <a:pt x="1934" y="1326"/>
                  </a:lnTo>
                  <a:lnTo>
                    <a:pt x="1932" y="1327"/>
                  </a:lnTo>
                  <a:lnTo>
                    <a:pt x="1930" y="1327"/>
                  </a:lnTo>
                  <a:lnTo>
                    <a:pt x="1930" y="1329"/>
                  </a:lnTo>
                  <a:lnTo>
                    <a:pt x="1928" y="1329"/>
                  </a:lnTo>
                  <a:lnTo>
                    <a:pt x="1925" y="1331"/>
                  </a:lnTo>
                  <a:lnTo>
                    <a:pt x="1923" y="1333"/>
                  </a:lnTo>
                  <a:lnTo>
                    <a:pt x="1921" y="1335"/>
                  </a:lnTo>
                  <a:lnTo>
                    <a:pt x="1917" y="1335"/>
                  </a:lnTo>
                  <a:lnTo>
                    <a:pt x="1915" y="1337"/>
                  </a:lnTo>
                  <a:lnTo>
                    <a:pt x="1913" y="1341"/>
                  </a:lnTo>
                  <a:lnTo>
                    <a:pt x="1909" y="1343"/>
                  </a:lnTo>
                  <a:lnTo>
                    <a:pt x="1908" y="1345"/>
                  </a:lnTo>
                  <a:lnTo>
                    <a:pt x="1904" y="1348"/>
                  </a:lnTo>
                  <a:lnTo>
                    <a:pt x="1902" y="1348"/>
                  </a:lnTo>
                  <a:lnTo>
                    <a:pt x="1900" y="1352"/>
                  </a:lnTo>
                  <a:lnTo>
                    <a:pt x="1898" y="1354"/>
                  </a:lnTo>
                  <a:lnTo>
                    <a:pt x="1896" y="1356"/>
                  </a:lnTo>
                  <a:lnTo>
                    <a:pt x="1894" y="1360"/>
                  </a:lnTo>
                  <a:lnTo>
                    <a:pt x="1894" y="1362"/>
                  </a:lnTo>
                  <a:lnTo>
                    <a:pt x="1894" y="1365"/>
                  </a:lnTo>
                  <a:lnTo>
                    <a:pt x="1894" y="1369"/>
                  </a:lnTo>
                  <a:lnTo>
                    <a:pt x="1894" y="1373"/>
                  </a:lnTo>
                  <a:lnTo>
                    <a:pt x="1892" y="1373"/>
                  </a:lnTo>
                  <a:lnTo>
                    <a:pt x="1890" y="1375"/>
                  </a:lnTo>
                  <a:lnTo>
                    <a:pt x="1889" y="1379"/>
                  </a:lnTo>
                  <a:lnTo>
                    <a:pt x="1889" y="1382"/>
                  </a:lnTo>
                  <a:lnTo>
                    <a:pt x="1887" y="1386"/>
                  </a:lnTo>
                  <a:lnTo>
                    <a:pt x="1887" y="1388"/>
                  </a:lnTo>
                  <a:lnTo>
                    <a:pt x="1889" y="1390"/>
                  </a:lnTo>
                  <a:lnTo>
                    <a:pt x="1889" y="1394"/>
                  </a:lnTo>
                  <a:lnTo>
                    <a:pt x="1890" y="1396"/>
                  </a:lnTo>
                  <a:lnTo>
                    <a:pt x="1892" y="1398"/>
                  </a:lnTo>
                  <a:lnTo>
                    <a:pt x="1894" y="1398"/>
                  </a:lnTo>
                  <a:lnTo>
                    <a:pt x="1896" y="1401"/>
                  </a:lnTo>
                  <a:lnTo>
                    <a:pt x="1896" y="1405"/>
                  </a:lnTo>
                  <a:lnTo>
                    <a:pt x="1896" y="1407"/>
                  </a:lnTo>
                  <a:lnTo>
                    <a:pt x="1900" y="1411"/>
                  </a:lnTo>
                  <a:lnTo>
                    <a:pt x="1902" y="1415"/>
                  </a:lnTo>
                  <a:lnTo>
                    <a:pt x="1904" y="1418"/>
                  </a:lnTo>
                  <a:lnTo>
                    <a:pt x="1904" y="1420"/>
                  </a:lnTo>
                  <a:lnTo>
                    <a:pt x="1906" y="1424"/>
                  </a:lnTo>
                  <a:lnTo>
                    <a:pt x="1906" y="1426"/>
                  </a:lnTo>
                  <a:lnTo>
                    <a:pt x="1906" y="1430"/>
                  </a:lnTo>
                  <a:lnTo>
                    <a:pt x="1906" y="1434"/>
                  </a:lnTo>
                  <a:lnTo>
                    <a:pt x="1904" y="1435"/>
                  </a:lnTo>
                  <a:lnTo>
                    <a:pt x="1902" y="1437"/>
                  </a:lnTo>
                  <a:lnTo>
                    <a:pt x="1900" y="1439"/>
                  </a:lnTo>
                  <a:lnTo>
                    <a:pt x="1896" y="1439"/>
                  </a:lnTo>
                  <a:lnTo>
                    <a:pt x="1892" y="1439"/>
                  </a:lnTo>
                  <a:lnTo>
                    <a:pt x="1890" y="1439"/>
                  </a:lnTo>
                  <a:lnTo>
                    <a:pt x="1887" y="1439"/>
                  </a:lnTo>
                  <a:lnTo>
                    <a:pt x="1883" y="1441"/>
                  </a:lnTo>
                  <a:lnTo>
                    <a:pt x="1883" y="1443"/>
                  </a:lnTo>
                  <a:lnTo>
                    <a:pt x="1881" y="1445"/>
                  </a:lnTo>
                  <a:lnTo>
                    <a:pt x="1881" y="1447"/>
                  </a:lnTo>
                  <a:lnTo>
                    <a:pt x="1883" y="1449"/>
                  </a:lnTo>
                  <a:lnTo>
                    <a:pt x="1885" y="1451"/>
                  </a:lnTo>
                  <a:lnTo>
                    <a:pt x="1889" y="1454"/>
                  </a:lnTo>
                  <a:lnTo>
                    <a:pt x="1889" y="1456"/>
                  </a:lnTo>
                  <a:lnTo>
                    <a:pt x="1890" y="1460"/>
                  </a:lnTo>
                  <a:lnTo>
                    <a:pt x="1890" y="1462"/>
                  </a:lnTo>
                  <a:lnTo>
                    <a:pt x="1887" y="1466"/>
                  </a:lnTo>
                  <a:lnTo>
                    <a:pt x="1887" y="1468"/>
                  </a:lnTo>
                  <a:lnTo>
                    <a:pt x="1885" y="1470"/>
                  </a:lnTo>
                  <a:lnTo>
                    <a:pt x="1885" y="1471"/>
                  </a:lnTo>
                  <a:lnTo>
                    <a:pt x="1883" y="1475"/>
                  </a:lnTo>
                  <a:lnTo>
                    <a:pt x="1885" y="1477"/>
                  </a:lnTo>
                  <a:lnTo>
                    <a:pt x="1887" y="1481"/>
                  </a:lnTo>
                  <a:lnTo>
                    <a:pt x="1889" y="1483"/>
                  </a:lnTo>
                  <a:lnTo>
                    <a:pt x="1889" y="1485"/>
                  </a:lnTo>
                  <a:lnTo>
                    <a:pt x="1889" y="1488"/>
                  </a:lnTo>
                  <a:lnTo>
                    <a:pt x="1887" y="1492"/>
                  </a:lnTo>
                  <a:lnTo>
                    <a:pt x="1889" y="1494"/>
                  </a:lnTo>
                  <a:lnTo>
                    <a:pt x="1889" y="1496"/>
                  </a:lnTo>
                  <a:lnTo>
                    <a:pt x="1889" y="1500"/>
                  </a:lnTo>
                  <a:lnTo>
                    <a:pt x="1887" y="1504"/>
                  </a:lnTo>
                  <a:lnTo>
                    <a:pt x="1887" y="1505"/>
                  </a:lnTo>
                  <a:lnTo>
                    <a:pt x="1887" y="1509"/>
                  </a:lnTo>
                  <a:lnTo>
                    <a:pt x="1887" y="1511"/>
                  </a:lnTo>
                  <a:lnTo>
                    <a:pt x="1889" y="1513"/>
                  </a:lnTo>
                  <a:lnTo>
                    <a:pt x="1889" y="1515"/>
                  </a:lnTo>
                  <a:lnTo>
                    <a:pt x="1889" y="1519"/>
                  </a:lnTo>
                  <a:lnTo>
                    <a:pt x="1887" y="1523"/>
                  </a:lnTo>
                  <a:lnTo>
                    <a:pt x="1885" y="1523"/>
                  </a:lnTo>
                  <a:lnTo>
                    <a:pt x="1883" y="1526"/>
                  </a:lnTo>
                  <a:lnTo>
                    <a:pt x="1881" y="1526"/>
                  </a:lnTo>
                  <a:lnTo>
                    <a:pt x="1879" y="1528"/>
                  </a:lnTo>
                  <a:lnTo>
                    <a:pt x="1877" y="1528"/>
                  </a:lnTo>
                  <a:lnTo>
                    <a:pt x="1875" y="1530"/>
                  </a:lnTo>
                  <a:lnTo>
                    <a:pt x="1875" y="1534"/>
                  </a:lnTo>
                  <a:lnTo>
                    <a:pt x="1875" y="1538"/>
                  </a:lnTo>
                  <a:lnTo>
                    <a:pt x="1875" y="1540"/>
                  </a:lnTo>
                  <a:lnTo>
                    <a:pt x="1877" y="1543"/>
                  </a:lnTo>
                  <a:lnTo>
                    <a:pt x="1877" y="1545"/>
                  </a:lnTo>
                  <a:lnTo>
                    <a:pt x="1875" y="1549"/>
                  </a:lnTo>
                  <a:lnTo>
                    <a:pt x="1875" y="1551"/>
                  </a:lnTo>
                  <a:lnTo>
                    <a:pt x="1873" y="1555"/>
                  </a:lnTo>
                  <a:lnTo>
                    <a:pt x="1870" y="1555"/>
                  </a:lnTo>
                  <a:lnTo>
                    <a:pt x="1868" y="1553"/>
                  </a:lnTo>
                  <a:lnTo>
                    <a:pt x="1864" y="1553"/>
                  </a:lnTo>
                  <a:lnTo>
                    <a:pt x="1860" y="1555"/>
                  </a:lnTo>
                  <a:lnTo>
                    <a:pt x="1860" y="1560"/>
                  </a:lnTo>
                  <a:lnTo>
                    <a:pt x="1862" y="1564"/>
                  </a:lnTo>
                  <a:lnTo>
                    <a:pt x="1862" y="1566"/>
                  </a:lnTo>
                  <a:lnTo>
                    <a:pt x="1864" y="1568"/>
                  </a:lnTo>
                  <a:lnTo>
                    <a:pt x="1864" y="1570"/>
                  </a:lnTo>
                  <a:lnTo>
                    <a:pt x="1866" y="1574"/>
                  </a:lnTo>
                  <a:lnTo>
                    <a:pt x="1866" y="1576"/>
                  </a:lnTo>
                  <a:lnTo>
                    <a:pt x="1864" y="1579"/>
                  </a:lnTo>
                  <a:lnTo>
                    <a:pt x="1862" y="1583"/>
                  </a:lnTo>
                  <a:lnTo>
                    <a:pt x="1860" y="1585"/>
                  </a:lnTo>
                  <a:lnTo>
                    <a:pt x="1860" y="1591"/>
                  </a:lnTo>
                  <a:lnTo>
                    <a:pt x="1860" y="1596"/>
                  </a:lnTo>
                  <a:lnTo>
                    <a:pt x="1860" y="1598"/>
                  </a:lnTo>
                  <a:lnTo>
                    <a:pt x="1862" y="1600"/>
                  </a:lnTo>
                  <a:lnTo>
                    <a:pt x="1862" y="1602"/>
                  </a:lnTo>
                  <a:lnTo>
                    <a:pt x="1862" y="1606"/>
                  </a:lnTo>
                  <a:lnTo>
                    <a:pt x="1864" y="1608"/>
                  </a:lnTo>
                  <a:lnTo>
                    <a:pt x="1864" y="1610"/>
                  </a:lnTo>
                  <a:lnTo>
                    <a:pt x="1866" y="1613"/>
                  </a:lnTo>
                  <a:lnTo>
                    <a:pt x="1866" y="1615"/>
                  </a:lnTo>
                  <a:lnTo>
                    <a:pt x="1868" y="1617"/>
                  </a:lnTo>
                  <a:lnTo>
                    <a:pt x="1870" y="1621"/>
                  </a:lnTo>
                  <a:lnTo>
                    <a:pt x="1872" y="1623"/>
                  </a:lnTo>
                  <a:lnTo>
                    <a:pt x="1875" y="1623"/>
                  </a:lnTo>
                  <a:lnTo>
                    <a:pt x="1877" y="1625"/>
                  </a:lnTo>
                  <a:lnTo>
                    <a:pt x="1879" y="1629"/>
                  </a:lnTo>
                  <a:lnTo>
                    <a:pt x="1881" y="1630"/>
                  </a:lnTo>
                  <a:lnTo>
                    <a:pt x="1881" y="1634"/>
                  </a:lnTo>
                  <a:lnTo>
                    <a:pt x="1885" y="1640"/>
                  </a:lnTo>
                  <a:lnTo>
                    <a:pt x="1887" y="1642"/>
                  </a:lnTo>
                  <a:lnTo>
                    <a:pt x="1887" y="1644"/>
                  </a:lnTo>
                  <a:lnTo>
                    <a:pt x="1889" y="1646"/>
                  </a:lnTo>
                  <a:lnTo>
                    <a:pt x="1890" y="1648"/>
                  </a:lnTo>
                  <a:lnTo>
                    <a:pt x="1890" y="1649"/>
                  </a:lnTo>
                  <a:lnTo>
                    <a:pt x="1892" y="1651"/>
                  </a:lnTo>
                  <a:lnTo>
                    <a:pt x="1894" y="1653"/>
                  </a:lnTo>
                  <a:lnTo>
                    <a:pt x="1898" y="1655"/>
                  </a:lnTo>
                  <a:lnTo>
                    <a:pt x="1902" y="1655"/>
                  </a:lnTo>
                  <a:lnTo>
                    <a:pt x="1902" y="1653"/>
                  </a:lnTo>
                  <a:lnTo>
                    <a:pt x="1906" y="1655"/>
                  </a:lnTo>
                  <a:lnTo>
                    <a:pt x="1908" y="1657"/>
                  </a:lnTo>
                  <a:lnTo>
                    <a:pt x="1909" y="1657"/>
                  </a:lnTo>
                  <a:lnTo>
                    <a:pt x="1911" y="1659"/>
                  </a:lnTo>
                  <a:lnTo>
                    <a:pt x="1911" y="1661"/>
                  </a:lnTo>
                  <a:lnTo>
                    <a:pt x="1913" y="1663"/>
                  </a:lnTo>
                  <a:lnTo>
                    <a:pt x="1913" y="1665"/>
                  </a:lnTo>
                  <a:lnTo>
                    <a:pt x="1911" y="1666"/>
                  </a:lnTo>
                  <a:lnTo>
                    <a:pt x="1911" y="1668"/>
                  </a:lnTo>
                  <a:lnTo>
                    <a:pt x="1911" y="1674"/>
                  </a:lnTo>
                  <a:lnTo>
                    <a:pt x="1911" y="1680"/>
                  </a:lnTo>
                  <a:lnTo>
                    <a:pt x="1911" y="1682"/>
                  </a:lnTo>
                  <a:lnTo>
                    <a:pt x="1913" y="1682"/>
                  </a:lnTo>
                  <a:lnTo>
                    <a:pt x="1911" y="1684"/>
                  </a:lnTo>
                  <a:lnTo>
                    <a:pt x="1909" y="1687"/>
                  </a:lnTo>
                  <a:lnTo>
                    <a:pt x="1909" y="1689"/>
                  </a:lnTo>
                  <a:lnTo>
                    <a:pt x="1908" y="1695"/>
                  </a:lnTo>
                  <a:lnTo>
                    <a:pt x="1906" y="1699"/>
                  </a:lnTo>
                  <a:lnTo>
                    <a:pt x="1904" y="1701"/>
                  </a:lnTo>
                  <a:lnTo>
                    <a:pt x="1902" y="1701"/>
                  </a:lnTo>
                  <a:lnTo>
                    <a:pt x="1898" y="1701"/>
                  </a:lnTo>
                  <a:lnTo>
                    <a:pt x="1894" y="1702"/>
                  </a:lnTo>
                  <a:lnTo>
                    <a:pt x="1892" y="1704"/>
                  </a:lnTo>
                  <a:lnTo>
                    <a:pt x="1892" y="1706"/>
                  </a:lnTo>
                  <a:lnTo>
                    <a:pt x="1890" y="1708"/>
                  </a:lnTo>
                  <a:lnTo>
                    <a:pt x="1890" y="1710"/>
                  </a:lnTo>
                  <a:lnTo>
                    <a:pt x="1892" y="1712"/>
                  </a:lnTo>
                  <a:lnTo>
                    <a:pt x="1894" y="1712"/>
                  </a:lnTo>
                  <a:lnTo>
                    <a:pt x="1896" y="1714"/>
                  </a:lnTo>
                  <a:lnTo>
                    <a:pt x="1898" y="1716"/>
                  </a:lnTo>
                  <a:lnTo>
                    <a:pt x="1900" y="1718"/>
                  </a:lnTo>
                  <a:lnTo>
                    <a:pt x="1898" y="1719"/>
                  </a:lnTo>
                  <a:lnTo>
                    <a:pt x="1898" y="1721"/>
                  </a:lnTo>
                  <a:lnTo>
                    <a:pt x="1898" y="1723"/>
                  </a:lnTo>
                  <a:lnTo>
                    <a:pt x="1898" y="1727"/>
                  </a:lnTo>
                  <a:lnTo>
                    <a:pt x="1898" y="1731"/>
                  </a:lnTo>
                  <a:lnTo>
                    <a:pt x="1896" y="1733"/>
                  </a:lnTo>
                  <a:lnTo>
                    <a:pt x="1894" y="1737"/>
                  </a:lnTo>
                  <a:lnTo>
                    <a:pt x="1894" y="1738"/>
                  </a:lnTo>
                  <a:lnTo>
                    <a:pt x="1892" y="1742"/>
                  </a:lnTo>
                  <a:lnTo>
                    <a:pt x="1890" y="1746"/>
                  </a:lnTo>
                  <a:lnTo>
                    <a:pt x="1889" y="1750"/>
                  </a:lnTo>
                  <a:lnTo>
                    <a:pt x="1887" y="1752"/>
                  </a:lnTo>
                  <a:lnTo>
                    <a:pt x="1885" y="1755"/>
                  </a:lnTo>
                  <a:lnTo>
                    <a:pt x="1885" y="1757"/>
                  </a:lnTo>
                  <a:lnTo>
                    <a:pt x="1883" y="1759"/>
                  </a:lnTo>
                  <a:lnTo>
                    <a:pt x="1881" y="1761"/>
                  </a:lnTo>
                  <a:lnTo>
                    <a:pt x="1879" y="1763"/>
                  </a:lnTo>
                  <a:lnTo>
                    <a:pt x="1875" y="1765"/>
                  </a:lnTo>
                  <a:lnTo>
                    <a:pt x="1872" y="1769"/>
                  </a:lnTo>
                  <a:lnTo>
                    <a:pt x="1870" y="1773"/>
                  </a:lnTo>
                  <a:lnTo>
                    <a:pt x="1868" y="1773"/>
                  </a:lnTo>
                  <a:lnTo>
                    <a:pt x="1866" y="1776"/>
                  </a:lnTo>
                  <a:lnTo>
                    <a:pt x="1864" y="1776"/>
                  </a:lnTo>
                  <a:lnTo>
                    <a:pt x="1864" y="1780"/>
                  </a:lnTo>
                  <a:lnTo>
                    <a:pt x="1864" y="1784"/>
                  </a:lnTo>
                  <a:lnTo>
                    <a:pt x="1862" y="1786"/>
                  </a:lnTo>
                  <a:lnTo>
                    <a:pt x="1862" y="1790"/>
                  </a:lnTo>
                  <a:lnTo>
                    <a:pt x="1860" y="1791"/>
                  </a:lnTo>
                  <a:lnTo>
                    <a:pt x="1858" y="1793"/>
                  </a:lnTo>
                  <a:lnTo>
                    <a:pt x="1854" y="1795"/>
                  </a:lnTo>
                  <a:lnTo>
                    <a:pt x="1853" y="1797"/>
                  </a:lnTo>
                  <a:lnTo>
                    <a:pt x="1849" y="1799"/>
                  </a:lnTo>
                  <a:lnTo>
                    <a:pt x="1845" y="1799"/>
                  </a:lnTo>
                  <a:lnTo>
                    <a:pt x="1843" y="1799"/>
                  </a:lnTo>
                  <a:lnTo>
                    <a:pt x="1841" y="1799"/>
                  </a:lnTo>
                  <a:lnTo>
                    <a:pt x="1839" y="1795"/>
                  </a:lnTo>
                  <a:lnTo>
                    <a:pt x="1837" y="1791"/>
                  </a:lnTo>
                  <a:lnTo>
                    <a:pt x="1837" y="1786"/>
                  </a:lnTo>
                  <a:lnTo>
                    <a:pt x="1836" y="1784"/>
                  </a:lnTo>
                  <a:lnTo>
                    <a:pt x="1832" y="1780"/>
                  </a:lnTo>
                  <a:lnTo>
                    <a:pt x="1832" y="1778"/>
                  </a:lnTo>
                  <a:lnTo>
                    <a:pt x="1832" y="1774"/>
                  </a:lnTo>
                  <a:lnTo>
                    <a:pt x="1830" y="1773"/>
                  </a:lnTo>
                  <a:lnTo>
                    <a:pt x="1830" y="1771"/>
                  </a:lnTo>
                  <a:lnTo>
                    <a:pt x="1828" y="1769"/>
                  </a:lnTo>
                  <a:lnTo>
                    <a:pt x="1826" y="1767"/>
                  </a:lnTo>
                  <a:lnTo>
                    <a:pt x="1824" y="1763"/>
                  </a:lnTo>
                  <a:lnTo>
                    <a:pt x="1824" y="1761"/>
                  </a:lnTo>
                  <a:lnTo>
                    <a:pt x="1820" y="1757"/>
                  </a:lnTo>
                  <a:lnTo>
                    <a:pt x="1818" y="1757"/>
                  </a:lnTo>
                  <a:lnTo>
                    <a:pt x="1817" y="1755"/>
                  </a:lnTo>
                  <a:lnTo>
                    <a:pt x="1815" y="1754"/>
                  </a:lnTo>
                  <a:lnTo>
                    <a:pt x="1813" y="1750"/>
                  </a:lnTo>
                  <a:lnTo>
                    <a:pt x="1811" y="1748"/>
                  </a:lnTo>
                  <a:lnTo>
                    <a:pt x="1809" y="1746"/>
                  </a:lnTo>
                  <a:lnTo>
                    <a:pt x="1803" y="1742"/>
                  </a:lnTo>
                  <a:lnTo>
                    <a:pt x="1801" y="1740"/>
                  </a:lnTo>
                  <a:lnTo>
                    <a:pt x="1800" y="1738"/>
                  </a:lnTo>
                  <a:lnTo>
                    <a:pt x="1800" y="1735"/>
                  </a:lnTo>
                  <a:lnTo>
                    <a:pt x="1796" y="1735"/>
                  </a:lnTo>
                  <a:lnTo>
                    <a:pt x="1788" y="1735"/>
                  </a:lnTo>
                  <a:lnTo>
                    <a:pt x="1784" y="1735"/>
                  </a:lnTo>
                  <a:lnTo>
                    <a:pt x="1781" y="1735"/>
                  </a:lnTo>
                  <a:lnTo>
                    <a:pt x="1779" y="1735"/>
                  </a:lnTo>
                  <a:lnTo>
                    <a:pt x="1777" y="1733"/>
                  </a:lnTo>
                  <a:lnTo>
                    <a:pt x="1773" y="1731"/>
                  </a:lnTo>
                  <a:lnTo>
                    <a:pt x="1771" y="1729"/>
                  </a:lnTo>
                  <a:lnTo>
                    <a:pt x="1769" y="1729"/>
                  </a:lnTo>
                  <a:lnTo>
                    <a:pt x="1767" y="1727"/>
                  </a:lnTo>
                  <a:lnTo>
                    <a:pt x="1762" y="1727"/>
                  </a:lnTo>
                  <a:lnTo>
                    <a:pt x="1760" y="1727"/>
                  </a:lnTo>
                  <a:lnTo>
                    <a:pt x="1754" y="1727"/>
                  </a:lnTo>
                  <a:lnTo>
                    <a:pt x="1748" y="1729"/>
                  </a:lnTo>
                  <a:lnTo>
                    <a:pt x="1748" y="1733"/>
                  </a:lnTo>
                  <a:lnTo>
                    <a:pt x="1750" y="1733"/>
                  </a:lnTo>
                  <a:lnTo>
                    <a:pt x="1750" y="1735"/>
                  </a:lnTo>
                  <a:lnTo>
                    <a:pt x="1748" y="1738"/>
                  </a:lnTo>
                  <a:lnTo>
                    <a:pt x="1746" y="1742"/>
                  </a:lnTo>
                  <a:lnTo>
                    <a:pt x="1745" y="1744"/>
                  </a:lnTo>
                  <a:lnTo>
                    <a:pt x="1745" y="1746"/>
                  </a:lnTo>
                  <a:lnTo>
                    <a:pt x="1745" y="1748"/>
                  </a:lnTo>
                  <a:lnTo>
                    <a:pt x="1741" y="1750"/>
                  </a:lnTo>
                  <a:lnTo>
                    <a:pt x="1739" y="1754"/>
                  </a:lnTo>
                  <a:lnTo>
                    <a:pt x="1735" y="1755"/>
                  </a:lnTo>
                  <a:lnTo>
                    <a:pt x="1731" y="1759"/>
                  </a:lnTo>
                  <a:lnTo>
                    <a:pt x="1729" y="1761"/>
                  </a:lnTo>
                  <a:lnTo>
                    <a:pt x="1726" y="1767"/>
                  </a:lnTo>
                  <a:lnTo>
                    <a:pt x="1724" y="1767"/>
                  </a:lnTo>
                  <a:lnTo>
                    <a:pt x="1720" y="1771"/>
                  </a:lnTo>
                  <a:lnTo>
                    <a:pt x="1716" y="1774"/>
                  </a:lnTo>
                  <a:lnTo>
                    <a:pt x="1714" y="1776"/>
                  </a:lnTo>
                  <a:lnTo>
                    <a:pt x="1710" y="1778"/>
                  </a:lnTo>
                  <a:lnTo>
                    <a:pt x="1709" y="1780"/>
                  </a:lnTo>
                  <a:lnTo>
                    <a:pt x="1707" y="1780"/>
                  </a:lnTo>
                  <a:lnTo>
                    <a:pt x="1703" y="1782"/>
                  </a:lnTo>
                  <a:lnTo>
                    <a:pt x="1695" y="1780"/>
                  </a:lnTo>
                  <a:lnTo>
                    <a:pt x="1693" y="1776"/>
                  </a:lnTo>
                  <a:lnTo>
                    <a:pt x="1693" y="1773"/>
                  </a:lnTo>
                  <a:lnTo>
                    <a:pt x="1693" y="1769"/>
                  </a:lnTo>
                  <a:lnTo>
                    <a:pt x="1693" y="1765"/>
                  </a:lnTo>
                  <a:lnTo>
                    <a:pt x="1693" y="1757"/>
                  </a:lnTo>
                  <a:lnTo>
                    <a:pt x="1693" y="1754"/>
                  </a:lnTo>
                  <a:lnTo>
                    <a:pt x="1693" y="1744"/>
                  </a:lnTo>
                  <a:lnTo>
                    <a:pt x="1693" y="1740"/>
                  </a:lnTo>
                  <a:lnTo>
                    <a:pt x="1693" y="1738"/>
                  </a:lnTo>
                  <a:lnTo>
                    <a:pt x="1693" y="1737"/>
                  </a:lnTo>
                  <a:lnTo>
                    <a:pt x="1695" y="1735"/>
                  </a:lnTo>
                  <a:lnTo>
                    <a:pt x="1693" y="1727"/>
                  </a:lnTo>
                  <a:lnTo>
                    <a:pt x="1692" y="1721"/>
                  </a:lnTo>
                  <a:lnTo>
                    <a:pt x="1692" y="1719"/>
                  </a:lnTo>
                  <a:lnTo>
                    <a:pt x="1690" y="1716"/>
                  </a:lnTo>
                  <a:lnTo>
                    <a:pt x="1688" y="1712"/>
                  </a:lnTo>
                  <a:lnTo>
                    <a:pt x="1686" y="1710"/>
                  </a:lnTo>
                  <a:lnTo>
                    <a:pt x="1684" y="1706"/>
                  </a:lnTo>
                  <a:lnTo>
                    <a:pt x="1684" y="1704"/>
                  </a:lnTo>
                  <a:lnTo>
                    <a:pt x="1680" y="1699"/>
                  </a:lnTo>
                  <a:lnTo>
                    <a:pt x="1678" y="1699"/>
                  </a:lnTo>
                  <a:lnTo>
                    <a:pt x="1673" y="1697"/>
                  </a:lnTo>
                  <a:lnTo>
                    <a:pt x="1671" y="1697"/>
                  </a:lnTo>
                  <a:lnTo>
                    <a:pt x="1667" y="1693"/>
                  </a:lnTo>
                  <a:lnTo>
                    <a:pt x="1665" y="1693"/>
                  </a:lnTo>
                  <a:lnTo>
                    <a:pt x="1665" y="1691"/>
                  </a:lnTo>
                  <a:lnTo>
                    <a:pt x="1661" y="1691"/>
                  </a:lnTo>
                  <a:lnTo>
                    <a:pt x="1659" y="1687"/>
                  </a:lnTo>
                  <a:lnTo>
                    <a:pt x="1657" y="1687"/>
                  </a:lnTo>
                  <a:lnTo>
                    <a:pt x="1656" y="1684"/>
                  </a:lnTo>
                  <a:lnTo>
                    <a:pt x="1656" y="1682"/>
                  </a:lnTo>
                  <a:lnTo>
                    <a:pt x="1656" y="1680"/>
                  </a:lnTo>
                  <a:lnTo>
                    <a:pt x="1656" y="1678"/>
                  </a:lnTo>
                  <a:lnTo>
                    <a:pt x="1657" y="1674"/>
                  </a:lnTo>
                  <a:lnTo>
                    <a:pt x="1656" y="1668"/>
                  </a:lnTo>
                  <a:lnTo>
                    <a:pt x="1654" y="1666"/>
                  </a:lnTo>
                  <a:lnTo>
                    <a:pt x="1652" y="1665"/>
                  </a:lnTo>
                  <a:lnTo>
                    <a:pt x="1650" y="1663"/>
                  </a:lnTo>
                  <a:lnTo>
                    <a:pt x="1637" y="1653"/>
                  </a:lnTo>
                  <a:lnTo>
                    <a:pt x="1633" y="1651"/>
                  </a:lnTo>
                  <a:lnTo>
                    <a:pt x="1627" y="1651"/>
                  </a:lnTo>
                  <a:lnTo>
                    <a:pt x="1625" y="1651"/>
                  </a:lnTo>
                  <a:lnTo>
                    <a:pt x="1621" y="1655"/>
                  </a:lnTo>
                  <a:lnTo>
                    <a:pt x="1620" y="1657"/>
                  </a:lnTo>
                  <a:lnTo>
                    <a:pt x="1616" y="1661"/>
                  </a:lnTo>
                  <a:lnTo>
                    <a:pt x="1614" y="1665"/>
                  </a:lnTo>
                  <a:lnTo>
                    <a:pt x="1612" y="1666"/>
                  </a:lnTo>
                  <a:lnTo>
                    <a:pt x="1612" y="1668"/>
                  </a:lnTo>
                  <a:lnTo>
                    <a:pt x="1606" y="1676"/>
                  </a:lnTo>
                  <a:lnTo>
                    <a:pt x="1604" y="1680"/>
                  </a:lnTo>
                  <a:lnTo>
                    <a:pt x="1603" y="1682"/>
                  </a:lnTo>
                  <a:lnTo>
                    <a:pt x="1601" y="1684"/>
                  </a:lnTo>
                  <a:lnTo>
                    <a:pt x="1601" y="1685"/>
                  </a:lnTo>
                  <a:lnTo>
                    <a:pt x="1599" y="1687"/>
                  </a:lnTo>
                  <a:lnTo>
                    <a:pt x="1597" y="1691"/>
                  </a:lnTo>
                  <a:lnTo>
                    <a:pt x="1595" y="1693"/>
                  </a:lnTo>
                  <a:lnTo>
                    <a:pt x="1593" y="1697"/>
                  </a:lnTo>
                  <a:lnTo>
                    <a:pt x="1591" y="1701"/>
                  </a:lnTo>
                  <a:lnTo>
                    <a:pt x="1589" y="1701"/>
                  </a:lnTo>
                  <a:lnTo>
                    <a:pt x="1585" y="1701"/>
                  </a:lnTo>
                  <a:lnTo>
                    <a:pt x="1584" y="1701"/>
                  </a:lnTo>
                  <a:lnTo>
                    <a:pt x="1580" y="1699"/>
                  </a:lnTo>
                  <a:lnTo>
                    <a:pt x="1578" y="1695"/>
                  </a:lnTo>
                  <a:lnTo>
                    <a:pt x="1572" y="1691"/>
                  </a:lnTo>
                  <a:lnTo>
                    <a:pt x="1570" y="1691"/>
                  </a:lnTo>
                  <a:lnTo>
                    <a:pt x="1568" y="1687"/>
                  </a:lnTo>
                  <a:lnTo>
                    <a:pt x="1565" y="1684"/>
                  </a:lnTo>
                  <a:lnTo>
                    <a:pt x="1563" y="1682"/>
                  </a:lnTo>
                  <a:lnTo>
                    <a:pt x="1557" y="1678"/>
                  </a:lnTo>
                  <a:lnTo>
                    <a:pt x="1553" y="1672"/>
                  </a:lnTo>
                  <a:lnTo>
                    <a:pt x="1536" y="1648"/>
                  </a:lnTo>
                  <a:lnTo>
                    <a:pt x="1506" y="1640"/>
                  </a:lnTo>
                  <a:lnTo>
                    <a:pt x="1476" y="1666"/>
                  </a:lnTo>
                  <a:lnTo>
                    <a:pt x="1472" y="1666"/>
                  </a:lnTo>
                  <a:lnTo>
                    <a:pt x="1464" y="1663"/>
                  </a:lnTo>
                  <a:lnTo>
                    <a:pt x="1459" y="1665"/>
                  </a:lnTo>
                  <a:lnTo>
                    <a:pt x="1453" y="1663"/>
                  </a:lnTo>
                  <a:lnTo>
                    <a:pt x="1442" y="1665"/>
                  </a:lnTo>
                  <a:lnTo>
                    <a:pt x="1436" y="1668"/>
                  </a:lnTo>
                  <a:lnTo>
                    <a:pt x="1434" y="1668"/>
                  </a:lnTo>
                  <a:lnTo>
                    <a:pt x="1432" y="1670"/>
                  </a:lnTo>
                  <a:lnTo>
                    <a:pt x="1426" y="1666"/>
                  </a:lnTo>
                  <a:lnTo>
                    <a:pt x="1421" y="1665"/>
                  </a:lnTo>
                  <a:lnTo>
                    <a:pt x="1417" y="1665"/>
                  </a:lnTo>
                  <a:lnTo>
                    <a:pt x="1417" y="1666"/>
                  </a:lnTo>
                  <a:lnTo>
                    <a:pt x="1415" y="1666"/>
                  </a:lnTo>
                  <a:lnTo>
                    <a:pt x="1411" y="1666"/>
                  </a:lnTo>
                  <a:lnTo>
                    <a:pt x="1409" y="1666"/>
                  </a:lnTo>
                  <a:lnTo>
                    <a:pt x="1407" y="1665"/>
                  </a:lnTo>
                  <a:lnTo>
                    <a:pt x="1404" y="1665"/>
                  </a:lnTo>
                  <a:lnTo>
                    <a:pt x="1402" y="1666"/>
                  </a:lnTo>
                  <a:lnTo>
                    <a:pt x="1398" y="1668"/>
                  </a:lnTo>
                  <a:lnTo>
                    <a:pt x="1396" y="1668"/>
                  </a:lnTo>
                  <a:lnTo>
                    <a:pt x="1392" y="1670"/>
                  </a:lnTo>
                  <a:lnTo>
                    <a:pt x="1388" y="1670"/>
                  </a:lnTo>
                  <a:lnTo>
                    <a:pt x="1387" y="1670"/>
                  </a:lnTo>
                  <a:lnTo>
                    <a:pt x="1385" y="1668"/>
                  </a:lnTo>
                  <a:lnTo>
                    <a:pt x="1383" y="1666"/>
                  </a:lnTo>
                  <a:lnTo>
                    <a:pt x="1383" y="1665"/>
                  </a:lnTo>
                  <a:lnTo>
                    <a:pt x="1383" y="1661"/>
                  </a:lnTo>
                  <a:lnTo>
                    <a:pt x="1385" y="1659"/>
                  </a:lnTo>
                  <a:lnTo>
                    <a:pt x="1387" y="1657"/>
                  </a:lnTo>
                  <a:lnTo>
                    <a:pt x="1388" y="1655"/>
                  </a:lnTo>
                  <a:lnTo>
                    <a:pt x="1390" y="1653"/>
                  </a:lnTo>
                  <a:lnTo>
                    <a:pt x="1392" y="1651"/>
                  </a:lnTo>
                  <a:lnTo>
                    <a:pt x="1394" y="1649"/>
                  </a:lnTo>
                  <a:lnTo>
                    <a:pt x="1394" y="1648"/>
                  </a:lnTo>
                  <a:lnTo>
                    <a:pt x="1394" y="1644"/>
                  </a:lnTo>
                  <a:lnTo>
                    <a:pt x="1394" y="1642"/>
                  </a:lnTo>
                  <a:lnTo>
                    <a:pt x="1390" y="1640"/>
                  </a:lnTo>
                  <a:lnTo>
                    <a:pt x="1390" y="1638"/>
                  </a:lnTo>
                  <a:lnTo>
                    <a:pt x="1387" y="1638"/>
                  </a:lnTo>
                  <a:lnTo>
                    <a:pt x="1385" y="1638"/>
                  </a:lnTo>
                  <a:lnTo>
                    <a:pt x="1383" y="1638"/>
                  </a:lnTo>
                  <a:lnTo>
                    <a:pt x="1383" y="1636"/>
                  </a:lnTo>
                  <a:lnTo>
                    <a:pt x="1379" y="1638"/>
                  </a:lnTo>
                  <a:lnTo>
                    <a:pt x="1377" y="1638"/>
                  </a:lnTo>
                  <a:lnTo>
                    <a:pt x="1375" y="1638"/>
                  </a:lnTo>
                  <a:lnTo>
                    <a:pt x="1371" y="1636"/>
                  </a:lnTo>
                  <a:lnTo>
                    <a:pt x="1370" y="1634"/>
                  </a:lnTo>
                  <a:lnTo>
                    <a:pt x="1370" y="1632"/>
                  </a:lnTo>
                  <a:lnTo>
                    <a:pt x="1371" y="1630"/>
                  </a:lnTo>
                  <a:lnTo>
                    <a:pt x="1370" y="1627"/>
                  </a:lnTo>
                  <a:lnTo>
                    <a:pt x="1368" y="1625"/>
                  </a:lnTo>
                  <a:lnTo>
                    <a:pt x="1368" y="1623"/>
                  </a:lnTo>
                  <a:lnTo>
                    <a:pt x="1368" y="1621"/>
                  </a:lnTo>
                  <a:lnTo>
                    <a:pt x="1366" y="1619"/>
                  </a:lnTo>
                  <a:lnTo>
                    <a:pt x="1366" y="1615"/>
                  </a:lnTo>
                  <a:lnTo>
                    <a:pt x="1368" y="1613"/>
                  </a:lnTo>
                  <a:lnTo>
                    <a:pt x="1370" y="1617"/>
                  </a:lnTo>
                  <a:lnTo>
                    <a:pt x="1371" y="1617"/>
                  </a:lnTo>
                  <a:lnTo>
                    <a:pt x="1375" y="1612"/>
                  </a:lnTo>
                  <a:lnTo>
                    <a:pt x="1377" y="1608"/>
                  </a:lnTo>
                  <a:lnTo>
                    <a:pt x="1379" y="1608"/>
                  </a:lnTo>
                  <a:lnTo>
                    <a:pt x="1381" y="1606"/>
                  </a:lnTo>
                  <a:lnTo>
                    <a:pt x="1385" y="1606"/>
                  </a:lnTo>
                  <a:lnTo>
                    <a:pt x="1385" y="1604"/>
                  </a:lnTo>
                  <a:lnTo>
                    <a:pt x="1387" y="1602"/>
                  </a:lnTo>
                  <a:lnTo>
                    <a:pt x="1388" y="1600"/>
                  </a:lnTo>
                  <a:lnTo>
                    <a:pt x="1390" y="1598"/>
                  </a:lnTo>
                  <a:lnTo>
                    <a:pt x="1392" y="1596"/>
                  </a:lnTo>
                  <a:lnTo>
                    <a:pt x="1394" y="1595"/>
                  </a:lnTo>
                  <a:lnTo>
                    <a:pt x="1396" y="1589"/>
                  </a:lnTo>
                  <a:lnTo>
                    <a:pt x="1396" y="1585"/>
                  </a:lnTo>
                  <a:lnTo>
                    <a:pt x="1402" y="1581"/>
                  </a:lnTo>
                  <a:lnTo>
                    <a:pt x="1404" y="1579"/>
                  </a:lnTo>
                  <a:lnTo>
                    <a:pt x="1407" y="1579"/>
                  </a:lnTo>
                  <a:lnTo>
                    <a:pt x="1409" y="1579"/>
                  </a:lnTo>
                  <a:lnTo>
                    <a:pt x="1411" y="1577"/>
                  </a:lnTo>
                  <a:lnTo>
                    <a:pt x="1415" y="1576"/>
                  </a:lnTo>
                  <a:lnTo>
                    <a:pt x="1417" y="1576"/>
                  </a:lnTo>
                  <a:lnTo>
                    <a:pt x="1417" y="1570"/>
                  </a:lnTo>
                  <a:lnTo>
                    <a:pt x="1415" y="1568"/>
                  </a:lnTo>
                  <a:lnTo>
                    <a:pt x="1409" y="1560"/>
                  </a:lnTo>
                  <a:lnTo>
                    <a:pt x="1407" y="1559"/>
                  </a:lnTo>
                  <a:lnTo>
                    <a:pt x="1406" y="1557"/>
                  </a:lnTo>
                  <a:lnTo>
                    <a:pt x="1404" y="1555"/>
                  </a:lnTo>
                  <a:lnTo>
                    <a:pt x="1404" y="1553"/>
                  </a:lnTo>
                  <a:lnTo>
                    <a:pt x="1400" y="1551"/>
                  </a:lnTo>
                  <a:lnTo>
                    <a:pt x="1398" y="1551"/>
                  </a:lnTo>
                  <a:lnTo>
                    <a:pt x="1396" y="1549"/>
                  </a:lnTo>
                  <a:lnTo>
                    <a:pt x="1392" y="1547"/>
                  </a:lnTo>
                  <a:lnTo>
                    <a:pt x="1392" y="1545"/>
                  </a:lnTo>
                  <a:lnTo>
                    <a:pt x="1392" y="1543"/>
                  </a:lnTo>
                  <a:lnTo>
                    <a:pt x="1394" y="1541"/>
                  </a:lnTo>
                  <a:lnTo>
                    <a:pt x="1394" y="1540"/>
                  </a:lnTo>
                  <a:lnTo>
                    <a:pt x="1394" y="1538"/>
                  </a:lnTo>
                  <a:lnTo>
                    <a:pt x="1392" y="1536"/>
                  </a:lnTo>
                  <a:lnTo>
                    <a:pt x="1392" y="1532"/>
                  </a:lnTo>
                  <a:lnTo>
                    <a:pt x="1388" y="1530"/>
                  </a:lnTo>
                  <a:lnTo>
                    <a:pt x="1379" y="1530"/>
                  </a:lnTo>
                  <a:lnTo>
                    <a:pt x="1371" y="1528"/>
                  </a:lnTo>
                  <a:lnTo>
                    <a:pt x="1368" y="1524"/>
                  </a:lnTo>
                  <a:lnTo>
                    <a:pt x="1364" y="1521"/>
                  </a:lnTo>
                  <a:lnTo>
                    <a:pt x="1364" y="1517"/>
                  </a:lnTo>
                  <a:lnTo>
                    <a:pt x="1366" y="1513"/>
                  </a:lnTo>
                  <a:lnTo>
                    <a:pt x="1368" y="1511"/>
                  </a:lnTo>
                  <a:lnTo>
                    <a:pt x="1370" y="1511"/>
                  </a:lnTo>
                  <a:lnTo>
                    <a:pt x="1371" y="1509"/>
                  </a:lnTo>
                  <a:lnTo>
                    <a:pt x="1373" y="1509"/>
                  </a:lnTo>
                  <a:lnTo>
                    <a:pt x="1381" y="1507"/>
                  </a:lnTo>
                  <a:lnTo>
                    <a:pt x="1383" y="1509"/>
                  </a:lnTo>
                  <a:lnTo>
                    <a:pt x="1385" y="1509"/>
                  </a:lnTo>
                  <a:lnTo>
                    <a:pt x="1387" y="1511"/>
                  </a:lnTo>
                  <a:lnTo>
                    <a:pt x="1388" y="1511"/>
                  </a:lnTo>
                  <a:lnTo>
                    <a:pt x="1390" y="1509"/>
                  </a:lnTo>
                  <a:lnTo>
                    <a:pt x="1394" y="1509"/>
                  </a:lnTo>
                  <a:lnTo>
                    <a:pt x="1396" y="1505"/>
                  </a:lnTo>
                  <a:lnTo>
                    <a:pt x="1396" y="1502"/>
                  </a:lnTo>
                  <a:lnTo>
                    <a:pt x="1396" y="1496"/>
                  </a:lnTo>
                  <a:lnTo>
                    <a:pt x="1396" y="1494"/>
                  </a:lnTo>
                  <a:lnTo>
                    <a:pt x="1394" y="1490"/>
                  </a:lnTo>
                  <a:lnTo>
                    <a:pt x="1396" y="1487"/>
                  </a:lnTo>
                  <a:lnTo>
                    <a:pt x="1398" y="1485"/>
                  </a:lnTo>
                  <a:lnTo>
                    <a:pt x="1400" y="1483"/>
                  </a:lnTo>
                  <a:lnTo>
                    <a:pt x="1398" y="1479"/>
                  </a:lnTo>
                  <a:lnTo>
                    <a:pt x="1398" y="1475"/>
                  </a:lnTo>
                  <a:lnTo>
                    <a:pt x="1398" y="1473"/>
                  </a:lnTo>
                  <a:lnTo>
                    <a:pt x="1398" y="1470"/>
                  </a:lnTo>
                  <a:lnTo>
                    <a:pt x="1396" y="1466"/>
                  </a:lnTo>
                  <a:lnTo>
                    <a:pt x="1394" y="1460"/>
                  </a:lnTo>
                  <a:lnTo>
                    <a:pt x="1394" y="1458"/>
                  </a:lnTo>
                  <a:lnTo>
                    <a:pt x="1394" y="1456"/>
                  </a:lnTo>
                  <a:lnTo>
                    <a:pt x="1394" y="1452"/>
                  </a:lnTo>
                  <a:lnTo>
                    <a:pt x="1394" y="1451"/>
                  </a:lnTo>
                  <a:lnTo>
                    <a:pt x="1392" y="1447"/>
                  </a:lnTo>
                  <a:lnTo>
                    <a:pt x="1392" y="1445"/>
                  </a:lnTo>
                  <a:lnTo>
                    <a:pt x="1392" y="1441"/>
                  </a:lnTo>
                  <a:lnTo>
                    <a:pt x="1392" y="1437"/>
                  </a:lnTo>
                  <a:lnTo>
                    <a:pt x="1392" y="1435"/>
                  </a:lnTo>
                  <a:lnTo>
                    <a:pt x="1392" y="1434"/>
                  </a:lnTo>
                  <a:lnTo>
                    <a:pt x="1392" y="1432"/>
                  </a:lnTo>
                  <a:lnTo>
                    <a:pt x="1390" y="1428"/>
                  </a:lnTo>
                  <a:lnTo>
                    <a:pt x="1390" y="1426"/>
                  </a:lnTo>
                  <a:lnTo>
                    <a:pt x="1388" y="1422"/>
                  </a:lnTo>
                  <a:lnTo>
                    <a:pt x="1388" y="1420"/>
                  </a:lnTo>
                  <a:lnTo>
                    <a:pt x="1387" y="1420"/>
                  </a:lnTo>
                  <a:lnTo>
                    <a:pt x="1383" y="1418"/>
                  </a:lnTo>
                  <a:lnTo>
                    <a:pt x="1383" y="1416"/>
                  </a:lnTo>
                  <a:lnTo>
                    <a:pt x="1381" y="1416"/>
                  </a:lnTo>
                  <a:lnTo>
                    <a:pt x="1377" y="1416"/>
                  </a:lnTo>
                  <a:lnTo>
                    <a:pt x="1373" y="1416"/>
                  </a:lnTo>
                  <a:lnTo>
                    <a:pt x="1371" y="1416"/>
                  </a:lnTo>
                  <a:lnTo>
                    <a:pt x="1370" y="1418"/>
                  </a:lnTo>
                  <a:lnTo>
                    <a:pt x="1368" y="1418"/>
                  </a:lnTo>
                  <a:lnTo>
                    <a:pt x="1368" y="1416"/>
                  </a:lnTo>
                  <a:lnTo>
                    <a:pt x="1364" y="1416"/>
                  </a:lnTo>
                  <a:lnTo>
                    <a:pt x="1362" y="1420"/>
                  </a:lnTo>
                  <a:lnTo>
                    <a:pt x="1360" y="1420"/>
                  </a:lnTo>
                  <a:lnTo>
                    <a:pt x="1358" y="1422"/>
                  </a:lnTo>
                  <a:lnTo>
                    <a:pt x="1354" y="1422"/>
                  </a:lnTo>
                  <a:lnTo>
                    <a:pt x="1351" y="1420"/>
                  </a:lnTo>
                  <a:lnTo>
                    <a:pt x="1347" y="1418"/>
                  </a:lnTo>
                  <a:lnTo>
                    <a:pt x="1343" y="1418"/>
                  </a:lnTo>
                  <a:lnTo>
                    <a:pt x="1339" y="1418"/>
                  </a:lnTo>
                  <a:lnTo>
                    <a:pt x="1335" y="1418"/>
                  </a:lnTo>
                  <a:lnTo>
                    <a:pt x="1334" y="1420"/>
                  </a:lnTo>
                  <a:lnTo>
                    <a:pt x="1330" y="1422"/>
                  </a:lnTo>
                  <a:lnTo>
                    <a:pt x="1328" y="1422"/>
                  </a:lnTo>
                  <a:lnTo>
                    <a:pt x="1326" y="1420"/>
                  </a:lnTo>
                  <a:lnTo>
                    <a:pt x="1322" y="1420"/>
                  </a:lnTo>
                  <a:lnTo>
                    <a:pt x="1320" y="1418"/>
                  </a:lnTo>
                  <a:lnTo>
                    <a:pt x="1313" y="1416"/>
                  </a:lnTo>
                  <a:lnTo>
                    <a:pt x="1301" y="1415"/>
                  </a:lnTo>
                  <a:lnTo>
                    <a:pt x="1296" y="1418"/>
                  </a:lnTo>
                  <a:lnTo>
                    <a:pt x="1292" y="1415"/>
                  </a:lnTo>
                  <a:lnTo>
                    <a:pt x="1282" y="1415"/>
                  </a:lnTo>
                  <a:lnTo>
                    <a:pt x="1275" y="1415"/>
                  </a:lnTo>
                  <a:lnTo>
                    <a:pt x="1271" y="1415"/>
                  </a:lnTo>
                  <a:lnTo>
                    <a:pt x="1267" y="1409"/>
                  </a:lnTo>
                  <a:lnTo>
                    <a:pt x="1262" y="1407"/>
                  </a:lnTo>
                  <a:lnTo>
                    <a:pt x="1258" y="1403"/>
                  </a:lnTo>
                  <a:lnTo>
                    <a:pt x="1254" y="1403"/>
                  </a:lnTo>
                  <a:lnTo>
                    <a:pt x="1252" y="1403"/>
                  </a:lnTo>
                  <a:lnTo>
                    <a:pt x="1248" y="1398"/>
                  </a:lnTo>
                  <a:lnTo>
                    <a:pt x="1244" y="1388"/>
                  </a:lnTo>
                  <a:lnTo>
                    <a:pt x="1246" y="1377"/>
                  </a:lnTo>
                  <a:lnTo>
                    <a:pt x="1246" y="1375"/>
                  </a:lnTo>
                  <a:lnTo>
                    <a:pt x="1250" y="1373"/>
                  </a:lnTo>
                  <a:lnTo>
                    <a:pt x="1252" y="1369"/>
                  </a:lnTo>
                  <a:lnTo>
                    <a:pt x="1254" y="1369"/>
                  </a:lnTo>
                  <a:lnTo>
                    <a:pt x="1256" y="1365"/>
                  </a:lnTo>
                  <a:lnTo>
                    <a:pt x="1258" y="1362"/>
                  </a:lnTo>
                  <a:lnTo>
                    <a:pt x="1260" y="1362"/>
                  </a:lnTo>
                  <a:lnTo>
                    <a:pt x="1262" y="1363"/>
                  </a:lnTo>
                  <a:lnTo>
                    <a:pt x="1262" y="1365"/>
                  </a:lnTo>
                  <a:lnTo>
                    <a:pt x="1265" y="1365"/>
                  </a:lnTo>
                  <a:lnTo>
                    <a:pt x="1267" y="1365"/>
                  </a:lnTo>
                  <a:lnTo>
                    <a:pt x="1269" y="1363"/>
                  </a:lnTo>
                  <a:lnTo>
                    <a:pt x="1271" y="1362"/>
                  </a:lnTo>
                  <a:lnTo>
                    <a:pt x="1273" y="1358"/>
                  </a:lnTo>
                  <a:lnTo>
                    <a:pt x="1275" y="1356"/>
                  </a:lnTo>
                  <a:lnTo>
                    <a:pt x="1277" y="1352"/>
                  </a:lnTo>
                  <a:lnTo>
                    <a:pt x="1277" y="1350"/>
                  </a:lnTo>
                  <a:lnTo>
                    <a:pt x="1277" y="1346"/>
                  </a:lnTo>
                  <a:lnTo>
                    <a:pt x="1280" y="1343"/>
                  </a:lnTo>
                  <a:lnTo>
                    <a:pt x="1282" y="1343"/>
                  </a:lnTo>
                  <a:lnTo>
                    <a:pt x="1282" y="1345"/>
                  </a:lnTo>
                  <a:lnTo>
                    <a:pt x="1284" y="1343"/>
                  </a:lnTo>
                  <a:lnTo>
                    <a:pt x="1286" y="1341"/>
                  </a:lnTo>
                  <a:lnTo>
                    <a:pt x="1290" y="1341"/>
                  </a:lnTo>
                  <a:lnTo>
                    <a:pt x="1290" y="1343"/>
                  </a:lnTo>
                  <a:lnTo>
                    <a:pt x="1292" y="1343"/>
                  </a:lnTo>
                  <a:lnTo>
                    <a:pt x="1292" y="1341"/>
                  </a:lnTo>
                  <a:lnTo>
                    <a:pt x="1292" y="1339"/>
                  </a:lnTo>
                  <a:lnTo>
                    <a:pt x="1296" y="1333"/>
                  </a:lnTo>
                  <a:lnTo>
                    <a:pt x="1296" y="1331"/>
                  </a:lnTo>
                  <a:lnTo>
                    <a:pt x="1298" y="1329"/>
                  </a:lnTo>
                  <a:lnTo>
                    <a:pt x="1299" y="1326"/>
                  </a:lnTo>
                  <a:lnTo>
                    <a:pt x="1303" y="1326"/>
                  </a:lnTo>
                  <a:lnTo>
                    <a:pt x="1305" y="1324"/>
                  </a:lnTo>
                  <a:lnTo>
                    <a:pt x="1307" y="1320"/>
                  </a:lnTo>
                  <a:lnTo>
                    <a:pt x="1307" y="1318"/>
                  </a:lnTo>
                  <a:lnTo>
                    <a:pt x="1307" y="1314"/>
                  </a:lnTo>
                  <a:lnTo>
                    <a:pt x="1305" y="1312"/>
                  </a:lnTo>
                  <a:lnTo>
                    <a:pt x="1301" y="1305"/>
                  </a:lnTo>
                  <a:lnTo>
                    <a:pt x="1299" y="1305"/>
                  </a:lnTo>
                  <a:lnTo>
                    <a:pt x="1298" y="1303"/>
                  </a:lnTo>
                  <a:lnTo>
                    <a:pt x="1296" y="1301"/>
                  </a:lnTo>
                  <a:lnTo>
                    <a:pt x="1290" y="1301"/>
                  </a:lnTo>
                  <a:lnTo>
                    <a:pt x="1288" y="1301"/>
                  </a:lnTo>
                  <a:lnTo>
                    <a:pt x="1284" y="1299"/>
                  </a:lnTo>
                  <a:lnTo>
                    <a:pt x="1280" y="1297"/>
                  </a:lnTo>
                  <a:lnTo>
                    <a:pt x="1275" y="1299"/>
                  </a:lnTo>
                  <a:lnTo>
                    <a:pt x="1269" y="1299"/>
                  </a:lnTo>
                  <a:lnTo>
                    <a:pt x="1267" y="1299"/>
                  </a:lnTo>
                  <a:lnTo>
                    <a:pt x="1263" y="1299"/>
                  </a:lnTo>
                  <a:lnTo>
                    <a:pt x="1263" y="1297"/>
                  </a:lnTo>
                  <a:lnTo>
                    <a:pt x="1262" y="1295"/>
                  </a:lnTo>
                  <a:lnTo>
                    <a:pt x="1262" y="1293"/>
                  </a:lnTo>
                  <a:lnTo>
                    <a:pt x="1260" y="1292"/>
                  </a:lnTo>
                  <a:lnTo>
                    <a:pt x="1262" y="1284"/>
                  </a:lnTo>
                  <a:lnTo>
                    <a:pt x="1263" y="1278"/>
                  </a:lnTo>
                  <a:lnTo>
                    <a:pt x="1265" y="1273"/>
                  </a:lnTo>
                  <a:lnTo>
                    <a:pt x="1267" y="1269"/>
                  </a:lnTo>
                  <a:lnTo>
                    <a:pt x="1269" y="1265"/>
                  </a:lnTo>
                  <a:lnTo>
                    <a:pt x="1269" y="1263"/>
                  </a:lnTo>
                  <a:lnTo>
                    <a:pt x="1271" y="1261"/>
                  </a:lnTo>
                  <a:lnTo>
                    <a:pt x="1271" y="1259"/>
                  </a:lnTo>
                  <a:lnTo>
                    <a:pt x="1271" y="1254"/>
                  </a:lnTo>
                  <a:lnTo>
                    <a:pt x="1269" y="1252"/>
                  </a:lnTo>
                  <a:lnTo>
                    <a:pt x="1265" y="1248"/>
                  </a:lnTo>
                  <a:lnTo>
                    <a:pt x="1262" y="1242"/>
                  </a:lnTo>
                  <a:lnTo>
                    <a:pt x="1260" y="1238"/>
                  </a:lnTo>
                  <a:lnTo>
                    <a:pt x="1258" y="1237"/>
                  </a:lnTo>
                  <a:lnTo>
                    <a:pt x="1256" y="1235"/>
                  </a:lnTo>
                  <a:lnTo>
                    <a:pt x="1254" y="1233"/>
                  </a:lnTo>
                  <a:lnTo>
                    <a:pt x="1252" y="1233"/>
                  </a:lnTo>
                  <a:lnTo>
                    <a:pt x="1250" y="1231"/>
                  </a:lnTo>
                  <a:lnTo>
                    <a:pt x="1248" y="1231"/>
                  </a:lnTo>
                  <a:lnTo>
                    <a:pt x="1244" y="1229"/>
                  </a:lnTo>
                  <a:lnTo>
                    <a:pt x="1243" y="1229"/>
                  </a:lnTo>
                  <a:lnTo>
                    <a:pt x="1241" y="1227"/>
                  </a:lnTo>
                  <a:lnTo>
                    <a:pt x="1237" y="1229"/>
                  </a:lnTo>
                  <a:lnTo>
                    <a:pt x="1235" y="1233"/>
                  </a:lnTo>
                  <a:lnTo>
                    <a:pt x="1233" y="1237"/>
                  </a:lnTo>
                  <a:lnTo>
                    <a:pt x="1231" y="1237"/>
                  </a:lnTo>
                  <a:lnTo>
                    <a:pt x="1229" y="1237"/>
                  </a:lnTo>
                  <a:lnTo>
                    <a:pt x="1227" y="1233"/>
                  </a:lnTo>
                  <a:lnTo>
                    <a:pt x="1229" y="1229"/>
                  </a:lnTo>
                  <a:lnTo>
                    <a:pt x="1229" y="1227"/>
                  </a:lnTo>
                  <a:lnTo>
                    <a:pt x="1229" y="1223"/>
                  </a:lnTo>
                  <a:lnTo>
                    <a:pt x="1229" y="1221"/>
                  </a:lnTo>
                  <a:lnTo>
                    <a:pt x="1229" y="1216"/>
                  </a:lnTo>
                  <a:lnTo>
                    <a:pt x="1227" y="1214"/>
                  </a:lnTo>
                  <a:lnTo>
                    <a:pt x="1227" y="1212"/>
                  </a:lnTo>
                  <a:lnTo>
                    <a:pt x="1226" y="1210"/>
                  </a:lnTo>
                  <a:lnTo>
                    <a:pt x="1226" y="1206"/>
                  </a:lnTo>
                  <a:lnTo>
                    <a:pt x="1226" y="1203"/>
                  </a:lnTo>
                  <a:lnTo>
                    <a:pt x="1224" y="1199"/>
                  </a:lnTo>
                  <a:lnTo>
                    <a:pt x="1222" y="1197"/>
                  </a:lnTo>
                  <a:lnTo>
                    <a:pt x="1220" y="1197"/>
                  </a:lnTo>
                  <a:lnTo>
                    <a:pt x="1216" y="1195"/>
                  </a:lnTo>
                  <a:lnTo>
                    <a:pt x="1214" y="1195"/>
                  </a:lnTo>
                  <a:lnTo>
                    <a:pt x="1212" y="1197"/>
                  </a:lnTo>
                  <a:lnTo>
                    <a:pt x="1209" y="1197"/>
                  </a:lnTo>
                  <a:lnTo>
                    <a:pt x="1205" y="1197"/>
                  </a:lnTo>
                  <a:lnTo>
                    <a:pt x="1203" y="1195"/>
                  </a:lnTo>
                  <a:lnTo>
                    <a:pt x="1199" y="1195"/>
                  </a:lnTo>
                  <a:lnTo>
                    <a:pt x="1197" y="1193"/>
                  </a:lnTo>
                  <a:lnTo>
                    <a:pt x="1193" y="1193"/>
                  </a:lnTo>
                  <a:lnTo>
                    <a:pt x="1191" y="1193"/>
                  </a:lnTo>
                  <a:lnTo>
                    <a:pt x="1188" y="1193"/>
                  </a:lnTo>
                  <a:lnTo>
                    <a:pt x="1186" y="1195"/>
                  </a:lnTo>
                  <a:lnTo>
                    <a:pt x="1184" y="1197"/>
                  </a:lnTo>
                  <a:lnTo>
                    <a:pt x="1184" y="1199"/>
                  </a:lnTo>
                  <a:lnTo>
                    <a:pt x="1184" y="1201"/>
                  </a:lnTo>
                  <a:lnTo>
                    <a:pt x="1186" y="1203"/>
                  </a:lnTo>
                  <a:lnTo>
                    <a:pt x="1188" y="1204"/>
                  </a:lnTo>
                  <a:lnTo>
                    <a:pt x="1188" y="1206"/>
                  </a:lnTo>
                  <a:lnTo>
                    <a:pt x="1188" y="1208"/>
                  </a:lnTo>
                  <a:lnTo>
                    <a:pt x="1190" y="1210"/>
                  </a:lnTo>
                  <a:lnTo>
                    <a:pt x="1190" y="1212"/>
                  </a:lnTo>
                  <a:lnTo>
                    <a:pt x="1190" y="1214"/>
                  </a:lnTo>
                  <a:lnTo>
                    <a:pt x="1188" y="1214"/>
                  </a:lnTo>
                  <a:lnTo>
                    <a:pt x="1182" y="1216"/>
                  </a:lnTo>
                  <a:lnTo>
                    <a:pt x="1180" y="1216"/>
                  </a:lnTo>
                  <a:lnTo>
                    <a:pt x="1178" y="1216"/>
                  </a:lnTo>
                  <a:lnTo>
                    <a:pt x="1176" y="1214"/>
                  </a:lnTo>
                  <a:lnTo>
                    <a:pt x="1173" y="1214"/>
                  </a:lnTo>
                  <a:lnTo>
                    <a:pt x="1171" y="1214"/>
                  </a:lnTo>
                  <a:lnTo>
                    <a:pt x="1167" y="1214"/>
                  </a:lnTo>
                  <a:lnTo>
                    <a:pt x="1161" y="1214"/>
                  </a:lnTo>
                  <a:lnTo>
                    <a:pt x="1159" y="1214"/>
                  </a:lnTo>
                  <a:lnTo>
                    <a:pt x="1155" y="1214"/>
                  </a:lnTo>
                  <a:lnTo>
                    <a:pt x="1152" y="1216"/>
                  </a:lnTo>
                  <a:lnTo>
                    <a:pt x="1150" y="1216"/>
                  </a:lnTo>
                  <a:lnTo>
                    <a:pt x="1148" y="1218"/>
                  </a:lnTo>
                  <a:lnTo>
                    <a:pt x="1146" y="1218"/>
                  </a:lnTo>
                  <a:lnTo>
                    <a:pt x="1144" y="1218"/>
                  </a:lnTo>
                  <a:lnTo>
                    <a:pt x="1142" y="1220"/>
                  </a:lnTo>
                  <a:lnTo>
                    <a:pt x="1140" y="1220"/>
                  </a:lnTo>
                  <a:lnTo>
                    <a:pt x="1137" y="1220"/>
                  </a:lnTo>
                  <a:lnTo>
                    <a:pt x="1135" y="1221"/>
                  </a:lnTo>
                  <a:lnTo>
                    <a:pt x="1135" y="1223"/>
                  </a:lnTo>
                  <a:lnTo>
                    <a:pt x="1133" y="1225"/>
                  </a:lnTo>
                  <a:lnTo>
                    <a:pt x="1131" y="1227"/>
                  </a:lnTo>
                  <a:lnTo>
                    <a:pt x="1129" y="1227"/>
                  </a:lnTo>
                  <a:lnTo>
                    <a:pt x="1127" y="1229"/>
                  </a:lnTo>
                  <a:lnTo>
                    <a:pt x="1125" y="1231"/>
                  </a:lnTo>
                  <a:lnTo>
                    <a:pt x="1123" y="1231"/>
                  </a:lnTo>
                  <a:lnTo>
                    <a:pt x="1119" y="1231"/>
                  </a:lnTo>
                  <a:lnTo>
                    <a:pt x="1118" y="1229"/>
                  </a:lnTo>
                  <a:lnTo>
                    <a:pt x="1116" y="1229"/>
                  </a:lnTo>
                  <a:lnTo>
                    <a:pt x="1114" y="1223"/>
                  </a:lnTo>
                  <a:lnTo>
                    <a:pt x="1112" y="1221"/>
                  </a:lnTo>
                  <a:lnTo>
                    <a:pt x="1112" y="1218"/>
                  </a:lnTo>
                  <a:lnTo>
                    <a:pt x="1112" y="1216"/>
                  </a:lnTo>
                  <a:lnTo>
                    <a:pt x="1114" y="1212"/>
                  </a:lnTo>
                  <a:lnTo>
                    <a:pt x="1112" y="1212"/>
                  </a:lnTo>
                  <a:lnTo>
                    <a:pt x="1110" y="1208"/>
                  </a:lnTo>
                  <a:lnTo>
                    <a:pt x="1106" y="1206"/>
                  </a:lnTo>
                  <a:lnTo>
                    <a:pt x="1102" y="1206"/>
                  </a:lnTo>
                  <a:lnTo>
                    <a:pt x="1097" y="1208"/>
                  </a:lnTo>
                  <a:lnTo>
                    <a:pt x="1095" y="1208"/>
                  </a:lnTo>
                  <a:lnTo>
                    <a:pt x="1093" y="1210"/>
                  </a:lnTo>
                  <a:lnTo>
                    <a:pt x="1089" y="1212"/>
                  </a:lnTo>
                  <a:lnTo>
                    <a:pt x="1085" y="1212"/>
                  </a:lnTo>
                  <a:lnTo>
                    <a:pt x="1082" y="1214"/>
                  </a:lnTo>
                  <a:lnTo>
                    <a:pt x="1080" y="1216"/>
                  </a:lnTo>
                  <a:lnTo>
                    <a:pt x="1078" y="1216"/>
                  </a:lnTo>
                  <a:lnTo>
                    <a:pt x="1074" y="1220"/>
                  </a:lnTo>
                  <a:lnTo>
                    <a:pt x="1068" y="1221"/>
                  </a:lnTo>
                  <a:lnTo>
                    <a:pt x="1066" y="1221"/>
                  </a:lnTo>
                  <a:lnTo>
                    <a:pt x="1066" y="1223"/>
                  </a:lnTo>
                  <a:lnTo>
                    <a:pt x="1065" y="1225"/>
                  </a:lnTo>
                  <a:lnTo>
                    <a:pt x="1065" y="1227"/>
                  </a:lnTo>
                  <a:lnTo>
                    <a:pt x="1063" y="1229"/>
                  </a:lnTo>
                  <a:lnTo>
                    <a:pt x="1059" y="1235"/>
                  </a:lnTo>
                  <a:lnTo>
                    <a:pt x="1057" y="1237"/>
                  </a:lnTo>
                  <a:lnTo>
                    <a:pt x="1055" y="1237"/>
                  </a:lnTo>
                  <a:lnTo>
                    <a:pt x="1047" y="1242"/>
                  </a:lnTo>
                  <a:lnTo>
                    <a:pt x="1040" y="1246"/>
                  </a:lnTo>
                  <a:lnTo>
                    <a:pt x="1036" y="1250"/>
                  </a:lnTo>
                  <a:lnTo>
                    <a:pt x="1034" y="1252"/>
                  </a:lnTo>
                  <a:lnTo>
                    <a:pt x="1032" y="1254"/>
                  </a:lnTo>
                  <a:lnTo>
                    <a:pt x="1030" y="1257"/>
                  </a:lnTo>
                  <a:lnTo>
                    <a:pt x="1030" y="1259"/>
                  </a:lnTo>
                  <a:lnTo>
                    <a:pt x="1025" y="1261"/>
                  </a:lnTo>
                  <a:lnTo>
                    <a:pt x="1023" y="1261"/>
                  </a:lnTo>
                  <a:lnTo>
                    <a:pt x="1017" y="1263"/>
                  </a:lnTo>
                  <a:lnTo>
                    <a:pt x="1013" y="1269"/>
                  </a:lnTo>
                  <a:lnTo>
                    <a:pt x="1013" y="1273"/>
                  </a:lnTo>
                  <a:lnTo>
                    <a:pt x="1013" y="1274"/>
                  </a:lnTo>
                  <a:lnTo>
                    <a:pt x="1011" y="1276"/>
                  </a:lnTo>
                  <a:lnTo>
                    <a:pt x="1010" y="1276"/>
                  </a:lnTo>
                  <a:lnTo>
                    <a:pt x="1004" y="1278"/>
                  </a:lnTo>
                  <a:lnTo>
                    <a:pt x="1004" y="1280"/>
                  </a:lnTo>
                  <a:lnTo>
                    <a:pt x="1000" y="1286"/>
                  </a:lnTo>
                  <a:lnTo>
                    <a:pt x="994" y="1290"/>
                  </a:lnTo>
                  <a:lnTo>
                    <a:pt x="991" y="1290"/>
                  </a:lnTo>
                  <a:lnTo>
                    <a:pt x="983" y="1290"/>
                  </a:lnTo>
                  <a:lnTo>
                    <a:pt x="981" y="1288"/>
                  </a:lnTo>
                  <a:lnTo>
                    <a:pt x="979" y="1284"/>
                  </a:lnTo>
                  <a:lnTo>
                    <a:pt x="977" y="1282"/>
                  </a:lnTo>
                  <a:lnTo>
                    <a:pt x="977" y="1280"/>
                  </a:lnTo>
                  <a:lnTo>
                    <a:pt x="977" y="1276"/>
                  </a:lnTo>
                  <a:lnTo>
                    <a:pt x="977" y="1274"/>
                  </a:lnTo>
                  <a:lnTo>
                    <a:pt x="976" y="1271"/>
                  </a:lnTo>
                  <a:lnTo>
                    <a:pt x="976" y="1269"/>
                  </a:lnTo>
                  <a:lnTo>
                    <a:pt x="976" y="1265"/>
                  </a:lnTo>
                  <a:lnTo>
                    <a:pt x="972" y="1263"/>
                  </a:lnTo>
                  <a:lnTo>
                    <a:pt x="968" y="1261"/>
                  </a:lnTo>
                  <a:lnTo>
                    <a:pt x="964" y="1261"/>
                  </a:lnTo>
                  <a:lnTo>
                    <a:pt x="962" y="1263"/>
                  </a:lnTo>
                  <a:lnTo>
                    <a:pt x="958" y="1263"/>
                  </a:lnTo>
                  <a:lnTo>
                    <a:pt x="957" y="1261"/>
                  </a:lnTo>
                  <a:lnTo>
                    <a:pt x="957" y="1259"/>
                  </a:lnTo>
                  <a:lnTo>
                    <a:pt x="955" y="1257"/>
                  </a:lnTo>
                  <a:lnTo>
                    <a:pt x="953" y="1257"/>
                  </a:lnTo>
                  <a:lnTo>
                    <a:pt x="955" y="1256"/>
                  </a:lnTo>
                  <a:lnTo>
                    <a:pt x="953" y="1242"/>
                  </a:lnTo>
                  <a:lnTo>
                    <a:pt x="955" y="1238"/>
                  </a:lnTo>
                  <a:lnTo>
                    <a:pt x="955" y="1233"/>
                  </a:lnTo>
                  <a:lnTo>
                    <a:pt x="955" y="1231"/>
                  </a:lnTo>
                  <a:lnTo>
                    <a:pt x="957" y="1231"/>
                  </a:lnTo>
                  <a:lnTo>
                    <a:pt x="960" y="1231"/>
                  </a:lnTo>
                  <a:lnTo>
                    <a:pt x="962" y="1229"/>
                  </a:lnTo>
                  <a:lnTo>
                    <a:pt x="964" y="1229"/>
                  </a:lnTo>
                  <a:lnTo>
                    <a:pt x="966" y="1225"/>
                  </a:lnTo>
                  <a:lnTo>
                    <a:pt x="968" y="1221"/>
                  </a:lnTo>
                  <a:lnTo>
                    <a:pt x="968" y="1218"/>
                  </a:lnTo>
                  <a:lnTo>
                    <a:pt x="968" y="1214"/>
                  </a:lnTo>
                  <a:lnTo>
                    <a:pt x="962" y="1212"/>
                  </a:lnTo>
                  <a:lnTo>
                    <a:pt x="962" y="1208"/>
                  </a:lnTo>
                  <a:lnTo>
                    <a:pt x="962" y="1206"/>
                  </a:lnTo>
                  <a:lnTo>
                    <a:pt x="964" y="1201"/>
                  </a:lnTo>
                  <a:lnTo>
                    <a:pt x="966" y="1197"/>
                  </a:lnTo>
                  <a:lnTo>
                    <a:pt x="966" y="1195"/>
                  </a:lnTo>
                  <a:lnTo>
                    <a:pt x="966" y="1193"/>
                  </a:lnTo>
                  <a:lnTo>
                    <a:pt x="968" y="1191"/>
                  </a:lnTo>
                  <a:lnTo>
                    <a:pt x="970" y="1189"/>
                  </a:lnTo>
                  <a:lnTo>
                    <a:pt x="972" y="1185"/>
                  </a:lnTo>
                  <a:lnTo>
                    <a:pt x="970" y="1182"/>
                  </a:lnTo>
                  <a:lnTo>
                    <a:pt x="964" y="1180"/>
                  </a:lnTo>
                  <a:lnTo>
                    <a:pt x="962" y="1178"/>
                  </a:lnTo>
                  <a:lnTo>
                    <a:pt x="962" y="1176"/>
                  </a:lnTo>
                  <a:lnTo>
                    <a:pt x="958" y="1174"/>
                  </a:lnTo>
                  <a:lnTo>
                    <a:pt x="955" y="1174"/>
                  </a:lnTo>
                  <a:lnTo>
                    <a:pt x="955" y="1170"/>
                  </a:lnTo>
                  <a:lnTo>
                    <a:pt x="957" y="1168"/>
                  </a:lnTo>
                  <a:lnTo>
                    <a:pt x="958" y="1167"/>
                  </a:lnTo>
                  <a:lnTo>
                    <a:pt x="960" y="1165"/>
                  </a:lnTo>
                  <a:lnTo>
                    <a:pt x="960" y="1163"/>
                  </a:lnTo>
                  <a:lnTo>
                    <a:pt x="960" y="1161"/>
                  </a:lnTo>
                  <a:lnTo>
                    <a:pt x="962" y="1159"/>
                  </a:lnTo>
                  <a:lnTo>
                    <a:pt x="962" y="1157"/>
                  </a:lnTo>
                  <a:lnTo>
                    <a:pt x="960" y="1157"/>
                  </a:lnTo>
                  <a:lnTo>
                    <a:pt x="960" y="1155"/>
                  </a:lnTo>
                  <a:lnTo>
                    <a:pt x="960" y="1151"/>
                  </a:lnTo>
                  <a:lnTo>
                    <a:pt x="958" y="1149"/>
                  </a:lnTo>
                  <a:lnTo>
                    <a:pt x="957" y="1148"/>
                  </a:lnTo>
                  <a:lnTo>
                    <a:pt x="958" y="1146"/>
                  </a:lnTo>
                  <a:lnTo>
                    <a:pt x="960" y="1144"/>
                  </a:lnTo>
                  <a:lnTo>
                    <a:pt x="960" y="1140"/>
                  </a:lnTo>
                  <a:lnTo>
                    <a:pt x="960" y="1138"/>
                  </a:lnTo>
                  <a:lnTo>
                    <a:pt x="960" y="1136"/>
                  </a:lnTo>
                  <a:lnTo>
                    <a:pt x="960" y="1134"/>
                  </a:lnTo>
                  <a:lnTo>
                    <a:pt x="960" y="1132"/>
                  </a:lnTo>
                  <a:lnTo>
                    <a:pt x="962" y="1132"/>
                  </a:lnTo>
                  <a:lnTo>
                    <a:pt x="964" y="1132"/>
                  </a:lnTo>
                  <a:lnTo>
                    <a:pt x="966" y="1131"/>
                  </a:lnTo>
                  <a:lnTo>
                    <a:pt x="968" y="1129"/>
                  </a:lnTo>
                  <a:lnTo>
                    <a:pt x="968" y="1127"/>
                  </a:lnTo>
                  <a:lnTo>
                    <a:pt x="966" y="1125"/>
                  </a:lnTo>
                  <a:lnTo>
                    <a:pt x="964" y="1125"/>
                  </a:lnTo>
                  <a:lnTo>
                    <a:pt x="964" y="1123"/>
                  </a:lnTo>
                  <a:lnTo>
                    <a:pt x="966" y="1121"/>
                  </a:lnTo>
                  <a:lnTo>
                    <a:pt x="972" y="1117"/>
                  </a:lnTo>
                  <a:lnTo>
                    <a:pt x="974" y="1117"/>
                  </a:lnTo>
                  <a:lnTo>
                    <a:pt x="976" y="1117"/>
                  </a:lnTo>
                  <a:lnTo>
                    <a:pt x="977" y="1117"/>
                  </a:lnTo>
                  <a:lnTo>
                    <a:pt x="979" y="1113"/>
                  </a:lnTo>
                  <a:lnTo>
                    <a:pt x="981" y="1112"/>
                  </a:lnTo>
                  <a:lnTo>
                    <a:pt x="981" y="1110"/>
                  </a:lnTo>
                  <a:lnTo>
                    <a:pt x="981" y="1108"/>
                  </a:lnTo>
                  <a:lnTo>
                    <a:pt x="981" y="1104"/>
                  </a:lnTo>
                  <a:lnTo>
                    <a:pt x="979" y="1100"/>
                  </a:lnTo>
                  <a:lnTo>
                    <a:pt x="979" y="1096"/>
                  </a:lnTo>
                  <a:lnTo>
                    <a:pt x="979" y="1095"/>
                  </a:lnTo>
                  <a:lnTo>
                    <a:pt x="979" y="1091"/>
                  </a:lnTo>
                  <a:lnTo>
                    <a:pt x="977" y="1089"/>
                  </a:lnTo>
                  <a:lnTo>
                    <a:pt x="976" y="1085"/>
                  </a:lnTo>
                  <a:lnTo>
                    <a:pt x="976" y="1081"/>
                  </a:lnTo>
                  <a:lnTo>
                    <a:pt x="974" y="1079"/>
                  </a:lnTo>
                  <a:lnTo>
                    <a:pt x="972" y="1078"/>
                  </a:lnTo>
                  <a:lnTo>
                    <a:pt x="970" y="1074"/>
                  </a:lnTo>
                  <a:lnTo>
                    <a:pt x="970" y="1072"/>
                  </a:lnTo>
                  <a:lnTo>
                    <a:pt x="964" y="1066"/>
                  </a:lnTo>
                  <a:lnTo>
                    <a:pt x="962" y="1062"/>
                  </a:lnTo>
                  <a:lnTo>
                    <a:pt x="960" y="1060"/>
                  </a:lnTo>
                  <a:lnTo>
                    <a:pt x="955" y="1059"/>
                  </a:lnTo>
                  <a:lnTo>
                    <a:pt x="949" y="1055"/>
                  </a:lnTo>
                  <a:lnTo>
                    <a:pt x="945" y="1053"/>
                  </a:lnTo>
                  <a:lnTo>
                    <a:pt x="940" y="1047"/>
                  </a:lnTo>
                  <a:lnTo>
                    <a:pt x="938" y="1043"/>
                  </a:lnTo>
                  <a:lnTo>
                    <a:pt x="936" y="1040"/>
                  </a:lnTo>
                  <a:lnTo>
                    <a:pt x="932" y="1036"/>
                  </a:lnTo>
                  <a:lnTo>
                    <a:pt x="932" y="1032"/>
                  </a:lnTo>
                  <a:lnTo>
                    <a:pt x="930" y="1026"/>
                  </a:lnTo>
                  <a:lnTo>
                    <a:pt x="930" y="1023"/>
                  </a:lnTo>
                  <a:lnTo>
                    <a:pt x="928" y="1017"/>
                  </a:lnTo>
                  <a:lnTo>
                    <a:pt x="926" y="1013"/>
                  </a:lnTo>
                  <a:lnTo>
                    <a:pt x="922" y="1011"/>
                  </a:lnTo>
                  <a:lnTo>
                    <a:pt x="921" y="1011"/>
                  </a:lnTo>
                  <a:lnTo>
                    <a:pt x="919" y="1009"/>
                  </a:lnTo>
                  <a:lnTo>
                    <a:pt x="915" y="1011"/>
                  </a:lnTo>
                  <a:lnTo>
                    <a:pt x="911" y="1013"/>
                  </a:lnTo>
                  <a:lnTo>
                    <a:pt x="907" y="1019"/>
                  </a:lnTo>
                  <a:lnTo>
                    <a:pt x="905" y="1021"/>
                  </a:lnTo>
                  <a:lnTo>
                    <a:pt x="904" y="1024"/>
                  </a:lnTo>
                  <a:lnTo>
                    <a:pt x="900" y="1026"/>
                  </a:lnTo>
                  <a:lnTo>
                    <a:pt x="896" y="1030"/>
                  </a:lnTo>
                  <a:lnTo>
                    <a:pt x="894" y="1036"/>
                  </a:lnTo>
                  <a:lnTo>
                    <a:pt x="892" y="1038"/>
                  </a:lnTo>
                  <a:lnTo>
                    <a:pt x="888" y="1040"/>
                  </a:lnTo>
                  <a:lnTo>
                    <a:pt x="881" y="1042"/>
                  </a:lnTo>
                  <a:lnTo>
                    <a:pt x="875" y="1042"/>
                  </a:lnTo>
                  <a:lnTo>
                    <a:pt x="869" y="1043"/>
                  </a:lnTo>
                  <a:lnTo>
                    <a:pt x="864" y="1043"/>
                  </a:lnTo>
                  <a:lnTo>
                    <a:pt x="858" y="1043"/>
                  </a:lnTo>
                  <a:lnTo>
                    <a:pt x="854" y="1043"/>
                  </a:lnTo>
                  <a:lnTo>
                    <a:pt x="849" y="1047"/>
                  </a:lnTo>
                  <a:lnTo>
                    <a:pt x="845" y="1047"/>
                  </a:lnTo>
                  <a:lnTo>
                    <a:pt x="839" y="1051"/>
                  </a:lnTo>
                  <a:lnTo>
                    <a:pt x="833" y="1053"/>
                  </a:lnTo>
                  <a:lnTo>
                    <a:pt x="830" y="1057"/>
                  </a:lnTo>
                  <a:lnTo>
                    <a:pt x="826" y="1062"/>
                  </a:lnTo>
                  <a:lnTo>
                    <a:pt x="818" y="1066"/>
                  </a:lnTo>
                  <a:lnTo>
                    <a:pt x="813" y="1068"/>
                  </a:lnTo>
                  <a:lnTo>
                    <a:pt x="807" y="1070"/>
                  </a:lnTo>
                  <a:lnTo>
                    <a:pt x="803" y="1072"/>
                  </a:lnTo>
                  <a:lnTo>
                    <a:pt x="797" y="1074"/>
                  </a:lnTo>
                  <a:lnTo>
                    <a:pt x="794" y="1076"/>
                  </a:lnTo>
                  <a:lnTo>
                    <a:pt x="786" y="1078"/>
                  </a:lnTo>
                  <a:lnTo>
                    <a:pt x="782" y="1078"/>
                  </a:lnTo>
                  <a:lnTo>
                    <a:pt x="777" y="1076"/>
                  </a:lnTo>
                  <a:lnTo>
                    <a:pt x="769" y="1078"/>
                  </a:lnTo>
                  <a:lnTo>
                    <a:pt x="763" y="1076"/>
                  </a:lnTo>
                  <a:lnTo>
                    <a:pt x="760" y="1078"/>
                  </a:lnTo>
                  <a:lnTo>
                    <a:pt x="748" y="1078"/>
                  </a:lnTo>
                  <a:lnTo>
                    <a:pt x="746" y="1078"/>
                  </a:lnTo>
                  <a:lnTo>
                    <a:pt x="743" y="1078"/>
                  </a:lnTo>
                  <a:lnTo>
                    <a:pt x="733" y="1079"/>
                  </a:lnTo>
                  <a:lnTo>
                    <a:pt x="727" y="1079"/>
                  </a:lnTo>
                  <a:lnTo>
                    <a:pt x="724" y="1081"/>
                  </a:lnTo>
                  <a:lnTo>
                    <a:pt x="722" y="1081"/>
                  </a:lnTo>
                  <a:lnTo>
                    <a:pt x="720" y="1079"/>
                  </a:lnTo>
                  <a:lnTo>
                    <a:pt x="716" y="1074"/>
                  </a:lnTo>
                  <a:lnTo>
                    <a:pt x="714" y="1070"/>
                  </a:lnTo>
                  <a:lnTo>
                    <a:pt x="714" y="1064"/>
                  </a:lnTo>
                  <a:lnTo>
                    <a:pt x="712" y="1060"/>
                  </a:lnTo>
                  <a:lnTo>
                    <a:pt x="710" y="1057"/>
                  </a:lnTo>
                  <a:lnTo>
                    <a:pt x="710" y="1049"/>
                  </a:lnTo>
                  <a:lnTo>
                    <a:pt x="710" y="1042"/>
                  </a:lnTo>
                  <a:lnTo>
                    <a:pt x="712" y="1036"/>
                  </a:lnTo>
                  <a:lnTo>
                    <a:pt x="714" y="1028"/>
                  </a:lnTo>
                  <a:lnTo>
                    <a:pt x="716" y="1024"/>
                  </a:lnTo>
                  <a:lnTo>
                    <a:pt x="716" y="1017"/>
                  </a:lnTo>
                  <a:lnTo>
                    <a:pt x="716" y="1013"/>
                  </a:lnTo>
                  <a:lnTo>
                    <a:pt x="712" y="1009"/>
                  </a:lnTo>
                  <a:lnTo>
                    <a:pt x="710" y="1006"/>
                  </a:lnTo>
                  <a:lnTo>
                    <a:pt x="708" y="1002"/>
                  </a:lnTo>
                  <a:lnTo>
                    <a:pt x="703" y="1002"/>
                  </a:lnTo>
                  <a:lnTo>
                    <a:pt x="697" y="998"/>
                  </a:lnTo>
                  <a:lnTo>
                    <a:pt x="693" y="996"/>
                  </a:lnTo>
                  <a:lnTo>
                    <a:pt x="689" y="994"/>
                  </a:lnTo>
                  <a:lnTo>
                    <a:pt x="688" y="989"/>
                  </a:lnTo>
                  <a:lnTo>
                    <a:pt x="684" y="981"/>
                  </a:lnTo>
                  <a:lnTo>
                    <a:pt x="684" y="979"/>
                  </a:lnTo>
                  <a:lnTo>
                    <a:pt x="684" y="973"/>
                  </a:lnTo>
                  <a:lnTo>
                    <a:pt x="684" y="971"/>
                  </a:lnTo>
                  <a:lnTo>
                    <a:pt x="682" y="970"/>
                  </a:lnTo>
                  <a:lnTo>
                    <a:pt x="682" y="964"/>
                  </a:lnTo>
                  <a:lnTo>
                    <a:pt x="682" y="962"/>
                  </a:lnTo>
                  <a:lnTo>
                    <a:pt x="682" y="954"/>
                  </a:lnTo>
                  <a:lnTo>
                    <a:pt x="680" y="953"/>
                  </a:lnTo>
                  <a:lnTo>
                    <a:pt x="680" y="947"/>
                  </a:lnTo>
                  <a:lnTo>
                    <a:pt x="678" y="943"/>
                  </a:lnTo>
                  <a:lnTo>
                    <a:pt x="676" y="941"/>
                  </a:lnTo>
                  <a:lnTo>
                    <a:pt x="676" y="939"/>
                  </a:lnTo>
                  <a:lnTo>
                    <a:pt x="676" y="935"/>
                  </a:lnTo>
                  <a:lnTo>
                    <a:pt x="674" y="934"/>
                  </a:lnTo>
                  <a:lnTo>
                    <a:pt x="674" y="930"/>
                  </a:lnTo>
                  <a:lnTo>
                    <a:pt x="669" y="928"/>
                  </a:lnTo>
                  <a:lnTo>
                    <a:pt x="665" y="928"/>
                  </a:lnTo>
                  <a:lnTo>
                    <a:pt x="661" y="928"/>
                  </a:lnTo>
                  <a:lnTo>
                    <a:pt x="655" y="930"/>
                  </a:lnTo>
                  <a:lnTo>
                    <a:pt x="650" y="932"/>
                  </a:lnTo>
                  <a:lnTo>
                    <a:pt x="648" y="934"/>
                  </a:lnTo>
                  <a:lnTo>
                    <a:pt x="644" y="937"/>
                  </a:lnTo>
                  <a:lnTo>
                    <a:pt x="640" y="937"/>
                  </a:lnTo>
                  <a:lnTo>
                    <a:pt x="636" y="941"/>
                  </a:lnTo>
                  <a:lnTo>
                    <a:pt x="636" y="945"/>
                  </a:lnTo>
                  <a:lnTo>
                    <a:pt x="636" y="949"/>
                  </a:lnTo>
                  <a:lnTo>
                    <a:pt x="638" y="954"/>
                  </a:lnTo>
                  <a:lnTo>
                    <a:pt x="640" y="958"/>
                  </a:lnTo>
                  <a:lnTo>
                    <a:pt x="640" y="960"/>
                  </a:lnTo>
                  <a:lnTo>
                    <a:pt x="640" y="964"/>
                  </a:lnTo>
                  <a:lnTo>
                    <a:pt x="640" y="968"/>
                  </a:lnTo>
                  <a:lnTo>
                    <a:pt x="638" y="968"/>
                  </a:lnTo>
                  <a:lnTo>
                    <a:pt x="636" y="968"/>
                  </a:lnTo>
                  <a:lnTo>
                    <a:pt x="635" y="968"/>
                  </a:lnTo>
                  <a:lnTo>
                    <a:pt x="635" y="966"/>
                  </a:lnTo>
                  <a:lnTo>
                    <a:pt x="633" y="966"/>
                  </a:lnTo>
                  <a:lnTo>
                    <a:pt x="633" y="964"/>
                  </a:lnTo>
                  <a:lnTo>
                    <a:pt x="633" y="960"/>
                  </a:lnTo>
                  <a:lnTo>
                    <a:pt x="633" y="958"/>
                  </a:lnTo>
                  <a:lnTo>
                    <a:pt x="633" y="956"/>
                  </a:lnTo>
                  <a:lnTo>
                    <a:pt x="633" y="954"/>
                  </a:lnTo>
                  <a:lnTo>
                    <a:pt x="631" y="951"/>
                  </a:lnTo>
                  <a:lnTo>
                    <a:pt x="631" y="949"/>
                  </a:lnTo>
                  <a:lnTo>
                    <a:pt x="629" y="945"/>
                  </a:lnTo>
                  <a:lnTo>
                    <a:pt x="627" y="943"/>
                  </a:lnTo>
                  <a:lnTo>
                    <a:pt x="623" y="941"/>
                  </a:lnTo>
                  <a:lnTo>
                    <a:pt x="621" y="939"/>
                  </a:lnTo>
                  <a:lnTo>
                    <a:pt x="617" y="937"/>
                  </a:lnTo>
                  <a:lnTo>
                    <a:pt x="614" y="937"/>
                  </a:lnTo>
                  <a:lnTo>
                    <a:pt x="612" y="937"/>
                  </a:lnTo>
                  <a:lnTo>
                    <a:pt x="610" y="935"/>
                  </a:lnTo>
                  <a:lnTo>
                    <a:pt x="608" y="935"/>
                  </a:lnTo>
                  <a:lnTo>
                    <a:pt x="606" y="935"/>
                  </a:lnTo>
                  <a:lnTo>
                    <a:pt x="604" y="934"/>
                  </a:lnTo>
                  <a:lnTo>
                    <a:pt x="602" y="934"/>
                  </a:lnTo>
                  <a:lnTo>
                    <a:pt x="599" y="934"/>
                  </a:lnTo>
                  <a:lnTo>
                    <a:pt x="597" y="934"/>
                  </a:lnTo>
                  <a:lnTo>
                    <a:pt x="591" y="934"/>
                  </a:lnTo>
                  <a:lnTo>
                    <a:pt x="589" y="937"/>
                  </a:lnTo>
                  <a:lnTo>
                    <a:pt x="589" y="939"/>
                  </a:lnTo>
                  <a:lnTo>
                    <a:pt x="591" y="943"/>
                  </a:lnTo>
                  <a:lnTo>
                    <a:pt x="591" y="945"/>
                  </a:lnTo>
                  <a:lnTo>
                    <a:pt x="591" y="949"/>
                  </a:lnTo>
                  <a:lnTo>
                    <a:pt x="591" y="953"/>
                  </a:lnTo>
                  <a:lnTo>
                    <a:pt x="589" y="958"/>
                  </a:lnTo>
                  <a:lnTo>
                    <a:pt x="589" y="960"/>
                  </a:lnTo>
                  <a:lnTo>
                    <a:pt x="587" y="964"/>
                  </a:lnTo>
                  <a:lnTo>
                    <a:pt x="585" y="966"/>
                  </a:lnTo>
                  <a:lnTo>
                    <a:pt x="581" y="970"/>
                  </a:lnTo>
                  <a:lnTo>
                    <a:pt x="580" y="975"/>
                  </a:lnTo>
                  <a:lnTo>
                    <a:pt x="580" y="977"/>
                  </a:lnTo>
                  <a:lnTo>
                    <a:pt x="580" y="979"/>
                  </a:lnTo>
                  <a:lnTo>
                    <a:pt x="580" y="981"/>
                  </a:lnTo>
                  <a:lnTo>
                    <a:pt x="578" y="981"/>
                  </a:lnTo>
                  <a:lnTo>
                    <a:pt x="578" y="985"/>
                  </a:lnTo>
                  <a:lnTo>
                    <a:pt x="576" y="987"/>
                  </a:lnTo>
                  <a:lnTo>
                    <a:pt x="574" y="989"/>
                  </a:lnTo>
                  <a:lnTo>
                    <a:pt x="572" y="989"/>
                  </a:lnTo>
                  <a:lnTo>
                    <a:pt x="570" y="987"/>
                  </a:lnTo>
                  <a:lnTo>
                    <a:pt x="570" y="983"/>
                  </a:lnTo>
                  <a:lnTo>
                    <a:pt x="570" y="979"/>
                  </a:lnTo>
                  <a:lnTo>
                    <a:pt x="572" y="979"/>
                  </a:lnTo>
                  <a:lnTo>
                    <a:pt x="574" y="977"/>
                  </a:lnTo>
                  <a:lnTo>
                    <a:pt x="576" y="973"/>
                  </a:lnTo>
                  <a:lnTo>
                    <a:pt x="576" y="970"/>
                  </a:lnTo>
                  <a:lnTo>
                    <a:pt x="576" y="968"/>
                  </a:lnTo>
                  <a:lnTo>
                    <a:pt x="574" y="964"/>
                  </a:lnTo>
                  <a:lnTo>
                    <a:pt x="572" y="964"/>
                  </a:lnTo>
                  <a:lnTo>
                    <a:pt x="570" y="964"/>
                  </a:lnTo>
                  <a:lnTo>
                    <a:pt x="568" y="964"/>
                  </a:lnTo>
                  <a:lnTo>
                    <a:pt x="564" y="966"/>
                  </a:lnTo>
                  <a:lnTo>
                    <a:pt x="564" y="968"/>
                  </a:lnTo>
                  <a:lnTo>
                    <a:pt x="563" y="970"/>
                  </a:lnTo>
                  <a:lnTo>
                    <a:pt x="559" y="971"/>
                  </a:lnTo>
                  <a:lnTo>
                    <a:pt x="557" y="971"/>
                  </a:lnTo>
                  <a:lnTo>
                    <a:pt x="555" y="970"/>
                  </a:lnTo>
                  <a:lnTo>
                    <a:pt x="555" y="968"/>
                  </a:lnTo>
                  <a:lnTo>
                    <a:pt x="555" y="966"/>
                  </a:lnTo>
                  <a:lnTo>
                    <a:pt x="557" y="964"/>
                  </a:lnTo>
                  <a:lnTo>
                    <a:pt x="557" y="962"/>
                  </a:lnTo>
                  <a:lnTo>
                    <a:pt x="555" y="960"/>
                  </a:lnTo>
                  <a:lnTo>
                    <a:pt x="553" y="960"/>
                  </a:lnTo>
                  <a:lnTo>
                    <a:pt x="549" y="958"/>
                  </a:lnTo>
                  <a:lnTo>
                    <a:pt x="549" y="956"/>
                  </a:lnTo>
                  <a:lnTo>
                    <a:pt x="547" y="953"/>
                  </a:lnTo>
                  <a:lnTo>
                    <a:pt x="545" y="947"/>
                  </a:lnTo>
                  <a:lnTo>
                    <a:pt x="544" y="943"/>
                  </a:lnTo>
                  <a:lnTo>
                    <a:pt x="542" y="939"/>
                  </a:lnTo>
                  <a:lnTo>
                    <a:pt x="542" y="935"/>
                  </a:lnTo>
                  <a:lnTo>
                    <a:pt x="542" y="934"/>
                  </a:lnTo>
                  <a:lnTo>
                    <a:pt x="540" y="930"/>
                  </a:lnTo>
                  <a:lnTo>
                    <a:pt x="538" y="928"/>
                  </a:lnTo>
                  <a:lnTo>
                    <a:pt x="536" y="928"/>
                  </a:lnTo>
                  <a:lnTo>
                    <a:pt x="534" y="930"/>
                  </a:lnTo>
                  <a:lnTo>
                    <a:pt x="532" y="932"/>
                  </a:lnTo>
                  <a:lnTo>
                    <a:pt x="528" y="934"/>
                  </a:lnTo>
                  <a:lnTo>
                    <a:pt x="527" y="932"/>
                  </a:lnTo>
                  <a:lnTo>
                    <a:pt x="525" y="930"/>
                  </a:lnTo>
                  <a:lnTo>
                    <a:pt x="523" y="928"/>
                  </a:lnTo>
                  <a:lnTo>
                    <a:pt x="517" y="926"/>
                  </a:lnTo>
                  <a:lnTo>
                    <a:pt x="511" y="928"/>
                  </a:lnTo>
                  <a:lnTo>
                    <a:pt x="508" y="932"/>
                  </a:lnTo>
                  <a:lnTo>
                    <a:pt x="506" y="934"/>
                  </a:lnTo>
                  <a:lnTo>
                    <a:pt x="502" y="935"/>
                  </a:lnTo>
                  <a:lnTo>
                    <a:pt x="496" y="937"/>
                  </a:lnTo>
                  <a:lnTo>
                    <a:pt x="492" y="939"/>
                  </a:lnTo>
                  <a:lnTo>
                    <a:pt x="489" y="941"/>
                  </a:lnTo>
                  <a:lnTo>
                    <a:pt x="487" y="943"/>
                  </a:lnTo>
                  <a:lnTo>
                    <a:pt x="481" y="945"/>
                  </a:lnTo>
                  <a:lnTo>
                    <a:pt x="474" y="949"/>
                  </a:lnTo>
                  <a:lnTo>
                    <a:pt x="466" y="951"/>
                  </a:lnTo>
                  <a:lnTo>
                    <a:pt x="468" y="953"/>
                  </a:lnTo>
                  <a:lnTo>
                    <a:pt x="466" y="954"/>
                  </a:lnTo>
                  <a:lnTo>
                    <a:pt x="466" y="960"/>
                  </a:lnTo>
                  <a:lnTo>
                    <a:pt x="466" y="962"/>
                  </a:lnTo>
                  <a:lnTo>
                    <a:pt x="464" y="964"/>
                  </a:lnTo>
                  <a:lnTo>
                    <a:pt x="462" y="968"/>
                  </a:lnTo>
                  <a:lnTo>
                    <a:pt x="456" y="971"/>
                  </a:lnTo>
                  <a:lnTo>
                    <a:pt x="443" y="979"/>
                  </a:lnTo>
                  <a:lnTo>
                    <a:pt x="441" y="983"/>
                  </a:lnTo>
                  <a:lnTo>
                    <a:pt x="441" y="989"/>
                  </a:lnTo>
                  <a:lnTo>
                    <a:pt x="443" y="992"/>
                  </a:lnTo>
                  <a:lnTo>
                    <a:pt x="445" y="998"/>
                  </a:lnTo>
                  <a:lnTo>
                    <a:pt x="451" y="998"/>
                  </a:lnTo>
                  <a:lnTo>
                    <a:pt x="458" y="1009"/>
                  </a:lnTo>
                  <a:lnTo>
                    <a:pt x="464" y="1011"/>
                  </a:lnTo>
                  <a:lnTo>
                    <a:pt x="466" y="1013"/>
                  </a:lnTo>
                  <a:lnTo>
                    <a:pt x="472" y="1015"/>
                  </a:lnTo>
                  <a:lnTo>
                    <a:pt x="472" y="1017"/>
                  </a:lnTo>
                  <a:lnTo>
                    <a:pt x="474" y="1019"/>
                  </a:lnTo>
                  <a:lnTo>
                    <a:pt x="475" y="1021"/>
                  </a:lnTo>
                  <a:lnTo>
                    <a:pt x="479" y="1023"/>
                  </a:lnTo>
                  <a:lnTo>
                    <a:pt x="485" y="1021"/>
                  </a:lnTo>
                  <a:lnTo>
                    <a:pt x="494" y="1023"/>
                  </a:lnTo>
                  <a:lnTo>
                    <a:pt x="498" y="1024"/>
                  </a:lnTo>
                  <a:lnTo>
                    <a:pt x="502" y="1026"/>
                  </a:lnTo>
                  <a:lnTo>
                    <a:pt x="508" y="1030"/>
                  </a:lnTo>
                  <a:lnTo>
                    <a:pt x="515" y="1032"/>
                  </a:lnTo>
                  <a:lnTo>
                    <a:pt x="519" y="1034"/>
                  </a:lnTo>
                  <a:lnTo>
                    <a:pt x="528" y="1032"/>
                  </a:lnTo>
                  <a:lnTo>
                    <a:pt x="534" y="1034"/>
                  </a:lnTo>
                  <a:lnTo>
                    <a:pt x="538" y="1034"/>
                  </a:lnTo>
                  <a:lnTo>
                    <a:pt x="542" y="1034"/>
                  </a:lnTo>
                  <a:lnTo>
                    <a:pt x="545" y="1034"/>
                  </a:lnTo>
                  <a:lnTo>
                    <a:pt x="549" y="1038"/>
                  </a:lnTo>
                  <a:lnTo>
                    <a:pt x="549" y="1042"/>
                  </a:lnTo>
                  <a:lnTo>
                    <a:pt x="551" y="1043"/>
                  </a:lnTo>
                  <a:lnTo>
                    <a:pt x="557" y="1045"/>
                  </a:lnTo>
                  <a:lnTo>
                    <a:pt x="561" y="1043"/>
                  </a:lnTo>
                  <a:lnTo>
                    <a:pt x="563" y="1045"/>
                  </a:lnTo>
                  <a:lnTo>
                    <a:pt x="566" y="1045"/>
                  </a:lnTo>
                  <a:lnTo>
                    <a:pt x="568" y="1045"/>
                  </a:lnTo>
                  <a:lnTo>
                    <a:pt x="570" y="1049"/>
                  </a:lnTo>
                  <a:lnTo>
                    <a:pt x="576" y="1059"/>
                  </a:lnTo>
                  <a:lnTo>
                    <a:pt x="578" y="1068"/>
                  </a:lnTo>
                  <a:lnTo>
                    <a:pt x="583" y="1081"/>
                  </a:lnTo>
                  <a:lnTo>
                    <a:pt x="583" y="1091"/>
                  </a:lnTo>
                  <a:lnTo>
                    <a:pt x="580" y="1095"/>
                  </a:lnTo>
                  <a:lnTo>
                    <a:pt x="572" y="1098"/>
                  </a:lnTo>
                  <a:lnTo>
                    <a:pt x="564" y="1100"/>
                  </a:lnTo>
                  <a:lnTo>
                    <a:pt x="563" y="1104"/>
                  </a:lnTo>
                  <a:lnTo>
                    <a:pt x="563" y="1112"/>
                  </a:lnTo>
                  <a:lnTo>
                    <a:pt x="563" y="1115"/>
                  </a:lnTo>
                  <a:lnTo>
                    <a:pt x="566" y="1125"/>
                  </a:lnTo>
                  <a:lnTo>
                    <a:pt x="570" y="1129"/>
                  </a:lnTo>
                  <a:lnTo>
                    <a:pt x="574" y="1131"/>
                  </a:lnTo>
                  <a:lnTo>
                    <a:pt x="583" y="1131"/>
                  </a:lnTo>
                  <a:lnTo>
                    <a:pt x="589" y="1134"/>
                  </a:lnTo>
                  <a:lnTo>
                    <a:pt x="593" y="1138"/>
                  </a:lnTo>
                  <a:lnTo>
                    <a:pt x="593" y="1142"/>
                  </a:lnTo>
                  <a:lnTo>
                    <a:pt x="591" y="1148"/>
                  </a:lnTo>
                  <a:lnTo>
                    <a:pt x="589" y="1151"/>
                  </a:lnTo>
                  <a:lnTo>
                    <a:pt x="587" y="1151"/>
                  </a:lnTo>
                  <a:lnTo>
                    <a:pt x="581" y="1153"/>
                  </a:lnTo>
                  <a:lnTo>
                    <a:pt x="580" y="1157"/>
                  </a:lnTo>
                  <a:lnTo>
                    <a:pt x="576" y="1157"/>
                  </a:lnTo>
                  <a:lnTo>
                    <a:pt x="574" y="1159"/>
                  </a:lnTo>
                  <a:lnTo>
                    <a:pt x="570" y="1161"/>
                  </a:lnTo>
                  <a:lnTo>
                    <a:pt x="568" y="1161"/>
                  </a:lnTo>
                  <a:lnTo>
                    <a:pt x="564" y="1157"/>
                  </a:lnTo>
                  <a:lnTo>
                    <a:pt x="563" y="1157"/>
                  </a:lnTo>
                  <a:lnTo>
                    <a:pt x="561" y="1157"/>
                  </a:lnTo>
                  <a:lnTo>
                    <a:pt x="557" y="1159"/>
                  </a:lnTo>
                  <a:lnTo>
                    <a:pt x="555" y="1161"/>
                  </a:lnTo>
                  <a:lnTo>
                    <a:pt x="555" y="1167"/>
                  </a:lnTo>
                  <a:lnTo>
                    <a:pt x="551" y="1167"/>
                  </a:lnTo>
                  <a:lnTo>
                    <a:pt x="547" y="1168"/>
                  </a:lnTo>
                  <a:lnTo>
                    <a:pt x="545" y="1168"/>
                  </a:lnTo>
                  <a:lnTo>
                    <a:pt x="544" y="1168"/>
                  </a:lnTo>
                  <a:lnTo>
                    <a:pt x="544" y="1170"/>
                  </a:lnTo>
                  <a:lnTo>
                    <a:pt x="540" y="1172"/>
                  </a:lnTo>
                  <a:lnTo>
                    <a:pt x="536" y="1172"/>
                  </a:lnTo>
                  <a:lnTo>
                    <a:pt x="534" y="1174"/>
                  </a:lnTo>
                  <a:lnTo>
                    <a:pt x="532" y="1176"/>
                  </a:lnTo>
                  <a:lnTo>
                    <a:pt x="530" y="1178"/>
                  </a:lnTo>
                  <a:lnTo>
                    <a:pt x="527" y="1178"/>
                  </a:lnTo>
                  <a:lnTo>
                    <a:pt x="525" y="1176"/>
                  </a:lnTo>
                  <a:lnTo>
                    <a:pt x="521" y="1178"/>
                  </a:lnTo>
                  <a:lnTo>
                    <a:pt x="519" y="1178"/>
                  </a:lnTo>
                  <a:lnTo>
                    <a:pt x="513" y="1176"/>
                  </a:lnTo>
                  <a:lnTo>
                    <a:pt x="513" y="1174"/>
                  </a:lnTo>
                  <a:lnTo>
                    <a:pt x="510" y="1172"/>
                  </a:lnTo>
                  <a:lnTo>
                    <a:pt x="504" y="1174"/>
                  </a:lnTo>
                  <a:lnTo>
                    <a:pt x="502" y="1172"/>
                  </a:lnTo>
                  <a:lnTo>
                    <a:pt x="496" y="1172"/>
                  </a:lnTo>
                  <a:lnTo>
                    <a:pt x="494" y="1174"/>
                  </a:lnTo>
                  <a:lnTo>
                    <a:pt x="492" y="1174"/>
                  </a:lnTo>
                  <a:lnTo>
                    <a:pt x="491" y="1172"/>
                  </a:lnTo>
                  <a:lnTo>
                    <a:pt x="485" y="1172"/>
                  </a:lnTo>
                  <a:lnTo>
                    <a:pt x="483" y="1174"/>
                  </a:lnTo>
                  <a:lnTo>
                    <a:pt x="481" y="1176"/>
                  </a:lnTo>
                  <a:lnTo>
                    <a:pt x="485" y="1184"/>
                  </a:lnTo>
                  <a:lnTo>
                    <a:pt x="483" y="1187"/>
                  </a:lnTo>
                  <a:lnTo>
                    <a:pt x="479" y="1191"/>
                  </a:lnTo>
                  <a:lnTo>
                    <a:pt x="477" y="1201"/>
                  </a:lnTo>
                  <a:lnTo>
                    <a:pt x="479" y="1206"/>
                  </a:lnTo>
                  <a:lnTo>
                    <a:pt x="485" y="1210"/>
                  </a:lnTo>
                  <a:lnTo>
                    <a:pt x="489" y="1212"/>
                  </a:lnTo>
                  <a:lnTo>
                    <a:pt x="489" y="1221"/>
                  </a:lnTo>
                  <a:lnTo>
                    <a:pt x="487" y="1225"/>
                  </a:lnTo>
                  <a:lnTo>
                    <a:pt x="487" y="1233"/>
                  </a:lnTo>
                  <a:lnTo>
                    <a:pt x="487" y="1240"/>
                  </a:lnTo>
                  <a:lnTo>
                    <a:pt x="487" y="1244"/>
                  </a:lnTo>
                  <a:lnTo>
                    <a:pt x="489" y="1250"/>
                  </a:lnTo>
                  <a:lnTo>
                    <a:pt x="491" y="1252"/>
                  </a:lnTo>
                  <a:lnTo>
                    <a:pt x="496" y="1256"/>
                  </a:lnTo>
                  <a:lnTo>
                    <a:pt x="498" y="1263"/>
                  </a:lnTo>
                  <a:lnTo>
                    <a:pt x="498" y="1269"/>
                  </a:lnTo>
                  <a:lnTo>
                    <a:pt x="496" y="1276"/>
                  </a:lnTo>
                  <a:lnTo>
                    <a:pt x="494" y="1288"/>
                  </a:lnTo>
                  <a:lnTo>
                    <a:pt x="494" y="1297"/>
                  </a:lnTo>
                  <a:lnTo>
                    <a:pt x="492" y="1309"/>
                  </a:lnTo>
                  <a:lnTo>
                    <a:pt x="489" y="1316"/>
                  </a:lnTo>
                  <a:lnTo>
                    <a:pt x="485" y="1320"/>
                  </a:lnTo>
                  <a:lnTo>
                    <a:pt x="481" y="1322"/>
                  </a:lnTo>
                  <a:lnTo>
                    <a:pt x="470" y="1324"/>
                  </a:lnTo>
                  <a:lnTo>
                    <a:pt x="460" y="1320"/>
                  </a:lnTo>
                  <a:lnTo>
                    <a:pt x="455" y="1316"/>
                  </a:lnTo>
                  <a:lnTo>
                    <a:pt x="447" y="1318"/>
                  </a:lnTo>
                  <a:lnTo>
                    <a:pt x="445" y="1320"/>
                  </a:lnTo>
                  <a:lnTo>
                    <a:pt x="443" y="1324"/>
                  </a:lnTo>
                  <a:lnTo>
                    <a:pt x="443" y="1331"/>
                  </a:lnTo>
                  <a:lnTo>
                    <a:pt x="445" y="1339"/>
                  </a:lnTo>
                  <a:lnTo>
                    <a:pt x="441" y="1343"/>
                  </a:lnTo>
                  <a:lnTo>
                    <a:pt x="434" y="1346"/>
                  </a:lnTo>
                  <a:lnTo>
                    <a:pt x="432" y="1348"/>
                  </a:lnTo>
                  <a:lnTo>
                    <a:pt x="432" y="1354"/>
                  </a:lnTo>
                  <a:lnTo>
                    <a:pt x="434" y="1360"/>
                  </a:lnTo>
                  <a:lnTo>
                    <a:pt x="439" y="1365"/>
                  </a:lnTo>
                  <a:lnTo>
                    <a:pt x="445" y="1367"/>
                  </a:lnTo>
                  <a:lnTo>
                    <a:pt x="447" y="1373"/>
                  </a:lnTo>
                  <a:lnTo>
                    <a:pt x="447" y="1375"/>
                  </a:lnTo>
                  <a:lnTo>
                    <a:pt x="447" y="1382"/>
                  </a:lnTo>
                  <a:lnTo>
                    <a:pt x="441" y="1388"/>
                  </a:lnTo>
                  <a:lnTo>
                    <a:pt x="439" y="1390"/>
                  </a:lnTo>
                  <a:lnTo>
                    <a:pt x="430" y="1390"/>
                  </a:lnTo>
                  <a:lnTo>
                    <a:pt x="422" y="1388"/>
                  </a:lnTo>
                  <a:lnTo>
                    <a:pt x="419" y="1384"/>
                  </a:lnTo>
                  <a:lnTo>
                    <a:pt x="409" y="1382"/>
                  </a:lnTo>
                  <a:lnTo>
                    <a:pt x="398" y="1382"/>
                  </a:lnTo>
                  <a:lnTo>
                    <a:pt x="383" y="1388"/>
                  </a:lnTo>
                  <a:lnTo>
                    <a:pt x="379" y="1390"/>
                  </a:lnTo>
                  <a:lnTo>
                    <a:pt x="379" y="1379"/>
                  </a:lnTo>
                  <a:lnTo>
                    <a:pt x="388" y="1360"/>
                  </a:lnTo>
                  <a:lnTo>
                    <a:pt x="394" y="1350"/>
                  </a:lnTo>
                  <a:lnTo>
                    <a:pt x="394" y="1341"/>
                  </a:lnTo>
                  <a:lnTo>
                    <a:pt x="392" y="1337"/>
                  </a:lnTo>
                  <a:lnTo>
                    <a:pt x="390" y="1333"/>
                  </a:lnTo>
                  <a:lnTo>
                    <a:pt x="384" y="1326"/>
                  </a:lnTo>
                  <a:lnTo>
                    <a:pt x="375" y="1322"/>
                  </a:lnTo>
                  <a:lnTo>
                    <a:pt x="366" y="1316"/>
                  </a:lnTo>
                  <a:lnTo>
                    <a:pt x="362" y="1310"/>
                  </a:lnTo>
                  <a:lnTo>
                    <a:pt x="362" y="1307"/>
                  </a:lnTo>
                  <a:lnTo>
                    <a:pt x="364" y="1295"/>
                  </a:lnTo>
                  <a:lnTo>
                    <a:pt x="362" y="1276"/>
                  </a:lnTo>
                  <a:lnTo>
                    <a:pt x="364" y="1259"/>
                  </a:lnTo>
                  <a:lnTo>
                    <a:pt x="367" y="1240"/>
                  </a:lnTo>
                  <a:lnTo>
                    <a:pt x="373" y="1235"/>
                  </a:lnTo>
                  <a:lnTo>
                    <a:pt x="379" y="1233"/>
                  </a:lnTo>
                  <a:lnTo>
                    <a:pt x="386" y="1229"/>
                  </a:lnTo>
                  <a:lnTo>
                    <a:pt x="400" y="1223"/>
                  </a:lnTo>
                  <a:lnTo>
                    <a:pt x="407" y="1220"/>
                  </a:lnTo>
                  <a:lnTo>
                    <a:pt x="417" y="1214"/>
                  </a:lnTo>
                  <a:lnTo>
                    <a:pt x="428" y="1203"/>
                  </a:lnTo>
                  <a:lnTo>
                    <a:pt x="438" y="1195"/>
                  </a:lnTo>
                  <a:lnTo>
                    <a:pt x="441" y="1185"/>
                  </a:lnTo>
                  <a:lnTo>
                    <a:pt x="441" y="1176"/>
                  </a:lnTo>
                  <a:lnTo>
                    <a:pt x="443" y="1172"/>
                  </a:lnTo>
                  <a:lnTo>
                    <a:pt x="445" y="1159"/>
                  </a:lnTo>
                  <a:lnTo>
                    <a:pt x="447" y="1148"/>
                  </a:lnTo>
                  <a:lnTo>
                    <a:pt x="449" y="1132"/>
                  </a:lnTo>
                  <a:lnTo>
                    <a:pt x="456" y="1119"/>
                  </a:lnTo>
                  <a:lnTo>
                    <a:pt x="458" y="1110"/>
                  </a:lnTo>
                  <a:lnTo>
                    <a:pt x="455" y="1102"/>
                  </a:lnTo>
                  <a:lnTo>
                    <a:pt x="449" y="1095"/>
                  </a:lnTo>
                  <a:lnTo>
                    <a:pt x="445" y="1095"/>
                  </a:lnTo>
                  <a:lnTo>
                    <a:pt x="443" y="1091"/>
                  </a:lnTo>
                  <a:lnTo>
                    <a:pt x="439" y="1089"/>
                  </a:lnTo>
                  <a:lnTo>
                    <a:pt x="438" y="1083"/>
                  </a:lnTo>
                  <a:lnTo>
                    <a:pt x="436" y="1081"/>
                  </a:lnTo>
                  <a:lnTo>
                    <a:pt x="430" y="1079"/>
                  </a:lnTo>
                  <a:lnTo>
                    <a:pt x="426" y="1079"/>
                  </a:lnTo>
                  <a:lnTo>
                    <a:pt x="422" y="1085"/>
                  </a:lnTo>
                  <a:lnTo>
                    <a:pt x="419" y="1091"/>
                  </a:lnTo>
                  <a:lnTo>
                    <a:pt x="415" y="1095"/>
                  </a:lnTo>
                  <a:lnTo>
                    <a:pt x="405" y="1096"/>
                  </a:lnTo>
                  <a:lnTo>
                    <a:pt x="402" y="1098"/>
                  </a:lnTo>
                  <a:lnTo>
                    <a:pt x="394" y="1096"/>
                  </a:lnTo>
                  <a:lnTo>
                    <a:pt x="388" y="1095"/>
                  </a:lnTo>
                  <a:lnTo>
                    <a:pt x="383" y="1093"/>
                  </a:lnTo>
                  <a:lnTo>
                    <a:pt x="377" y="1095"/>
                  </a:lnTo>
                  <a:lnTo>
                    <a:pt x="366" y="1096"/>
                  </a:lnTo>
                  <a:lnTo>
                    <a:pt x="358" y="1100"/>
                  </a:lnTo>
                  <a:lnTo>
                    <a:pt x="356" y="1100"/>
                  </a:lnTo>
                  <a:lnTo>
                    <a:pt x="347" y="1100"/>
                  </a:lnTo>
                  <a:lnTo>
                    <a:pt x="339" y="1102"/>
                  </a:lnTo>
                  <a:lnTo>
                    <a:pt x="331" y="1102"/>
                  </a:lnTo>
                  <a:lnTo>
                    <a:pt x="324" y="1100"/>
                  </a:lnTo>
                  <a:lnTo>
                    <a:pt x="322" y="1100"/>
                  </a:lnTo>
                  <a:lnTo>
                    <a:pt x="316" y="1096"/>
                  </a:lnTo>
                  <a:lnTo>
                    <a:pt x="312" y="1096"/>
                  </a:lnTo>
                  <a:lnTo>
                    <a:pt x="311" y="1096"/>
                  </a:lnTo>
                  <a:lnTo>
                    <a:pt x="311" y="1095"/>
                  </a:lnTo>
                  <a:lnTo>
                    <a:pt x="303" y="1095"/>
                  </a:lnTo>
                  <a:lnTo>
                    <a:pt x="299" y="1093"/>
                  </a:lnTo>
                  <a:lnTo>
                    <a:pt x="292" y="1091"/>
                  </a:lnTo>
                  <a:lnTo>
                    <a:pt x="290" y="1087"/>
                  </a:lnTo>
                  <a:lnTo>
                    <a:pt x="290" y="1081"/>
                  </a:lnTo>
                  <a:lnTo>
                    <a:pt x="292" y="1072"/>
                  </a:lnTo>
                  <a:lnTo>
                    <a:pt x="286" y="1068"/>
                  </a:lnTo>
                  <a:lnTo>
                    <a:pt x="282" y="1070"/>
                  </a:lnTo>
                  <a:lnTo>
                    <a:pt x="278" y="1070"/>
                  </a:lnTo>
                  <a:lnTo>
                    <a:pt x="273" y="1060"/>
                  </a:lnTo>
                  <a:lnTo>
                    <a:pt x="269" y="1057"/>
                  </a:lnTo>
                  <a:lnTo>
                    <a:pt x="263" y="1053"/>
                  </a:lnTo>
                  <a:lnTo>
                    <a:pt x="254" y="1051"/>
                  </a:lnTo>
                  <a:lnTo>
                    <a:pt x="246" y="1055"/>
                  </a:lnTo>
                  <a:lnTo>
                    <a:pt x="233" y="1055"/>
                  </a:lnTo>
                  <a:lnTo>
                    <a:pt x="222" y="1055"/>
                  </a:lnTo>
                  <a:lnTo>
                    <a:pt x="210" y="1055"/>
                  </a:lnTo>
                  <a:lnTo>
                    <a:pt x="182" y="1057"/>
                  </a:lnTo>
                  <a:lnTo>
                    <a:pt x="161" y="1051"/>
                  </a:lnTo>
                  <a:lnTo>
                    <a:pt x="144" y="1043"/>
                  </a:lnTo>
                  <a:lnTo>
                    <a:pt x="125" y="1032"/>
                  </a:lnTo>
                  <a:lnTo>
                    <a:pt x="117" y="1028"/>
                  </a:lnTo>
                  <a:lnTo>
                    <a:pt x="110" y="1023"/>
                  </a:lnTo>
                  <a:lnTo>
                    <a:pt x="93" y="1017"/>
                  </a:lnTo>
                  <a:lnTo>
                    <a:pt x="81" y="1017"/>
                  </a:lnTo>
                  <a:lnTo>
                    <a:pt x="81" y="1015"/>
                  </a:lnTo>
                  <a:lnTo>
                    <a:pt x="72" y="1011"/>
                  </a:lnTo>
                  <a:lnTo>
                    <a:pt x="15" y="971"/>
                  </a:lnTo>
                  <a:lnTo>
                    <a:pt x="0" y="954"/>
                  </a:lnTo>
                  <a:lnTo>
                    <a:pt x="8" y="920"/>
                  </a:lnTo>
                  <a:lnTo>
                    <a:pt x="17" y="873"/>
                  </a:lnTo>
                  <a:lnTo>
                    <a:pt x="25" y="835"/>
                  </a:lnTo>
                  <a:lnTo>
                    <a:pt x="36" y="814"/>
                  </a:lnTo>
                  <a:lnTo>
                    <a:pt x="36" y="812"/>
                  </a:lnTo>
                  <a:lnTo>
                    <a:pt x="38" y="812"/>
                  </a:lnTo>
                  <a:lnTo>
                    <a:pt x="38" y="811"/>
                  </a:lnTo>
                  <a:lnTo>
                    <a:pt x="40" y="809"/>
                  </a:lnTo>
                  <a:lnTo>
                    <a:pt x="42" y="807"/>
                  </a:lnTo>
                  <a:lnTo>
                    <a:pt x="45" y="805"/>
                  </a:lnTo>
                  <a:lnTo>
                    <a:pt x="53" y="799"/>
                  </a:lnTo>
                  <a:lnTo>
                    <a:pt x="59" y="795"/>
                  </a:lnTo>
                  <a:lnTo>
                    <a:pt x="66" y="792"/>
                  </a:lnTo>
                  <a:lnTo>
                    <a:pt x="70" y="788"/>
                  </a:lnTo>
                  <a:lnTo>
                    <a:pt x="68" y="782"/>
                  </a:lnTo>
                  <a:lnTo>
                    <a:pt x="66" y="775"/>
                  </a:lnTo>
                  <a:lnTo>
                    <a:pt x="64" y="769"/>
                  </a:lnTo>
                  <a:lnTo>
                    <a:pt x="62" y="765"/>
                  </a:lnTo>
                  <a:lnTo>
                    <a:pt x="57" y="763"/>
                  </a:lnTo>
                  <a:lnTo>
                    <a:pt x="49" y="761"/>
                  </a:lnTo>
                  <a:lnTo>
                    <a:pt x="49" y="759"/>
                  </a:lnTo>
                  <a:lnTo>
                    <a:pt x="49" y="754"/>
                  </a:lnTo>
                  <a:lnTo>
                    <a:pt x="47" y="748"/>
                  </a:lnTo>
                  <a:lnTo>
                    <a:pt x="47" y="742"/>
                  </a:lnTo>
                  <a:lnTo>
                    <a:pt x="45" y="740"/>
                  </a:lnTo>
                  <a:lnTo>
                    <a:pt x="45" y="735"/>
                  </a:lnTo>
                  <a:lnTo>
                    <a:pt x="44" y="729"/>
                  </a:lnTo>
                  <a:lnTo>
                    <a:pt x="44" y="725"/>
                  </a:lnTo>
                  <a:lnTo>
                    <a:pt x="49" y="720"/>
                  </a:lnTo>
                  <a:lnTo>
                    <a:pt x="55" y="714"/>
                  </a:lnTo>
                  <a:lnTo>
                    <a:pt x="61" y="706"/>
                  </a:lnTo>
                  <a:lnTo>
                    <a:pt x="64" y="704"/>
                  </a:lnTo>
                  <a:lnTo>
                    <a:pt x="64" y="699"/>
                  </a:lnTo>
                  <a:lnTo>
                    <a:pt x="64" y="697"/>
                  </a:lnTo>
                  <a:lnTo>
                    <a:pt x="64" y="693"/>
                  </a:lnTo>
                  <a:lnTo>
                    <a:pt x="62" y="691"/>
                  </a:lnTo>
                  <a:lnTo>
                    <a:pt x="61" y="686"/>
                  </a:lnTo>
                  <a:lnTo>
                    <a:pt x="59" y="680"/>
                  </a:lnTo>
                  <a:lnTo>
                    <a:pt x="57" y="672"/>
                  </a:lnTo>
                  <a:lnTo>
                    <a:pt x="55" y="667"/>
                  </a:lnTo>
                  <a:lnTo>
                    <a:pt x="53" y="659"/>
                  </a:lnTo>
                  <a:lnTo>
                    <a:pt x="51" y="657"/>
                  </a:lnTo>
                  <a:lnTo>
                    <a:pt x="53" y="650"/>
                  </a:lnTo>
                  <a:lnTo>
                    <a:pt x="53" y="644"/>
                  </a:lnTo>
                  <a:lnTo>
                    <a:pt x="55" y="638"/>
                  </a:lnTo>
                  <a:lnTo>
                    <a:pt x="55" y="631"/>
                  </a:lnTo>
                  <a:lnTo>
                    <a:pt x="57" y="625"/>
                  </a:lnTo>
                  <a:lnTo>
                    <a:pt x="59" y="619"/>
                  </a:lnTo>
                  <a:lnTo>
                    <a:pt x="59" y="617"/>
                  </a:lnTo>
                  <a:lnTo>
                    <a:pt x="61" y="610"/>
                  </a:lnTo>
                  <a:lnTo>
                    <a:pt x="62" y="604"/>
                  </a:lnTo>
                  <a:lnTo>
                    <a:pt x="62" y="602"/>
                  </a:lnTo>
                  <a:lnTo>
                    <a:pt x="62" y="597"/>
                  </a:lnTo>
                  <a:lnTo>
                    <a:pt x="62" y="589"/>
                  </a:lnTo>
                  <a:lnTo>
                    <a:pt x="62" y="583"/>
                  </a:lnTo>
                  <a:lnTo>
                    <a:pt x="62" y="576"/>
                  </a:lnTo>
                  <a:lnTo>
                    <a:pt x="61" y="570"/>
                  </a:lnTo>
                  <a:lnTo>
                    <a:pt x="61" y="564"/>
                  </a:lnTo>
                  <a:lnTo>
                    <a:pt x="61" y="557"/>
                  </a:lnTo>
                  <a:lnTo>
                    <a:pt x="61" y="551"/>
                  </a:lnTo>
                  <a:lnTo>
                    <a:pt x="61" y="545"/>
                  </a:lnTo>
                  <a:lnTo>
                    <a:pt x="61" y="538"/>
                  </a:lnTo>
                  <a:lnTo>
                    <a:pt x="61" y="532"/>
                  </a:lnTo>
                  <a:lnTo>
                    <a:pt x="61" y="526"/>
                  </a:lnTo>
                  <a:lnTo>
                    <a:pt x="61" y="519"/>
                  </a:lnTo>
                  <a:lnTo>
                    <a:pt x="59" y="513"/>
                  </a:lnTo>
                  <a:lnTo>
                    <a:pt x="59" y="511"/>
                  </a:lnTo>
                  <a:lnTo>
                    <a:pt x="59" y="508"/>
                  </a:lnTo>
                  <a:lnTo>
                    <a:pt x="59" y="502"/>
                  </a:lnTo>
                  <a:lnTo>
                    <a:pt x="66" y="496"/>
                  </a:lnTo>
                  <a:lnTo>
                    <a:pt x="72" y="492"/>
                  </a:lnTo>
                  <a:lnTo>
                    <a:pt x="79" y="487"/>
                  </a:lnTo>
                  <a:lnTo>
                    <a:pt x="85" y="481"/>
                  </a:lnTo>
                  <a:lnTo>
                    <a:pt x="93" y="477"/>
                  </a:lnTo>
                  <a:lnTo>
                    <a:pt x="98" y="472"/>
                  </a:lnTo>
                  <a:lnTo>
                    <a:pt x="106" y="468"/>
                  </a:lnTo>
                  <a:lnTo>
                    <a:pt x="112" y="462"/>
                  </a:lnTo>
                  <a:lnTo>
                    <a:pt x="119" y="456"/>
                  </a:lnTo>
                  <a:lnTo>
                    <a:pt x="125" y="453"/>
                  </a:lnTo>
                  <a:lnTo>
                    <a:pt x="133" y="447"/>
                  </a:lnTo>
                  <a:lnTo>
                    <a:pt x="138" y="441"/>
                  </a:lnTo>
                  <a:lnTo>
                    <a:pt x="146" y="437"/>
                  </a:lnTo>
                  <a:lnTo>
                    <a:pt x="151" y="432"/>
                  </a:lnTo>
                  <a:lnTo>
                    <a:pt x="159" y="426"/>
                  </a:lnTo>
                  <a:lnTo>
                    <a:pt x="167" y="422"/>
                  </a:lnTo>
                  <a:lnTo>
                    <a:pt x="167" y="420"/>
                  </a:lnTo>
                  <a:lnTo>
                    <a:pt x="170" y="415"/>
                  </a:lnTo>
                  <a:lnTo>
                    <a:pt x="174" y="409"/>
                  </a:lnTo>
                  <a:lnTo>
                    <a:pt x="178" y="401"/>
                  </a:lnTo>
                  <a:lnTo>
                    <a:pt x="182" y="396"/>
                  </a:lnTo>
                  <a:lnTo>
                    <a:pt x="184" y="392"/>
                  </a:lnTo>
                  <a:lnTo>
                    <a:pt x="186" y="390"/>
                  </a:lnTo>
                  <a:lnTo>
                    <a:pt x="189" y="383"/>
                  </a:lnTo>
                  <a:lnTo>
                    <a:pt x="193" y="377"/>
                  </a:lnTo>
                  <a:lnTo>
                    <a:pt x="197" y="371"/>
                  </a:lnTo>
                  <a:lnTo>
                    <a:pt x="201" y="365"/>
                  </a:lnTo>
                  <a:lnTo>
                    <a:pt x="205" y="358"/>
                  </a:lnTo>
                  <a:lnTo>
                    <a:pt x="208" y="352"/>
                  </a:lnTo>
                  <a:lnTo>
                    <a:pt x="212" y="347"/>
                  </a:lnTo>
                  <a:lnTo>
                    <a:pt x="216" y="341"/>
                  </a:lnTo>
                  <a:lnTo>
                    <a:pt x="220" y="333"/>
                  </a:lnTo>
                  <a:lnTo>
                    <a:pt x="223" y="330"/>
                  </a:lnTo>
                  <a:lnTo>
                    <a:pt x="223" y="328"/>
                  </a:lnTo>
                  <a:lnTo>
                    <a:pt x="223" y="324"/>
                  </a:lnTo>
                  <a:lnTo>
                    <a:pt x="225" y="316"/>
                  </a:lnTo>
                  <a:lnTo>
                    <a:pt x="227" y="311"/>
                  </a:lnTo>
                  <a:lnTo>
                    <a:pt x="227" y="305"/>
                  </a:lnTo>
                  <a:lnTo>
                    <a:pt x="229" y="297"/>
                  </a:lnTo>
                  <a:lnTo>
                    <a:pt x="231" y="292"/>
                  </a:lnTo>
                  <a:lnTo>
                    <a:pt x="231" y="286"/>
                  </a:lnTo>
                  <a:lnTo>
                    <a:pt x="233" y="278"/>
                  </a:lnTo>
                  <a:lnTo>
                    <a:pt x="235" y="273"/>
                  </a:lnTo>
                  <a:lnTo>
                    <a:pt x="235" y="267"/>
                  </a:lnTo>
                  <a:lnTo>
                    <a:pt x="237" y="263"/>
                  </a:lnTo>
                  <a:lnTo>
                    <a:pt x="237" y="258"/>
                  </a:lnTo>
                  <a:lnTo>
                    <a:pt x="237" y="250"/>
                  </a:lnTo>
                  <a:lnTo>
                    <a:pt x="237" y="244"/>
                  </a:lnTo>
                  <a:lnTo>
                    <a:pt x="237" y="239"/>
                  </a:lnTo>
                  <a:lnTo>
                    <a:pt x="237" y="231"/>
                  </a:lnTo>
                  <a:lnTo>
                    <a:pt x="237" y="225"/>
                  </a:lnTo>
                  <a:lnTo>
                    <a:pt x="237" y="218"/>
                  </a:lnTo>
                  <a:lnTo>
                    <a:pt x="237" y="212"/>
                  </a:lnTo>
                  <a:lnTo>
                    <a:pt x="237" y="206"/>
                  </a:lnTo>
                  <a:lnTo>
                    <a:pt x="237" y="199"/>
                  </a:lnTo>
                  <a:lnTo>
                    <a:pt x="237" y="193"/>
                  </a:lnTo>
                  <a:lnTo>
                    <a:pt x="237" y="187"/>
                  </a:lnTo>
                  <a:lnTo>
                    <a:pt x="237" y="180"/>
                  </a:lnTo>
                  <a:lnTo>
                    <a:pt x="237" y="174"/>
                  </a:lnTo>
                  <a:lnTo>
                    <a:pt x="237" y="169"/>
                  </a:lnTo>
                  <a:lnTo>
                    <a:pt x="237" y="161"/>
                  </a:lnTo>
                  <a:lnTo>
                    <a:pt x="237" y="155"/>
                  </a:lnTo>
                  <a:lnTo>
                    <a:pt x="237" y="153"/>
                  </a:lnTo>
                  <a:lnTo>
                    <a:pt x="244" y="153"/>
                  </a:lnTo>
                  <a:lnTo>
                    <a:pt x="250" y="151"/>
                  </a:lnTo>
                  <a:lnTo>
                    <a:pt x="258" y="151"/>
                  </a:lnTo>
                  <a:lnTo>
                    <a:pt x="263" y="151"/>
                  </a:lnTo>
                  <a:lnTo>
                    <a:pt x="269" y="151"/>
                  </a:lnTo>
                  <a:lnTo>
                    <a:pt x="277" y="151"/>
                  </a:lnTo>
                  <a:lnTo>
                    <a:pt x="282" y="146"/>
                  </a:lnTo>
                  <a:lnTo>
                    <a:pt x="282" y="144"/>
                  </a:lnTo>
                  <a:lnTo>
                    <a:pt x="288" y="138"/>
                  </a:lnTo>
                  <a:lnTo>
                    <a:pt x="295" y="133"/>
                  </a:lnTo>
                  <a:lnTo>
                    <a:pt x="301" y="127"/>
                  </a:lnTo>
                  <a:lnTo>
                    <a:pt x="309" y="121"/>
                  </a:lnTo>
                  <a:lnTo>
                    <a:pt x="314" y="116"/>
                  </a:lnTo>
                  <a:lnTo>
                    <a:pt x="322" y="108"/>
                  </a:lnTo>
                  <a:lnTo>
                    <a:pt x="328" y="102"/>
                  </a:lnTo>
                  <a:lnTo>
                    <a:pt x="335" y="97"/>
                  </a:lnTo>
                  <a:lnTo>
                    <a:pt x="341" y="91"/>
                  </a:lnTo>
                  <a:lnTo>
                    <a:pt x="348" y="83"/>
                  </a:lnTo>
                  <a:lnTo>
                    <a:pt x="354" y="78"/>
                  </a:lnTo>
                  <a:lnTo>
                    <a:pt x="358" y="76"/>
                  </a:lnTo>
                  <a:lnTo>
                    <a:pt x="364" y="74"/>
                  </a:lnTo>
                  <a:lnTo>
                    <a:pt x="369" y="74"/>
                  </a:lnTo>
                  <a:lnTo>
                    <a:pt x="371" y="72"/>
                  </a:lnTo>
                  <a:lnTo>
                    <a:pt x="377" y="72"/>
                  </a:lnTo>
                  <a:lnTo>
                    <a:pt x="384" y="70"/>
                  </a:lnTo>
                  <a:lnTo>
                    <a:pt x="390" y="68"/>
                  </a:lnTo>
                  <a:lnTo>
                    <a:pt x="398" y="66"/>
                  </a:lnTo>
                  <a:lnTo>
                    <a:pt x="403" y="66"/>
                  </a:lnTo>
                  <a:lnTo>
                    <a:pt x="411" y="64"/>
                  </a:lnTo>
                  <a:lnTo>
                    <a:pt x="415" y="62"/>
                  </a:lnTo>
                  <a:lnTo>
                    <a:pt x="422" y="61"/>
                  </a:lnTo>
                  <a:lnTo>
                    <a:pt x="428" y="61"/>
                  </a:lnTo>
                  <a:lnTo>
                    <a:pt x="436" y="59"/>
                  </a:lnTo>
                  <a:lnTo>
                    <a:pt x="441" y="57"/>
                  </a:lnTo>
                  <a:lnTo>
                    <a:pt x="449" y="55"/>
                  </a:lnTo>
                  <a:lnTo>
                    <a:pt x="455" y="53"/>
                  </a:lnTo>
                  <a:lnTo>
                    <a:pt x="462" y="53"/>
                  </a:lnTo>
                  <a:lnTo>
                    <a:pt x="468" y="51"/>
                  </a:lnTo>
                  <a:lnTo>
                    <a:pt x="475" y="49"/>
                  </a:lnTo>
                  <a:lnTo>
                    <a:pt x="481" y="47"/>
                  </a:lnTo>
                  <a:lnTo>
                    <a:pt x="489" y="45"/>
                  </a:lnTo>
                  <a:lnTo>
                    <a:pt x="494" y="44"/>
                  </a:lnTo>
                  <a:lnTo>
                    <a:pt x="500" y="44"/>
                  </a:lnTo>
                  <a:lnTo>
                    <a:pt x="508" y="42"/>
                  </a:lnTo>
                  <a:lnTo>
                    <a:pt x="510" y="42"/>
                  </a:lnTo>
                  <a:lnTo>
                    <a:pt x="515" y="47"/>
                  </a:lnTo>
                  <a:lnTo>
                    <a:pt x="521" y="55"/>
                  </a:lnTo>
                  <a:lnTo>
                    <a:pt x="525" y="57"/>
                  </a:lnTo>
                  <a:lnTo>
                    <a:pt x="530" y="57"/>
                  </a:lnTo>
                  <a:lnTo>
                    <a:pt x="538" y="59"/>
                  </a:lnTo>
                  <a:lnTo>
                    <a:pt x="544" y="59"/>
                  </a:lnTo>
                  <a:lnTo>
                    <a:pt x="551" y="59"/>
                  </a:lnTo>
                  <a:lnTo>
                    <a:pt x="553" y="59"/>
                  </a:lnTo>
                  <a:lnTo>
                    <a:pt x="559" y="57"/>
                  </a:lnTo>
                  <a:lnTo>
                    <a:pt x="564" y="57"/>
                  </a:lnTo>
                  <a:lnTo>
                    <a:pt x="572" y="55"/>
                  </a:lnTo>
                  <a:lnTo>
                    <a:pt x="578" y="53"/>
                  </a:lnTo>
                  <a:lnTo>
                    <a:pt x="585" y="53"/>
                  </a:lnTo>
                  <a:lnTo>
                    <a:pt x="591" y="51"/>
                  </a:lnTo>
                  <a:lnTo>
                    <a:pt x="593" y="51"/>
                  </a:lnTo>
                  <a:lnTo>
                    <a:pt x="599" y="51"/>
                  </a:lnTo>
                  <a:lnTo>
                    <a:pt x="606" y="51"/>
                  </a:lnTo>
                  <a:lnTo>
                    <a:pt x="612" y="53"/>
                  </a:lnTo>
                  <a:lnTo>
                    <a:pt x="619" y="53"/>
                  </a:lnTo>
                  <a:lnTo>
                    <a:pt x="625" y="53"/>
                  </a:lnTo>
                  <a:lnTo>
                    <a:pt x="631" y="53"/>
                  </a:lnTo>
                  <a:lnTo>
                    <a:pt x="638" y="53"/>
                  </a:lnTo>
                  <a:lnTo>
                    <a:pt x="644" y="53"/>
                  </a:lnTo>
                  <a:lnTo>
                    <a:pt x="652" y="51"/>
                  </a:lnTo>
                  <a:lnTo>
                    <a:pt x="655" y="51"/>
                  </a:lnTo>
                  <a:lnTo>
                    <a:pt x="657" y="51"/>
                  </a:lnTo>
                  <a:lnTo>
                    <a:pt x="659" y="51"/>
                  </a:lnTo>
                  <a:lnTo>
                    <a:pt x="665" y="45"/>
                  </a:lnTo>
                  <a:lnTo>
                    <a:pt x="672" y="40"/>
                  </a:lnTo>
                  <a:lnTo>
                    <a:pt x="678" y="36"/>
                  </a:lnTo>
                  <a:lnTo>
                    <a:pt x="682" y="30"/>
                  </a:lnTo>
                  <a:lnTo>
                    <a:pt x="684" y="23"/>
                  </a:lnTo>
                  <a:lnTo>
                    <a:pt x="686" y="17"/>
                  </a:lnTo>
                  <a:lnTo>
                    <a:pt x="688" y="17"/>
                  </a:lnTo>
                  <a:lnTo>
                    <a:pt x="693" y="15"/>
                  </a:lnTo>
                  <a:lnTo>
                    <a:pt x="701" y="13"/>
                  </a:lnTo>
                  <a:lnTo>
                    <a:pt x="707" y="11"/>
                  </a:lnTo>
                  <a:lnTo>
                    <a:pt x="714" y="9"/>
                  </a:lnTo>
                  <a:lnTo>
                    <a:pt x="720" y="8"/>
                  </a:lnTo>
                  <a:lnTo>
                    <a:pt x="725" y="8"/>
                  </a:lnTo>
                  <a:lnTo>
                    <a:pt x="733" y="6"/>
                  </a:lnTo>
                  <a:lnTo>
                    <a:pt x="737" y="4"/>
                  </a:lnTo>
                  <a:lnTo>
                    <a:pt x="739" y="4"/>
                  </a:lnTo>
                  <a:lnTo>
                    <a:pt x="746" y="2"/>
                  </a:lnTo>
                  <a:lnTo>
                    <a:pt x="752" y="0"/>
                  </a:lnTo>
                  <a:lnTo>
                    <a:pt x="754" y="0"/>
                  </a:lnTo>
                  <a:lnTo>
                    <a:pt x="760" y="4"/>
                  </a:lnTo>
                  <a:lnTo>
                    <a:pt x="765" y="6"/>
                  </a:lnTo>
                  <a:lnTo>
                    <a:pt x="771" y="9"/>
                  </a:lnTo>
                  <a:lnTo>
                    <a:pt x="778" y="13"/>
                  </a:lnTo>
                  <a:lnTo>
                    <a:pt x="784" y="15"/>
                  </a:lnTo>
                  <a:lnTo>
                    <a:pt x="792" y="19"/>
                  </a:lnTo>
                  <a:lnTo>
                    <a:pt x="794" y="21"/>
                  </a:lnTo>
                  <a:lnTo>
                    <a:pt x="796" y="21"/>
                  </a:lnTo>
                  <a:lnTo>
                    <a:pt x="796" y="23"/>
                  </a:lnTo>
                  <a:lnTo>
                    <a:pt x="797" y="25"/>
                  </a:lnTo>
                  <a:lnTo>
                    <a:pt x="799" y="27"/>
                  </a:lnTo>
                  <a:lnTo>
                    <a:pt x="803" y="27"/>
                  </a:lnTo>
                  <a:close/>
                </a:path>
              </a:pathLst>
            </a:custGeom>
            <a:solidFill>
              <a:schemeClr val="bg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2" name="Freeform 10"/>
            <p:cNvSpPr>
              <a:spLocks/>
            </p:cNvSpPr>
            <p:nvPr/>
          </p:nvSpPr>
          <p:spPr bwMode="auto">
            <a:xfrm>
              <a:off x="3065" y="794"/>
              <a:ext cx="2187" cy="2653"/>
            </a:xfrm>
            <a:custGeom>
              <a:avLst/>
              <a:gdLst>
                <a:gd name="T0" fmla="*/ 2081 w 2187"/>
                <a:gd name="T1" fmla="*/ 495 h 2653"/>
                <a:gd name="T2" fmla="*/ 2184 w 2187"/>
                <a:gd name="T3" fmla="*/ 563 h 2653"/>
                <a:gd name="T4" fmla="*/ 2161 w 2187"/>
                <a:gd name="T5" fmla="*/ 811 h 2653"/>
                <a:gd name="T6" fmla="*/ 1894 w 2187"/>
                <a:gd name="T7" fmla="*/ 943 h 2653"/>
                <a:gd name="T8" fmla="*/ 1820 w 2187"/>
                <a:gd name="T9" fmla="*/ 1059 h 2653"/>
                <a:gd name="T10" fmla="*/ 1780 w 2187"/>
                <a:gd name="T11" fmla="*/ 1146 h 2653"/>
                <a:gd name="T12" fmla="*/ 1763 w 2187"/>
                <a:gd name="T13" fmla="*/ 1263 h 2653"/>
                <a:gd name="T14" fmla="*/ 1723 w 2187"/>
                <a:gd name="T15" fmla="*/ 1318 h 2653"/>
                <a:gd name="T16" fmla="*/ 1663 w 2187"/>
                <a:gd name="T17" fmla="*/ 1354 h 2653"/>
                <a:gd name="T18" fmla="*/ 1526 w 2187"/>
                <a:gd name="T19" fmla="*/ 1589 h 2653"/>
                <a:gd name="T20" fmla="*/ 1502 w 2187"/>
                <a:gd name="T21" fmla="*/ 1807 h 2653"/>
                <a:gd name="T22" fmla="*/ 1435 w 2187"/>
                <a:gd name="T23" fmla="*/ 1866 h 2653"/>
                <a:gd name="T24" fmla="*/ 1369 w 2187"/>
                <a:gd name="T25" fmla="*/ 1894 h 2653"/>
                <a:gd name="T26" fmla="*/ 1210 w 2187"/>
                <a:gd name="T27" fmla="*/ 2242 h 2653"/>
                <a:gd name="T28" fmla="*/ 1055 w 2187"/>
                <a:gd name="T29" fmla="*/ 2544 h 2653"/>
                <a:gd name="T30" fmla="*/ 920 w 2187"/>
                <a:gd name="T31" fmla="*/ 2642 h 2653"/>
                <a:gd name="T32" fmla="*/ 748 w 2187"/>
                <a:gd name="T33" fmla="*/ 2485 h 2653"/>
                <a:gd name="T34" fmla="*/ 659 w 2187"/>
                <a:gd name="T35" fmla="*/ 2496 h 2653"/>
                <a:gd name="T36" fmla="*/ 392 w 2187"/>
                <a:gd name="T37" fmla="*/ 2547 h 2653"/>
                <a:gd name="T38" fmla="*/ 333 w 2187"/>
                <a:gd name="T39" fmla="*/ 2574 h 2653"/>
                <a:gd name="T40" fmla="*/ 216 w 2187"/>
                <a:gd name="T41" fmla="*/ 2110 h 2653"/>
                <a:gd name="T42" fmla="*/ 276 w 2187"/>
                <a:gd name="T43" fmla="*/ 1989 h 2653"/>
                <a:gd name="T44" fmla="*/ 435 w 2187"/>
                <a:gd name="T45" fmla="*/ 1928 h 2653"/>
                <a:gd name="T46" fmla="*/ 570 w 2187"/>
                <a:gd name="T47" fmla="*/ 1797 h 2653"/>
                <a:gd name="T48" fmla="*/ 700 w 2187"/>
                <a:gd name="T49" fmla="*/ 1689 h 2653"/>
                <a:gd name="T50" fmla="*/ 655 w 2187"/>
                <a:gd name="T51" fmla="*/ 1546 h 2653"/>
                <a:gd name="T52" fmla="*/ 500 w 2187"/>
                <a:gd name="T53" fmla="*/ 1458 h 2653"/>
                <a:gd name="T54" fmla="*/ 303 w 2187"/>
                <a:gd name="T55" fmla="*/ 1547 h 2653"/>
                <a:gd name="T56" fmla="*/ 195 w 2187"/>
                <a:gd name="T57" fmla="*/ 1474 h 2653"/>
                <a:gd name="T58" fmla="*/ 198 w 2187"/>
                <a:gd name="T59" fmla="*/ 1375 h 2653"/>
                <a:gd name="T60" fmla="*/ 89 w 2187"/>
                <a:gd name="T61" fmla="*/ 1316 h 2653"/>
                <a:gd name="T62" fmla="*/ 3 w 2187"/>
                <a:gd name="T63" fmla="*/ 1208 h 2653"/>
                <a:gd name="T64" fmla="*/ 20 w 2187"/>
                <a:gd name="T65" fmla="*/ 1025 h 2653"/>
                <a:gd name="T66" fmla="*/ 111 w 2187"/>
                <a:gd name="T67" fmla="*/ 904 h 2653"/>
                <a:gd name="T68" fmla="*/ 289 w 2187"/>
                <a:gd name="T69" fmla="*/ 873 h 2653"/>
                <a:gd name="T70" fmla="*/ 403 w 2187"/>
                <a:gd name="T71" fmla="*/ 896 h 2653"/>
                <a:gd name="T72" fmla="*/ 447 w 2187"/>
                <a:gd name="T73" fmla="*/ 1010 h 2653"/>
                <a:gd name="T74" fmla="*/ 520 w 2187"/>
                <a:gd name="T75" fmla="*/ 994 h 2653"/>
                <a:gd name="T76" fmla="*/ 598 w 2187"/>
                <a:gd name="T77" fmla="*/ 921 h 2653"/>
                <a:gd name="T78" fmla="*/ 462 w 2187"/>
                <a:gd name="T79" fmla="*/ 902 h 2653"/>
                <a:gd name="T80" fmla="*/ 397 w 2187"/>
                <a:gd name="T81" fmla="*/ 828 h 2653"/>
                <a:gd name="T82" fmla="*/ 394 w 2187"/>
                <a:gd name="T83" fmla="*/ 724 h 2653"/>
                <a:gd name="T84" fmla="*/ 356 w 2187"/>
                <a:gd name="T85" fmla="*/ 671 h 2653"/>
                <a:gd name="T86" fmla="*/ 481 w 2187"/>
                <a:gd name="T87" fmla="*/ 635 h 2653"/>
                <a:gd name="T88" fmla="*/ 541 w 2187"/>
                <a:gd name="T89" fmla="*/ 540 h 2653"/>
                <a:gd name="T90" fmla="*/ 625 w 2187"/>
                <a:gd name="T91" fmla="*/ 459 h 2653"/>
                <a:gd name="T92" fmla="*/ 687 w 2187"/>
                <a:gd name="T93" fmla="*/ 381 h 2653"/>
                <a:gd name="T94" fmla="*/ 598 w 2187"/>
                <a:gd name="T95" fmla="*/ 313 h 2653"/>
                <a:gd name="T96" fmla="*/ 536 w 2187"/>
                <a:gd name="T97" fmla="*/ 252 h 2653"/>
                <a:gd name="T98" fmla="*/ 431 w 2187"/>
                <a:gd name="T99" fmla="*/ 311 h 2653"/>
                <a:gd name="T100" fmla="*/ 441 w 2187"/>
                <a:gd name="T101" fmla="*/ 212 h 2653"/>
                <a:gd name="T102" fmla="*/ 553 w 2187"/>
                <a:gd name="T103" fmla="*/ 159 h 2653"/>
                <a:gd name="T104" fmla="*/ 725 w 2187"/>
                <a:gd name="T105" fmla="*/ 121 h 2653"/>
                <a:gd name="T106" fmla="*/ 873 w 2187"/>
                <a:gd name="T107" fmla="*/ 129 h 2653"/>
                <a:gd name="T108" fmla="*/ 1019 w 2187"/>
                <a:gd name="T109" fmla="*/ 129 h 2653"/>
                <a:gd name="T110" fmla="*/ 1146 w 2187"/>
                <a:gd name="T111" fmla="*/ 167 h 2653"/>
                <a:gd name="T112" fmla="*/ 1269 w 2187"/>
                <a:gd name="T113" fmla="*/ 216 h 2653"/>
                <a:gd name="T114" fmla="*/ 1381 w 2187"/>
                <a:gd name="T115" fmla="*/ 235 h 2653"/>
                <a:gd name="T116" fmla="*/ 1435 w 2187"/>
                <a:gd name="T117" fmla="*/ 150 h 2653"/>
                <a:gd name="T118" fmla="*/ 1509 w 2187"/>
                <a:gd name="T119" fmla="*/ 104 h 2653"/>
                <a:gd name="T120" fmla="*/ 1593 w 2187"/>
                <a:gd name="T121" fmla="*/ 63 h 2653"/>
                <a:gd name="T122" fmla="*/ 1655 w 2187"/>
                <a:gd name="T123" fmla="*/ 48 h 2653"/>
                <a:gd name="T124" fmla="*/ 1746 w 2187"/>
                <a:gd name="T125" fmla="*/ 0 h 2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7" h="2653">
                  <a:moveTo>
                    <a:pt x="1833" y="42"/>
                  </a:moveTo>
                  <a:lnTo>
                    <a:pt x="1862" y="82"/>
                  </a:lnTo>
                  <a:lnTo>
                    <a:pt x="1890" y="121"/>
                  </a:lnTo>
                  <a:lnTo>
                    <a:pt x="1917" y="157"/>
                  </a:lnTo>
                  <a:lnTo>
                    <a:pt x="1941" y="193"/>
                  </a:lnTo>
                  <a:lnTo>
                    <a:pt x="1970" y="231"/>
                  </a:lnTo>
                  <a:lnTo>
                    <a:pt x="1983" y="292"/>
                  </a:lnTo>
                  <a:lnTo>
                    <a:pt x="1992" y="339"/>
                  </a:lnTo>
                  <a:lnTo>
                    <a:pt x="2004" y="388"/>
                  </a:lnTo>
                  <a:lnTo>
                    <a:pt x="2013" y="432"/>
                  </a:lnTo>
                  <a:lnTo>
                    <a:pt x="2013" y="445"/>
                  </a:lnTo>
                  <a:lnTo>
                    <a:pt x="2011" y="445"/>
                  </a:lnTo>
                  <a:lnTo>
                    <a:pt x="2009" y="445"/>
                  </a:lnTo>
                  <a:lnTo>
                    <a:pt x="2008" y="445"/>
                  </a:lnTo>
                  <a:lnTo>
                    <a:pt x="2008" y="447"/>
                  </a:lnTo>
                  <a:lnTo>
                    <a:pt x="2008" y="449"/>
                  </a:lnTo>
                  <a:lnTo>
                    <a:pt x="2008" y="451"/>
                  </a:lnTo>
                  <a:lnTo>
                    <a:pt x="2006" y="453"/>
                  </a:lnTo>
                  <a:lnTo>
                    <a:pt x="2004" y="453"/>
                  </a:lnTo>
                  <a:lnTo>
                    <a:pt x="2002" y="455"/>
                  </a:lnTo>
                  <a:lnTo>
                    <a:pt x="2002" y="457"/>
                  </a:lnTo>
                  <a:lnTo>
                    <a:pt x="2004" y="460"/>
                  </a:lnTo>
                  <a:lnTo>
                    <a:pt x="2006" y="466"/>
                  </a:lnTo>
                  <a:lnTo>
                    <a:pt x="2008" y="464"/>
                  </a:lnTo>
                  <a:lnTo>
                    <a:pt x="2009" y="464"/>
                  </a:lnTo>
                  <a:lnTo>
                    <a:pt x="2008" y="468"/>
                  </a:lnTo>
                  <a:lnTo>
                    <a:pt x="2009" y="470"/>
                  </a:lnTo>
                  <a:lnTo>
                    <a:pt x="2006" y="470"/>
                  </a:lnTo>
                  <a:lnTo>
                    <a:pt x="2006" y="472"/>
                  </a:lnTo>
                  <a:lnTo>
                    <a:pt x="2002" y="472"/>
                  </a:lnTo>
                  <a:lnTo>
                    <a:pt x="2002" y="474"/>
                  </a:lnTo>
                  <a:lnTo>
                    <a:pt x="2004" y="476"/>
                  </a:lnTo>
                  <a:lnTo>
                    <a:pt x="2002" y="477"/>
                  </a:lnTo>
                  <a:lnTo>
                    <a:pt x="2002" y="479"/>
                  </a:lnTo>
                  <a:lnTo>
                    <a:pt x="2008" y="479"/>
                  </a:lnTo>
                  <a:lnTo>
                    <a:pt x="2011" y="487"/>
                  </a:lnTo>
                  <a:lnTo>
                    <a:pt x="2015" y="489"/>
                  </a:lnTo>
                  <a:lnTo>
                    <a:pt x="2021" y="491"/>
                  </a:lnTo>
                  <a:lnTo>
                    <a:pt x="2019" y="495"/>
                  </a:lnTo>
                  <a:lnTo>
                    <a:pt x="2021" y="496"/>
                  </a:lnTo>
                  <a:lnTo>
                    <a:pt x="2025" y="496"/>
                  </a:lnTo>
                  <a:lnTo>
                    <a:pt x="2030" y="493"/>
                  </a:lnTo>
                  <a:lnTo>
                    <a:pt x="2032" y="493"/>
                  </a:lnTo>
                  <a:lnTo>
                    <a:pt x="2036" y="493"/>
                  </a:lnTo>
                  <a:lnTo>
                    <a:pt x="2042" y="493"/>
                  </a:lnTo>
                  <a:lnTo>
                    <a:pt x="2044" y="495"/>
                  </a:lnTo>
                  <a:lnTo>
                    <a:pt x="2044" y="498"/>
                  </a:lnTo>
                  <a:lnTo>
                    <a:pt x="2047" y="498"/>
                  </a:lnTo>
                  <a:lnTo>
                    <a:pt x="2047" y="496"/>
                  </a:lnTo>
                  <a:lnTo>
                    <a:pt x="2047" y="495"/>
                  </a:lnTo>
                  <a:lnTo>
                    <a:pt x="2045" y="493"/>
                  </a:lnTo>
                  <a:lnTo>
                    <a:pt x="2047" y="493"/>
                  </a:lnTo>
                  <a:lnTo>
                    <a:pt x="2049" y="495"/>
                  </a:lnTo>
                  <a:lnTo>
                    <a:pt x="2049" y="496"/>
                  </a:lnTo>
                  <a:lnTo>
                    <a:pt x="2051" y="496"/>
                  </a:lnTo>
                  <a:lnTo>
                    <a:pt x="2055" y="496"/>
                  </a:lnTo>
                  <a:lnTo>
                    <a:pt x="2057" y="493"/>
                  </a:lnTo>
                  <a:lnTo>
                    <a:pt x="2059" y="491"/>
                  </a:lnTo>
                  <a:lnTo>
                    <a:pt x="2068" y="496"/>
                  </a:lnTo>
                  <a:lnTo>
                    <a:pt x="2072" y="495"/>
                  </a:lnTo>
                  <a:lnTo>
                    <a:pt x="2080" y="496"/>
                  </a:lnTo>
                  <a:lnTo>
                    <a:pt x="2081" y="495"/>
                  </a:lnTo>
                  <a:lnTo>
                    <a:pt x="2085" y="495"/>
                  </a:lnTo>
                  <a:lnTo>
                    <a:pt x="2087" y="495"/>
                  </a:lnTo>
                  <a:lnTo>
                    <a:pt x="2089" y="495"/>
                  </a:lnTo>
                  <a:lnTo>
                    <a:pt x="2093" y="496"/>
                  </a:lnTo>
                  <a:lnTo>
                    <a:pt x="2095" y="496"/>
                  </a:lnTo>
                  <a:lnTo>
                    <a:pt x="2097" y="493"/>
                  </a:lnTo>
                  <a:lnTo>
                    <a:pt x="2100" y="495"/>
                  </a:lnTo>
                  <a:lnTo>
                    <a:pt x="2102" y="496"/>
                  </a:lnTo>
                  <a:lnTo>
                    <a:pt x="2102" y="500"/>
                  </a:lnTo>
                  <a:lnTo>
                    <a:pt x="2104" y="502"/>
                  </a:lnTo>
                  <a:lnTo>
                    <a:pt x="2106" y="496"/>
                  </a:lnTo>
                  <a:lnTo>
                    <a:pt x="2112" y="496"/>
                  </a:lnTo>
                  <a:lnTo>
                    <a:pt x="2114" y="500"/>
                  </a:lnTo>
                  <a:lnTo>
                    <a:pt x="2115" y="502"/>
                  </a:lnTo>
                  <a:lnTo>
                    <a:pt x="2117" y="500"/>
                  </a:lnTo>
                  <a:lnTo>
                    <a:pt x="2119" y="500"/>
                  </a:lnTo>
                  <a:lnTo>
                    <a:pt x="2117" y="504"/>
                  </a:lnTo>
                  <a:lnTo>
                    <a:pt x="2121" y="506"/>
                  </a:lnTo>
                  <a:lnTo>
                    <a:pt x="2123" y="508"/>
                  </a:lnTo>
                  <a:lnTo>
                    <a:pt x="2129" y="508"/>
                  </a:lnTo>
                  <a:lnTo>
                    <a:pt x="2131" y="510"/>
                  </a:lnTo>
                  <a:lnTo>
                    <a:pt x="2131" y="512"/>
                  </a:lnTo>
                  <a:lnTo>
                    <a:pt x="2131" y="513"/>
                  </a:lnTo>
                  <a:lnTo>
                    <a:pt x="2127" y="513"/>
                  </a:lnTo>
                  <a:lnTo>
                    <a:pt x="2129" y="517"/>
                  </a:lnTo>
                  <a:lnTo>
                    <a:pt x="2127" y="519"/>
                  </a:lnTo>
                  <a:lnTo>
                    <a:pt x="2127" y="521"/>
                  </a:lnTo>
                  <a:lnTo>
                    <a:pt x="2131" y="519"/>
                  </a:lnTo>
                  <a:lnTo>
                    <a:pt x="2133" y="523"/>
                  </a:lnTo>
                  <a:lnTo>
                    <a:pt x="2134" y="523"/>
                  </a:lnTo>
                  <a:lnTo>
                    <a:pt x="2140" y="527"/>
                  </a:lnTo>
                  <a:lnTo>
                    <a:pt x="2138" y="529"/>
                  </a:lnTo>
                  <a:lnTo>
                    <a:pt x="2140" y="532"/>
                  </a:lnTo>
                  <a:lnTo>
                    <a:pt x="2140" y="534"/>
                  </a:lnTo>
                  <a:lnTo>
                    <a:pt x="2142" y="536"/>
                  </a:lnTo>
                  <a:lnTo>
                    <a:pt x="2144" y="534"/>
                  </a:lnTo>
                  <a:lnTo>
                    <a:pt x="2142" y="540"/>
                  </a:lnTo>
                  <a:lnTo>
                    <a:pt x="2140" y="540"/>
                  </a:lnTo>
                  <a:lnTo>
                    <a:pt x="2140" y="542"/>
                  </a:lnTo>
                  <a:lnTo>
                    <a:pt x="2144" y="542"/>
                  </a:lnTo>
                  <a:lnTo>
                    <a:pt x="2144" y="544"/>
                  </a:lnTo>
                  <a:lnTo>
                    <a:pt x="2146" y="544"/>
                  </a:lnTo>
                  <a:lnTo>
                    <a:pt x="2148" y="546"/>
                  </a:lnTo>
                  <a:lnTo>
                    <a:pt x="2150" y="546"/>
                  </a:lnTo>
                  <a:lnTo>
                    <a:pt x="2151" y="546"/>
                  </a:lnTo>
                  <a:lnTo>
                    <a:pt x="2157" y="546"/>
                  </a:lnTo>
                  <a:lnTo>
                    <a:pt x="2157" y="549"/>
                  </a:lnTo>
                  <a:lnTo>
                    <a:pt x="2161" y="551"/>
                  </a:lnTo>
                  <a:lnTo>
                    <a:pt x="2163" y="557"/>
                  </a:lnTo>
                  <a:lnTo>
                    <a:pt x="2159" y="557"/>
                  </a:lnTo>
                  <a:lnTo>
                    <a:pt x="2163" y="559"/>
                  </a:lnTo>
                  <a:lnTo>
                    <a:pt x="2165" y="561"/>
                  </a:lnTo>
                  <a:lnTo>
                    <a:pt x="2170" y="563"/>
                  </a:lnTo>
                  <a:lnTo>
                    <a:pt x="2170" y="561"/>
                  </a:lnTo>
                  <a:lnTo>
                    <a:pt x="2170" y="559"/>
                  </a:lnTo>
                  <a:lnTo>
                    <a:pt x="2172" y="559"/>
                  </a:lnTo>
                  <a:lnTo>
                    <a:pt x="2174" y="559"/>
                  </a:lnTo>
                  <a:lnTo>
                    <a:pt x="2174" y="557"/>
                  </a:lnTo>
                  <a:lnTo>
                    <a:pt x="2178" y="557"/>
                  </a:lnTo>
                  <a:lnTo>
                    <a:pt x="2180" y="555"/>
                  </a:lnTo>
                  <a:lnTo>
                    <a:pt x="2184" y="559"/>
                  </a:lnTo>
                  <a:lnTo>
                    <a:pt x="2184" y="563"/>
                  </a:lnTo>
                  <a:lnTo>
                    <a:pt x="2186" y="565"/>
                  </a:lnTo>
                  <a:lnTo>
                    <a:pt x="2187" y="568"/>
                  </a:lnTo>
                  <a:lnTo>
                    <a:pt x="2187" y="572"/>
                  </a:lnTo>
                  <a:lnTo>
                    <a:pt x="2184" y="574"/>
                  </a:lnTo>
                  <a:lnTo>
                    <a:pt x="2180" y="578"/>
                  </a:lnTo>
                  <a:lnTo>
                    <a:pt x="2180" y="584"/>
                  </a:lnTo>
                  <a:lnTo>
                    <a:pt x="2180" y="587"/>
                  </a:lnTo>
                  <a:lnTo>
                    <a:pt x="2174" y="595"/>
                  </a:lnTo>
                  <a:lnTo>
                    <a:pt x="2172" y="597"/>
                  </a:lnTo>
                  <a:lnTo>
                    <a:pt x="2174" y="601"/>
                  </a:lnTo>
                  <a:lnTo>
                    <a:pt x="2178" y="602"/>
                  </a:lnTo>
                  <a:lnTo>
                    <a:pt x="2178" y="606"/>
                  </a:lnTo>
                  <a:lnTo>
                    <a:pt x="2172" y="608"/>
                  </a:lnTo>
                  <a:lnTo>
                    <a:pt x="2169" y="612"/>
                  </a:lnTo>
                  <a:lnTo>
                    <a:pt x="2169" y="618"/>
                  </a:lnTo>
                  <a:lnTo>
                    <a:pt x="2170" y="621"/>
                  </a:lnTo>
                  <a:lnTo>
                    <a:pt x="2172" y="631"/>
                  </a:lnTo>
                  <a:lnTo>
                    <a:pt x="2174" y="637"/>
                  </a:lnTo>
                  <a:lnTo>
                    <a:pt x="2174" y="638"/>
                  </a:lnTo>
                  <a:lnTo>
                    <a:pt x="2176" y="640"/>
                  </a:lnTo>
                  <a:lnTo>
                    <a:pt x="2180" y="642"/>
                  </a:lnTo>
                  <a:lnTo>
                    <a:pt x="2180" y="644"/>
                  </a:lnTo>
                  <a:lnTo>
                    <a:pt x="2180" y="650"/>
                  </a:lnTo>
                  <a:lnTo>
                    <a:pt x="2172" y="656"/>
                  </a:lnTo>
                  <a:lnTo>
                    <a:pt x="2176" y="663"/>
                  </a:lnTo>
                  <a:lnTo>
                    <a:pt x="2172" y="665"/>
                  </a:lnTo>
                  <a:lnTo>
                    <a:pt x="2167" y="673"/>
                  </a:lnTo>
                  <a:lnTo>
                    <a:pt x="2165" y="674"/>
                  </a:lnTo>
                  <a:lnTo>
                    <a:pt x="2161" y="678"/>
                  </a:lnTo>
                  <a:lnTo>
                    <a:pt x="2167" y="684"/>
                  </a:lnTo>
                  <a:lnTo>
                    <a:pt x="2163" y="688"/>
                  </a:lnTo>
                  <a:lnTo>
                    <a:pt x="2165" y="693"/>
                  </a:lnTo>
                  <a:lnTo>
                    <a:pt x="2163" y="705"/>
                  </a:lnTo>
                  <a:lnTo>
                    <a:pt x="2165" y="709"/>
                  </a:lnTo>
                  <a:lnTo>
                    <a:pt x="2161" y="714"/>
                  </a:lnTo>
                  <a:lnTo>
                    <a:pt x="2159" y="718"/>
                  </a:lnTo>
                  <a:lnTo>
                    <a:pt x="2155" y="720"/>
                  </a:lnTo>
                  <a:lnTo>
                    <a:pt x="2153" y="720"/>
                  </a:lnTo>
                  <a:lnTo>
                    <a:pt x="2151" y="722"/>
                  </a:lnTo>
                  <a:lnTo>
                    <a:pt x="2150" y="726"/>
                  </a:lnTo>
                  <a:lnTo>
                    <a:pt x="2142" y="731"/>
                  </a:lnTo>
                  <a:lnTo>
                    <a:pt x="2144" y="735"/>
                  </a:lnTo>
                  <a:lnTo>
                    <a:pt x="2148" y="735"/>
                  </a:lnTo>
                  <a:lnTo>
                    <a:pt x="2153" y="739"/>
                  </a:lnTo>
                  <a:lnTo>
                    <a:pt x="2157" y="739"/>
                  </a:lnTo>
                  <a:lnTo>
                    <a:pt x="2161" y="739"/>
                  </a:lnTo>
                  <a:lnTo>
                    <a:pt x="2163" y="746"/>
                  </a:lnTo>
                  <a:lnTo>
                    <a:pt x="2167" y="748"/>
                  </a:lnTo>
                  <a:lnTo>
                    <a:pt x="2170" y="754"/>
                  </a:lnTo>
                  <a:lnTo>
                    <a:pt x="2174" y="756"/>
                  </a:lnTo>
                  <a:lnTo>
                    <a:pt x="2176" y="758"/>
                  </a:lnTo>
                  <a:lnTo>
                    <a:pt x="2174" y="760"/>
                  </a:lnTo>
                  <a:lnTo>
                    <a:pt x="2174" y="767"/>
                  </a:lnTo>
                  <a:lnTo>
                    <a:pt x="2178" y="769"/>
                  </a:lnTo>
                  <a:lnTo>
                    <a:pt x="2178" y="773"/>
                  </a:lnTo>
                  <a:lnTo>
                    <a:pt x="2176" y="777"/>
                  </a:lnTo>
                  <a:lnTo>
                    <a:pt x="2176" y="782"/>
                  </a:lnTo>
                  <a:lnTo>
                    <a:pt x="2174" y="788"/>
                  </a:lnTo>
                  <a:lnTo>
                    <a:pt x="2170" y="790"/>
                  </a:lnTo>
                  <a:lnTo>
                    <a:pt x="2167" y="801"/>
                  </a:lnTo>
                  <a:lnTo>
                    <a:pt x="2165" y="809"/>
                  </a:lnTo>
                  <a:lnTo>
                    <a:pt x="2161" y="811"/>
                  </a:lnTo>
                  <a:lnTo>
                    <a:pt x="2157" y="813"/>
                  </a:lnTo>
                  <a:lnTo>
                    <a:pt x="2153" y="813"/>
                  </a:lnTo>
                  <a:lnTo>
                    <a:pt x="2148" y="816"/>
                  </a:lnTo>
                  <a:lnTo>
                    <a:pt x="2142" y="818"/>
                  </a:lnTo>
                  <a:lnTo>
                    <a:pt x="2138" y="822"/>
                  </a:lnTo>
                  <a:lnTo>
                    <a:pt x="2129" y="822"/>
                  </a:lnTo>
                  <a:lnTo>
                    <a:pt x="2129" y="824"/>
                  </a:lnTo>
                  <a:lnTo>
                    <a:pt x="2121" y="832"/>
                  </a:lnTo>
                  <a:lnTo>
                    <a:pt x="2115" y="835"/>
                  </a:lnTo>
                  <a:lnTo>
                    <a:pt x="2112" y="841"/>
                  </a:lnTo>
                  <a:lnTo>
                    <a:pt x="2108" y="841"/>
                  </a:lnTo>
                  <a:lnTo>
                    <a:pt x="2104" y="843"/>
                  </a:lnTo>
                  <a:lnTo>
                    <a:pt x="2098" y="843"/>
                  </a:lnTo>
                  <a:lnTo>
                    <a:pt x="2097" y="845"/>
                  </a:lnTo>
                  <a:lnTo>
                    <a:pt x="2093" y="849"/>
                  </a:lnTo>
                  <a:lnTo>
                    <a:pt x="2080" y="860"/>
                  </a:lnTo>
                  <a:lnTo>
                    <a:pt x="2066" y="869"/>
                  </a:lnTo>
                  <a:lnTo>
                    <a:pt x="2057" y="875"/>
                  </a:lnTo>
                  <a:lnTo>
                    <a:pt x="2045" y="881"/>
                  </a:lnTo>
                  <a:lnTo>
                    <a:pt x="2038" y="887"/>
                  </a:lnTo>
                  <a:lnTo>
                    <a:pt x="2032" y="888"/>
                  </a:lnTo>
                  <a:lnTo>
                    <a:pt x="2030" y="890"/>
                  </a:lnTo>
                  <a:lnTo>
                    <a:pt x="2026" y="892"/>
                  </a:lnTo>
                  <a:lnTo>
                    <a:pt x="2023" y="894"/>
                  </a:lnTo>
                  <a:lnTo>
                    <a:pt x="2019" y="898"/>
                  </a:lnTo>
                  <a:lnTo>
                    <a:pt x="2017" y="900"/>
                  </a:lnTo>
                  <a:lnTo>
                    <a:pt x="2013" y="902"/>
                  </a:lnTo>
                  <a:lnTo>
                    <a:pt x="2013" y="904"/>
                  </a:lnTo>
                  <a:lnTo>
                    <a:pt x="2011" y="907"/>
                  </a:lnTo>
                  <a:lnTo>
                    <a:pt x="2009" y="907"/>
                  </a:lnTo>
                  <a:lnTo>
                    <a:pt x="2008" y="907"/>
                  </a:lnTo>
                  <a:lnTo>
                    <a:pt x="2006" y="909"/>
                  </a:lnTo>
                  <a:lnTo>
                    <a:pt x="2004" y="909"/>
                  </a:lnTo>
                  <a:lnTo>
                    <a:pt x="2002" y="909"/>
                  </a:lnTo>
                  <a:lnTo>
                    <a:pt x="2000" y="907"/>
                  </a:lnTo>
                  <a:lnTo>
                    <a:pt x="1998" y="907"/>
                  </a:lnTo>
                  <a:lnTo>
                    <a:pt x="1996" y="909"/>
                  </a:lnTo>
                  <a:lnTo>
                    <a:pt x="1992" y="905"/>
                  </a:lnTo>
                  <a:lnTo>
                    <a:pt x="1987" y="904"/>
                  </a:lnTo>
                  <a:lnTo>
                    <a:pt x="1979" y="902"/>
                  </a:lnTo>
                  <a:lnTo>
                    <a:pt x="1977" y="896"/>
                  </a:lnTo>
                  <a:lnTo>
                    <a:pt x="1956" y="892"/>
                  </a:lnTo>
                  <a:lnTo>
                    <a:pt x="1932" y="879"/>
                  </a:lnTo>
                  <a:lnTo>
                    <a:pt x="1922" y="902"/>
                  </a:lnTo>
                  <a:lnTo>
                    <a:pt x="1922" y="904"/>
                  </a:lnTo>
                  <a:lnTo>
                    <a:pt x="1922" y="905"/>
                  </a:lnTo>
                  <a:lnTo>
                    <a:pt x="1920" y="909"/>
                  </a:lnTo>
                  <a:lnTo>
                    <a:pt x="1918" y="911"/>
                  </a:lnTo>
                  <a:lnTo>
                    <a:pt x="1918" y="913"/>
                  </a:lnTo>
                  <a:lnTo>
                    <a:pt x="1917" y="917"/>
                  </a:lnTo>
                  <a:lnTo>
                    <a:pt x="1915" y="917"/>
                  </a:lnTo>
                  <a:lnTo>
                    <a:pt x="1915" y="919"/>
                  </a:lnTo>
                  <a:lnTo>
                    <a:pt x="1913" y="921"/>
                  </a:lnTo>
                  <a:lnTo>
                    <a:pt x="1913" y="923"/>
                  </a:lnTo>
                  <a:lnTo>
                    <a:pt x="1909" y="926"/>
                  </a:lnTo>
                  <a:lnTo>
                    <a:pt x="1907" y="928"/>
                  </a:lnTo>
                  <a:lnTo>
                    <a:pt x="1907" y="932"/>
                  </a:lnTo>
                  <a:lnTo>
                    <a:pt x="1903" y="938"/>
                  </a:lnTo>
                  <a:lnTo>
                    <a:pt x="1901" y="938"/>
                  </a:lnTo>
                  <a:lnTo>
                    <a:pt x="1898" y="938"/>
                  </a:lnTo>
                  <a:lnTo>
                    <a:pt x="1896" y="941"/>
                  </a:lnTo>
                  <a:lnTo>
                    <a:pt x="1894" y="943"/>
                  </a:lnTo>
                  <a:lnTo>
                    <a:pt x="1894" y="945"/>
                  </a:lnTo>
                  <a:lnTo>
                    <a:pt x="1896" y="947"/>
                  </a:lnTo>
                  <a:lnTo>
                    <a:pt x="1894" y="947"/>
                  </a:lnTo>
                  <a:lnTo>
                    <a:pt x="1894" y="949"/>
                  </a:lnTo>
                  <a:lnTo>
                    <a:pt x="1892" y="949"/>
                  </a:lnTo>
                  <a:lnTo>
                    <a:pt x="1892" y="951"/>
                  </a:lnTo>
                  <a:lnTo>
                    <a:pt x="1890" y="951"/>
                  </a:lnTo>
                  <a:lnTo>
                    <a:pt x="1890" y="953"/>
                  </a:lnTo>
                  <a:lnTo>
                    <a:pt x="1888" y="957"/>
                  </a:lnTo>
                  <a:lnTo>
                    <a:pt x="1886" y="957"/>
                  </a:lnTo>
                  <a:lnTo>
                    <a:pt x="1888" y="957"/>
                  </a:lnTo>
                  <a:lnTo>
                    <a:pt x="1886" y="958"/>
                  </a:lnTo>
                  <a:lnTo>
                    <a:pt x="1886" y="962"/>
                  </a:lnTo>
                  <a:lnTo>
                    <a:pt x="1884" y="962"/>
                  </a:lnTo>
                  <a:lnTo>
                    <a:pt x="1884" y="964"/>
                  </a:lnTo>
                  <a:lnTo>
                    <a:pt x="1882" y="964"/>
                  </a:lnTo>
                  <a:lnTo>
                    <a:pt x="1879" y="968"/>
                  </a:lnTo>
                  <a:lnTo>
                    <a:pt x="1877" y="968"/>
                  </a:lnTo>
                  <a:lnTo>
                    <a:pt x="1877" y="972"/>
                  </a:lnTo>
                  <a:lnTo>
                    <a:pt x="1875" y="974"/>
                  </a:lnTo>
                  <a:lnTo>
                    <a:pt x="1869" y="974"/>
                  </a:lnTo>
                  <a:lnTo>
                    <a:pt x="1871" y="976"/>
                  </a:lnTo>
                  <a:lnTo>
                    <a:pt x="1867" y="983"/>
                  </a:lnTo>
                  <a:lnTo>
                    <a:pt x="1864" y="991"/>
                  </a:lnTo>
                  <a:lnTo>
                    <a:pt x="1865" y="993"/>
                  </a:lnTo>
                  <a:lnTo>
                    <a:pt x="1862" y="996"/>
                  </a:lnTo>
                  <a:lnTo>
                    <a:pt x="1858" y="996"/>
                  </a:lnTo>
                  <a:lnTo>
                    <a:pt x="1850" y="996"/>
                  </a:lnTo>
                  <a:lnTo>
                    <a:pt x="1847" y="996"/>
                  </a:lnTo>
                  <a:lnTo>
                    <a:pt x="1841" y="996"/>
                  </a:lnTo>
                  <a:lnTo>
                    <a:pt x="1839" y="998"/>
                  </a:lnTo>
                  <a:lnTo>
                    <a:pt x="1839" y="1000"/>
                  </a:lnTo>
                  <a:lnTo>
                    <a:pt x="1841" y="1004"/>
                  </a:lnTo>
                  <a:lnTo>
                    <a:pt x="1839" y="1006"/>
                  </a:lnTo>
                  <a:lnTo>
                    <a:pt x="1839" y="1008"/>
                  </a:lnTo>
                  <a:lnTo>
                    <a:pt x="1837" y="1008"/>
                  </a:lnTo>
                  <a:lnTo>
                    <a:pt x="1837" y="1010"/>
                  </a:lnTo>
                  <a:lnTo>
                    <a:pt x="1835" y="1010"/>
                  </a:lnTo>
                  <a:lnTo>
                    <a:pt x="1835" y="1012"/>
                  </a:lnTo>
                  <a:lnTo>
                    <a:pt x="1833" y="1012"/>
                  </a:lnTo>
                  <a:lnTo>
                    <a:pt x="1833" y="1015"/>
                  </a:lnTo>
                  <a:lnTo>
                    <a:pt x="1833" y="1017"/>
                  </a:lnTo>
                  <a:lnTo>
                    <a:pt x="1833" y="1019"/>
                  </a:lnTo>
                  <a:lnTo>
                    <a:pt x="1835" y="1021"/>
                  </a:lnTo>
                  <a:lnTo>
                    <a:pt x="1837" y="1021"/>
                  </a:lnTo>
                  <a:lnTo>
                    <a:pt x="1841" y="1025"/>
                  </a:lnTo>
                  <a:lnTo>
                    <a:pt x="1841" y="1027"/>
                  </a:lnTo>
                  <a:lnTo>
                    <a:pt x="1841" y="1030"/>
                  </a:lnTo>
                  <a:lnTo>
                    <a:pt x="1837" y="1034"/>
                  </a:lnTo>
                  <a:lnTo>
                    <a:pt x="1837" y="1036"/>
                  </a:lnTo>
                  <a:lnTo>
                    <a:pt x="1835" y="1040"/>
                  </a:lnTo>
                  <a:lnTo>
                    <a:pt x="1835" y="1044"/>
                  </a:lnTo>
                  <a:lnTo>
                    <a:pt x="1835" y="1047"/>
                  </a:lnTo>
                  <a:lnTo>
                    <a:pt x="1835" y="1049"/>
                  </a:lnTo>
                  <a:lnTo>
                    <a:pt x="1833" y="1049"/>
                  </a:lnTo>
                  <a:lnTo>
                    <a:pt x="1829" y="1049"/>
                  </a:lnTo>
                  <a:lnTo>
                    <a:pt x="1829" y="1051"/>
                  </a:lnTo>
                  <a:lnTo>
                    <a:pt x="1828" y="1053"/>
                  </a:lnTo>
                  <a:lnTo>
                    <a:pt x="1826" y="1053"/>
                  </a:lnTo>
                  <a:lnTo>
                    <a:pt x="1822" y="1055"/>
                  </a:lnTo>
                  <a:lnTo>
                    <a:pt x="1822" y="1057"/>
                  </a:lnTo>
                  <a:lnTo>
                    <a:pt x="1820" y="1059"/>
                  </a:lnTo>
                  <a:lnTo>
                    <a:pt x="1820" y="1061"/>
                  </a:lnTo>
                  <a:lnTo>
                    <a:pt x="1818" y="1063"/>
                  </a:lnTo>
                  <a:lnTo>
                    <a:pt x="1818" y="1065"/>
                  </a:lnTo>
                  <a:lnTo>
                    <a:pt x="1818" y="1066"/>
                  </a:lnTo>
                  <a:lnTo>
                    <a:pt x="1814" y="1066"/>
                  </a:lnTo>
                  <a:lnTo>
                    <a:pt x="1812" y="1066"/>
                  </a:lnTo>
                  <a:lnTo>
                    <a:pt x="1811" y="1066"/>
                  </a:lnTo>
                  <a:lnTo>
                    <a:pt x="1809" y="1068"/>
                  </a:lnTo>
                  <a:lnTo>
                    <a:pt x="1809" y="1070"/>
                  </a:lnTo>
                  <a:lnTo>
                    <a:pt x="1807" y="1074"/>
                  </a:lnTo>
                  <a:lnTo>
                    <a:pt x="1807" y="1076"/>
                  </a:lnTo>
                  <a:lnTo>
                    <a:pt x="1809" y="1076"/>
                  </a:lnTo>
                  <a:lnTo>
                    <a:pt x="1811" y="1076"/>
                  </a:lnTo>
                  <a:lnTo>
                    <a:pt x="1812" y="1076"/>
                  </a:lnTo>
                  <a:lnTo>
                    <a:pt x="1812" y="1078"/>
                  </a:lnTo>
                  <a:lnTo>
                    <a:pt x="1812" y="1080"/>
                  </a:lnTo>
                  <a:lnTo>
                    <a:pt x="1811" y="1080"/>
                  </a:lnTo>
                  <a:lnTo>
                    <a:pt x="1811" y="1082"/>
                  </a:lnTo>
                  <a:lnTo>
                    <a:pt x="1809" y="1082"/>
                  </a:lnTo>
                  <a:lnTo>
                    <a:pt x="1807" y="1083"/>
                  </a:lnTo>
                  <a:lnTo>
                    <a:pt x="1807" y="1085"/>
                  </a:lnTo>
                  <a:lnTo>
                    <a:pt x="1807" y="1087"/>
                  </a:lnTo>
                  <a:lnTo>
                    <a:pt x="1805" y="1091"/>
                  </a:lnTo>
                  <a:lnTo>
                    <a:pt x="1803" y="1093"/>
                  </a:lnTo>
                  <a:lnTo>
                    <a:pt x="1803" y="1097"/>
                  </a:lnTo>
                  <a:lnTo>
                    <a:pt x="1801" y="1099"/>
                  </a:lnTo>
                  <a:lnTo>
                    <a:pt x="1799" y="1099"/>
                  </a:lnTo>
                  <a:lnTo>
                    <a:pt x="1799" y="1101"/>
                  </a:lnTo>
                  <a:lnTo>
                    <a:pt x="1801" y="1102"/>
                  </a:lnTo>
                  <a:lnTo>
                    <a:pt x="1801" y="1104"/>
                  </a:lnTo>
                  <a:lnTo>
                    <a:pt x="1799" y="1104"/>
                  </a:lnTo>
                  <a:lnTo>
                    <a:pt x="1797" y="1106"/>
                  </a:lnTo>
                  <a:lnTo>
                    <a:pt x="1795" y="1106"/>
                  </a:lnTo>
                  <a:lnTo>
                    <a:pt x="1795" y="1108"/>
                  </a:lnTo>
                  <a:lnTo>
                    <a:pt x="1793" y="1110"/>
                  </a:lnTo>
                  <a:lnTo>
                    <a:pt x="1792" y="1110"/>
                  </a:lnTo>
                  <a:lnTo>
                    <a:pt x="1790" y="1110"/>
                  </a:lnTo>
                  <a:lnTo>
                    <a:pt x="1788" y="1110"/>
                  </a:lnTo>
                  <a:lnTo>
                    <a:pt x="1786" y="1112"/>
                  </a:lnTo>
                  <a:lnTo>
                    <a:pt x="1784" y="1114"/>
                  </a:lnTo>
                  <a:lnTo>
                    <a:pt x="1784" y="1116"/>
                  </a:lnTo>
                  <a:lnTo>
                    <a:pt x="1786" y="1116"/>
                  </a:lnTo>
                  <a:lnTo>
                    <a:pt x="1788" y="1118"/>
                  </a:lnTo>
                  <a:lnTo>
                    <a:pt x="1788" y="1119"/>
                  </a:lnTo>
                  <a:lnTo>
                    <a:pt x="1788" y="1121"/>
                  </a:lnTo>
                  <a:lnTo>
                    <a:pt x="1786" y="1123"/>
                  </a:lnTo>
                  <a:lnTo>
                    <a:pt x="1784" y="1125"/>
                  </a:lnTo>
                  <a:lnTo>
                    <a:pt x="1784" y="1127"/>
                  </a:lnTo>
                  <a:lnTo>
                    <a:pt x="1784" y="1129"/>
                  </a:lnTo>
                  <a:lnTo>
                    <a:pt x="1784" y="1131"/>
                  </a:lnTo>
                  <a:lnTo>
                    <a:pt x="1784" y="1133"/>
                  </a:lnTo>
                  <a:lnTo>
                    <a:pt x="1784" y="1135"/>
                  </a:lnTo>
                  <a:lnTo>
                    <a:pt x="1784" y="1137"/>
                  </a:lnTo>
                  <a:lnTo>
                    <a:pt x="1784" y="1138"/>
                  </a:lnTo>
                  <a:lnTo>
                    <a:pt x="1782" y="1137"/>
                  </a:lnTo>
                  <a:lnTo>
                    <a:pt x="1780" y="1137"/>
                  </a:lnTo>
                  <a:lnTo>
                    <a:pt x="1778" y="1137"/>
                  </a:lnTo>
                  <a:lnTo>
                    <a:pt x="1778" y="1138"/>
                  </a:lnTo>
                  <a:lnTo>
                    <a:pt x="1780" y="1140"/>
                  </a:lnTo>
                  <a:lnTo>
                    <a:pt x="1780" y="1142"/>
                  </a:lnTo>
                  <a:lnTo>
                    <a:pt x="1780" y="1144"/>
                  </a:lnTo>
                  <a:lnTo>
                    <a:pt x="1780" y="1146"/>
                  </a:lnTo>
                  <a:lnTo>
                    <a:pt x="1780" y="1148"/>
                  </a:lnTo>
                  <a:lnTo>
                    <a:pt x="1780" y="1150"/>
                  </a:lnTo>
                  <a:lnTo>
                    <a:pt x="1782" y="1150"/>
                  </a:lnTo>
                  <a:lnTo>
                    <a:pt x="1782" y="1152"/>
                  </a:lnTo>
                  <a:lnTo>
                    <a:pt x="1780" y="1154"/>
                  </a:lnTo>
                  <a:lnTo>
                    <a:pt x="1780" y="1155"/>
                  </a:lnTo>
                  <a:lnTo>
                    <a:pt x="1780" y="1157"/>
                  </a:lnTo>
                  <a:lnTo>
                    <a:pt x="1780" y="1159"/>
                  </a:lnTo>
                  <a:lnTo>
                    <a:pt x="1780" y="1163"/>
                  </a:lnTo>
                  <a:lnTo>
                    <a:pt x="1784" y="1161"/>
                  </a:lnTo>
                  <a:lnTo>
                    <a:pt x="1784" y="1163"/>
                  </a:lnTo>
                  <a:lnTo>
                    <a:pt x="1786" y="1163"/>
                  </a:lnTo>
                  <a:lnTo>
                    <a:pt x="1786" y="1165"/>
                  </a:lnTo>
                  <a:lnTo>
                    <a:pt x="1786" y="1167"/>
                  </a:lnTo>
                  <a:lnTo>
                    <a:pt x="1788" y="1167"/>
                  </a:lnTo>
                  <a:lnTo>
                    <a:pt x="1788" y="1169"/>
                  </a:lnTo>
                  <a:lnTo>
                    <a:pt x="1788" y="1171"/>
                  </a:lnTo>
                  <a:lnTo>
                    <a:pt x="1790" y="1172"/>
                  </a:lnTo>
                  <a:lnTo>
                    <a:pt x="1790" y="1174"/>
                  </a:lnTo>
                  <a:lnTo>
                    <a:pt x="1788" y="1176"/>
                  </a:lnTo>
                  <a:lnTo>
                    <a:pt x="1786" y="1176"/>
                  </a:lnTo>
                  <a:lnTo>
                    <a:pt x="1784" y="1178"/>
                  </a:lnTo>
                  <a:lnTo>
                    <a:pt x="1782" y="1178"/>
                  </a:lnTo>
                  <a:lnTo>
                    <a:pt x="1782" y="1180"/>
                  </a:lnTo>
                  <a:lnTo>
                    <a:pt x="1780" y="1178"/>
                  </a:lnTo>
                  <a:lnTo>
                    <a:pt x="1778" y="1176"/>
                  </a:lnTo>
                  <a:lnTo>
                    <a:pt x="1775" y="1178"/>
                  </a:lnTo>
                  <a:lnTo>
                    <a:pt x="1773" y="1178"/>
                  </a:lnTo>
                  <a:lnTo>
                    <a:pt x="1769" y="1176"/>
                  </a:lnTo>
                  <a:lnTo>
                    <a:pt x="1769" y="1178"/>
                  </a:lnTo>
                  <a:lnTo>
                    <a:pt x="1769" y="1180"/>
                  </a:lnTo>
                  <a:lnTo>
                    <a:pt x="1769" y="1182"/>
                  </a:lnTo>
                  <a:lnTo>
                    <a:pt x="1769" y="1184"/>
                  </a:lnTo>
                  <a:lnTo>
                    <a:pt x="1769" y="1186"/>
                  </a:lnTo>
                  <a:lnTo>
                    <a:pt x="1769" y="1188"/>
                  </a:lnTo>
                  <a:lnTo>
                    <a:pt x="1769" y="1190"/>
                  </a:lnTo>
                  <a:lnTo>
                    <a:pt x="1767" y="1190"/>
                  </a:lnTo>
                  <a:lnTo>
                    <a:pt x="1765" y="1190"/>
                  </a:lnTo>
                  <a:lnTo>
                    <a:pt x="1765" y="1191"/>
                  </a:lnTo>
                  <a:lnTo>
                    <a:pt x="1765" y="1193"/>
                  </a:lnTo>
                  <a:lnTo>
                    <a:pt x="1765" y="1195"/>
                  </a:lnTo>
                  <a:lnTo>
                    <a:pt x="1763" y="1197"/>
                  </a:lnTo>
                  <a:lnTo>
                    <a:pt x="1763" y="1199"/>
                  </a:lnTo>
                  <a:lnTo>
                    <a:pt x="1761" y="1199"/>
                  </a:lnTo>
                  <a:lnTo>
                    <a:pt x="1761" y="1201"/>
                  </a:lnTo>
                  <a:lnTo>
                    <a:pt x="1761" y="1203"/>
                  </a:lnTo>
                  <a:lnTo>
                    <a:pt x="1763" y="1216"/>
                  </a:lnTo>
                  <a:lnTo>
                    <a:pt x="1765" y="1218"/>
                  </a:lnTo>
                  <a:lnTo>
                    <a:pt x="1767" y="1222"/>
                  </a:lnTo>
                  <a:lnTo>
                    <a:pt x="1767" y="1224"/>
                  </a:lnTo>
                  <a:lnTo>
                    <a:pt x="1769" y="1226"/>
                  </a:lnTo>
                  <a:lnTo>
                    <a:pt x="1769" y="1227"/>
                  </a:lnTo>
                  <a:lnTo>
                    <a:pt x="1771" y="1229"/>
                  </a:lnTo>
                  <a:lnTo>
                    <a:pt x="1771" y="1233"/>
                  </a:lnTo>
                  <a:lnTo>
                    <a:pt x="1769" y="1246"/>
                  </a:lnTo>
                  <a:lnTo>
                    <a:pt x="1767" y="1248"/>
                  </a:lnTo>
                  <a:lnTo>
                    <a:pt x="1767" y="1250"/>
                  </a:lnTo>
                  <a:lnTo>
                    <a:pt x="1765" y="1252"/>
                  </a:lnTo>
                  <a:lnTo>
                    <a:pt x="1763" y="1254"/>
                  </a:lnTo>
                  <a:lnTo>
                    <a:pt x="1763" y="1256"/>
                  </a:lnTo>
                  <a:lnTo>
                    <a:pt x="1761" y="1260"/>
                  </a:lnTo>
                  <a:lnTo>
                    <a:pt x="1763" y="1263"/>
                  </a:lnTo>
                  <a:lnTo>
                    <a:pt x="1763" y="1265"/>
                  </a:lnTo>
                  <a:lnTo>
                    <a:pt x="1761" y="1267"/>
                  </a:lnTo>
                  <a:lnTo>
                    <a:pt x="1761" y="1269"/>
                  </a:lnTo>
                  <a:lnTo>
                    <a:pt x="1759" y="1269"/>
                  </a:lnTo>
                  <a:lnTo>
                    <a:pt x="1757" y="1269"/>
                  </a:lnTo>
                  <a:lnTo>
                    <a:pt x="1757" y="1271"/>
                  </a:lnTo>
                  <a:lnTo>
                    <a:pt x="1756" y="1271"/>
                  </a:lnTo>
                  <a:lnTo>
                    <a:pt x="1756" y="1273"/>
                  </a:lnTo>
                  <a:lnTo>
                    <a:pt x="1754" y="1273"/>
                  </a:lnTo>
                  <a:lnTo>
                    <a:pt x="1754" y="1275"/>
                  </a:lnTo>
                  <a:lnTo>
                    <a:pt x="1754" y="1277"/>
                  </a:lnTo>
                  <a:lnTo>
                    <a:pt x="1756" y="1277"/>
                  </a:lnTo>
                  <a:lnTo>
                    <a:pt x="1756" y="1279"/>
                  </a:lnTo>
                  <a:lnTo>
                    <a:pt x="1756" y="1280"/>
                  </a:lnTo>
                  <a:lnTo>
                    <a:pt x="1756" y="1282"/>
                  </a:lnTo>
                  <a:lnTo>
                    <a:pt x="1756" y="1284"/>
                  </a:lnTo>
                  <a:lnTo>
                    <a:pt x="1756" y="1286"/>
                  </a:lnTo>
                  <a:lnTo>
                    <a:pt x="1756" y="1288"/>
                  </a:lnTo>
                  <a:lnTo>
                    <a:pt x="1756" y="1290"/>
                  </a:lnTo>
                  <a:lnTo>
                    <a:pt x="1754" y="1290"/>
                  </a:lnTo>
                  <a:lnTo>
                    <a:pt x="1754" y="1292"/>
                  </a:lnTo>
                  <a:lnTo>
                    <a:pt x="1752" y="1292"/>
                  </a:lnTo>
                  <a:lnTo>
                    <a:pt x="1750" y="1292"/>
                  </a:lnTo>
                  <a:lnTo>
                    <a:pt x="1750" y="1294"/>
                  </a:lnTo>
                  <a:lnTo>
                    <a:pt x="1748" y="1294"/>
                  </a:lnTo>
                  <a:lnTo>
                    <a:pt x="1746" y="1294"/>
                  </a:lnTo>
                  <a:lnTo>
                    <a:pt x="1746" y="1292"/>
                  </a:lnTo>
                  <a:lnTo>
                    <a:pt x="1746" y="1294"/>
                  </a:lnTo>
                  <a:lnTo>
                    <a:pt x="1744" y="1294"/>
                  </a:lnTo>
                  <a:lnTo>
                    <a:pt x="1742" y="1296"/>
                  </a:lnTo>
                  <a:lnTo>
                    <a:pt x="1742" y="1297"/>
                  </a:lnTo>
                  <a:lnTo>
                    <a:pt x="1744" y="1299"/>
                  </a:lnTo>
                  <a:lnTo>
                    <a:pt x="1742" y="1299"/>
                  </a:lnTo>
                  <a:lnTo>
                    <a:pt x="1742" y="1301"/>
                  </a:lnTo>
                  <a:lnTo>
                    <a:pt x="1742" y="1303"/>
                  </a:lnTo>
                  <a:lnTo>
                    <a:pt x="1740" y="1305"/>
                  </a:lnTo>
                  <a:lnTo>
                    <a:pt x="1739" y="1303"/>
                  </a:lnTo>
                  <a:lnTo>
                    <a:pt x="1737" y="1303"/>
                  </a:lnTo>
                  <a:lnTo>
                    <a:pt x="1737" y="1305"/>
                  </a:lnTo>
                  <a:lnTo>
                    <a:pt x="1735" y="1307"/>
                  </a:lnTo>
                  <a:lnTo>
                    <a:pt x="1733" y="1307"/>
                  </a:lnTo>
                  <a:lnTo>
                    <a:pt x="1731" y="1307"/>
                  </a:lnTo>
                  <a:lnTo>
                    <a:pt x="1729" y="1307"/>
                  </a:lnTo>
                  <a:lnTo>
                    <a:pt x="1727" y="1307"/>
                  </a:lnTo>
                  <a:lnTo>
                    <a:pt x="1727" y="1309"/>
                  </a:lnTo>
                  <a:lnTo>
                    <a:pt x="1727" y="1311"/>
                  </a:lnTo>
                  <a:lnTo>
                    <a:pt x="1729" y="1311"/>
                  </a:lnTo>
                  <a:lnTo>
                    <a:pt x="1731" y="1311"/>
                  </a:lnTo>
                  <a:lnTo>
                    <a:pt x="1731" y="1313"/>
                  </a:lnTo>
                  <a:lnTo>
                    <a:pt x="1733" y="1313"/>
                  </a:lnTo>
                  <a:lnTo>
                    <a:pt x="1731" y="1313"/>
                  </a:lnTo>
                  <a:lnTo>
                    <a:pt x="1731" y="1315"/>
                  </a:lnTo>
                  <a:lnTo>
                    <a:pt x="1731" y="1316"/>
                  </a:lnTo>
                  <a:lnTo>
                    <a:pt x="1731" y="1318"/>
                  </a:lnTo>
                  <a:lnTo>
                    <a:pt x="1731" y="1320"/>
                  </a:lnTo>
                  <a:lnTo>
                    <a:pt x="1729" y="1320"/>
                  </a:lnTo>
                  <a:lnTo>
                    <a:pt x="1729" y="1322"/>
                  </a:lnTo>
                  <a:lnTo>
                    <a:pt x="1727" y="1322"/>
                  </a:lnTo>
                  <a:lnTo>
                    <a:pt x="1725" y="1322"/>
                  </a:lnTo>
                  <a:lnTo>
                    <a:pt x="1725" y="1320"/>
                  </a:lnTo>
                  <a:lnTo>
                    <a:pt x="1723" y="1320"/>
                  </a:lnTo>
                  <a:lnTo>
                    <a:pt x="1723" y="1318"/>
                  </a:lnTo>
                  <a:lnTo>
                    <a:pt x="1721" y="1320"/>
                  </a:lnTo>
                  <a:lnTo>
                    <a:pt x="1721" y="1318"/>
                  </a:lnTo>
                  <a:lnTo>
                    <a:pt x="1720" y="1318"/>
                  </a:lnTo>
                  <a:lnTo>
                    <a:pt x="1720" y="1316"/>
                  </a:lnTo>
                  <a:lnTo>
                    <a:pt x="1718" y="1316"/>
                  </a:lnTo>
                  <a:lnTo>
                    <a:pt x="1718" y="1315"/>
                  </a:lnTo>
                  <a:lnTo>
                    <a:pt x="1716" y="1316"/>
                  </a:lnTo>
                  <a:lnTo>
                    <a:pt x="1716" y="1318"/>
                  </a:lnTo>
                  <a:lnTo>
                    <a:pt x="1716" y="1320"/>
                  </a:lnTo>
                  <a:lnTo>
                    <a:pt x="1718" y="1320"/>
                  </a:lnTo>
                  <a:lnTo>
                    <a:pt x="1718" y="1322"/>
                  </a:lnTo>
                  <a:lnTo>
                    <a:pt x="1718" y="1324"/>
                  </a:lnTo>
                  <a:lnTo>
                    <a:pt x="1716" y="1324"/>
                  </a:lnTo>
                  <a:lnTo>
                    <a:pt x="1714" y="1324"/>
                  </a:lnTo>
                  <a:lnTo>
                    <a:pt x="1714" y="1322"/>
                  </a:lnTo>
                  <a:lnTo>
                    <a:pt x="1712" y="1322"/>
                  </a:lnTo>
                  <a:lnTo>
                    <a:pt x="1712" y="1324"/>
                  </a:lnTo>
                  <a:lnTo>
                    <a:pt x="1712" y="1322"/>
                  </a:lnTo>
                  <a:lnTo>
                    <a:pt x="1710" y="1322"/>
                  </a:lnTo>
                  <a:lnTo>
                    <a:pt x="1708" y="1322"/>
                  </a:lnTo>
                  <a:lnTo>
                    <a:pt x="1706" y="1322"/>
                  </a:lnTo>
                  <a:lnTo>
                    <a:pt x="1704" y="1322"/>
                  </a:lnTo>
                  <a:lnTo>
                    <a:pt x="1704" y="1324"/>
                  </a:lnTo>
                  <a:lnTo>
                    <a:pt x="1704" y="1326"/>
                  </a:lnTo>
                  <a:lnTo>
                    <a:pt x="1703" y="1326"/>
                  </a:lnTo>
                  <a:lnTo>
                    <a:pt x="1701" y="1326"/>
                  </a:lnTo>
                  <a:lnTo>
                    <a:pt x="1699" y="1326"/>
                  </a:lnTo>
                  <a:lnTo>
                    <a:pt x="1697" y="1326"/>
                  </a:lnTo>
                  <a:lnTo>
                    <a:pt x="1699" y="1326"/>
                  </a:lnTo>
                  <a:lnTo>
                    <a:pt x="1699" y="1324"/>
                  </a:lnTo>
                  <a:lnTo>
                    <a:pt x="1697" y="1322"/>
                  </a:lnTo>
                  <a:lnTo>
                    <a:pt x="1695" y="1322"/>
                  </a:lnTo>
                  <a:lnTo>
                    <a:pt x="1695" y="1324"/>
                  </a:lnTo>
                  <a:lnTo>
                    <a:pt x="1693" y="1324"/>
                  </a:lnTo>
                  <a:lnTo>
                    <a:pt x="1691" y="1324"/>
                  </a:lnTo>
                  <a:lnTo>
                    <a:pt x="1691" y="1326"/>
                  </a:lnTo>
                  <a:lnTo>
                    <a:pt x="1689" y="1326"/>
                  </a:lnTo>
                  <a:lnTo>
                    <a:pt x="1687" y="1326"/>
                  </a:lnTo>
                  <a:lnTo>
                    <a:pt x="1685" y="1328"/>
                  </a:lnTo>
                  <a:lnTo>
                    <a:pt x="1685" y="1330"/>
                  </a:lnTo>
                  <a:lnTo>
                    <a:pt x="1684" y="1330"/>
                  </a:lnTo>
                  <a:lnTo>
                    <a:pt x="1684" y="1332"/>
                  </a:lnTo>
                  <a:lnTo>
                    <a:pt x="1684" y="1333"/>
                  </a:lnTo>
                  <a:lnTo>
                    <a:pt x="1682" y="1333"/>
                  </a:lnTo>
                  <a:lnTo>
                    <a:pt x="1680" y="1333"/>
                  </a:lnTo>
                  <a:lnTo>
                    <a:pt x="1680" y="1335"/>
                  </a:lnTo>
                  <a:lnTo>
                    <a:pt x="1680" y="1337"/>
                  </a:lnTo>
                  <a:lnTo>
                    <a:pt x="1680" y="1339"/>
                  </a:lnTo>
                  <a:lnTo>
                    <a:pt x="1680" y="1341"/>
                  </a:lnTo>
                  <a:lnTo>
                    <a:pt x="1680" y="1343"/>
                  </a:lnTo>
                  <a:lnTo>
                    <a:pt x="1680" y="1345"/>
                  </a:lnTo>
                  <a:lnTo>
                    <a:pt x="1674" y="1352"/>
                  </a:lnTo>
                  <a:lnTo>
                    <a:pt x="1672" y="1352"/>
                  </a:lnTo>
                  <a:lnTo>
                    <a:pt x="1670" y="1354"/>
                  </a:lnTo>
                  <a:lnTo>
                    <a:pt x="1668" y="1354"/>
                  </a:lnTo>
                  <a:lnTo>
                    <a:pt x="1668" y="1352"/>
                  </a:lnTo>
                  <a:lnTo>
                    <a:pt x="1667" y="1352"/>
                  </a:lnTo>
                  <a:lnTo>
                    <a:pt x="1665" y="1352"/>
                  </a:lnTo>
                  <a:lnTo>
                    <a:pt x="1663" y="1352"/>
                  </a:lnTo>
                  <a:lnTo>
                    <a:pt x="1661" y="1352"/>
                  </a:lnTo>
                  <a:lnTo>
                    <a:pt x="1663" y="1352"/>
                  </a:lnTo>
                  <a:lnTo>
                    <a:pt x="1663" y="1354"/>
                  </a:lnTo>
                  <a:lnTo>
                    <a:pt x="1663" y="1356"/>
                  </a:lnTo>
                  <a:lnTo>
                    <a:pt x="1663" y="1358"/>
                  </a:lnTo>
                  <a:lnTo>
                    <a:pt x="1663" y="1360"/>
                  </a:lnTo>
                  <a:lnTo>
                    <a:pt x="1663" y="1364"/>
                  </a:lnTo>
                  <a:lnTo>
                    <a:pt x="1665" y="1368"/>
                  </a:lnTo>
                  <a:lnTo>
                    <a:pt x="1674" y="1369"/>
                  </a:lnTo>
                  <a:lnTo>
                    <a:pt x="1678" y="1373"/>
                  </a:lnTo>
                  <a:lnTo>
                    <a:pt x="1674" y="1388"/>
                  </a:lnTo>
                  <a:lnTo>
                    <a:pt x="1670" y="1388"/>
                  </a:lnTo>
                  <a:lnTo>
                    <a:pt x="1668" y="1392"/>
                  </a:lnTo>
                  <a:lnTo>
                    <a:pt x="1663" y="1392"/>
                  </a:lnTo>
                  <a:lnTo>
                    <a:pt x="1659" y="1400"/>
                  </a:lnTo>
                  <a:lnTo>
                    <a:pt x="1659" y="1407"/>
                  </a:lnTo>
                  <a:lnTo>
                    <a:pt x="1663" y="1411"/>
                  </a:lnTo>
                  <a:lnTo>
                    <a:pt x="1663" y="1417"/>
                  </a:lnTo>
                  <a:lnTo>
                    <a:pt x="1672" y="1421"/>
                  </a:lnTo>
                  <a:lnTo>
                    <a:pt x="1680" y="1426"/>
                  </a:lnTo>
                  <a:lnTo>
                    <a:pt x="1682" y="1430"/>
                  </a:lnTo>
                  <a:lnTo>
                    <a:pt x="1678" y="1436"/>
                  </a:lnTo>
                  <a:lnTo>
                    <a:pt x="1676" y="1438"/>
                  </a:lnTo>
                  <a:lnTo>
                    <a:pt x="1670" y="1441"/>
                  </a:lnTo>
                  <a:lnTo>
                    <a:pt x="1667" y="1449"/>
                  </a:lnTo>
                  <a:lnTo>
                    <a:pt x="1665" y="1457"/>
                  </a:lnTo>
                  <a:lnTo>
                    <a:pt x="1667" y="1460"/>
                  </a:lnTo>
                  <a:lnTo>
                    <a:pt x="1663" y="1468"/>
                  </a:lnTo>
                  <a:lnTo>
                    <a:pt x="1665" y="1470"/>
                  </a:lnTo>
                  <a:lnTo>
                    <a:pt x="1663" y="1472"/>
                  </a:lnTo>
                  <a:lnTo>
                    <a:pt x="1663" y="1475"/>
                  </a:lnTo>
                  <a:lnTo>
                    <a:pt x="1661" y="1479"/>
                  </a:lnTo>
                  <a:lnTo>
                    <a:pt x="1657" y="1481"/>
                  </a:lnTo>
                  <a:lnTo>
                    <a:pt x="1657" y="1485"/>
                  </a:lnTo>
                  <a:lnTo>
                    <a:pt x="1657" y="1487"/>
                  </a:lnTo>
                  <a:lnTo>
                    <a:pt x="1657" y="1491"/>
                  </a:lnTo>
                  <a:lnTo>
                    <a:pt x="1657" y="1493"/>
                  </a:lnTo>
                  <a:lnTo>
                    <a:pt x="1657" y="1500"/>
                  </a:lnTo>
                  <a:lnTo>
                    <a:pt x="1659" y="1504"/>
                  </a:lnTo>
                  <a:lnTo>
                    <a:pt x="1657" y="1506"/>
                  </a:lnTo>
                  <a:lnTo>
                    <a:pt x="1655" y="1511"/>
                  </a:lnTo>
                  <a:lnTo>
                    <a:pt x="1655" y="1517"/>
                  </a:lnTo>
                  <a:lnTo>
                    <a:pt x="1648" y="1529"/>
                  </a:lnTo>
                  <a:lnTo>
                    <a:pt x="1646" y="1529"/>
                  </a:lnTo>
                  <a:lnTo>
                    <a:pt x="1642" y="1527"/>
                  </a:lnTo>
                  <a:lnTo>
                    <a:pt x="1636" y="1532"/>
                  </a:lnTo>
                  <a:lnTo>
                    <a:pt x="1631" y="1534"/>
                  </a:lnTo>
                  <a:lnTo>
                    <a:pt x="1629" y="1534"/>
                  </a:lnTo>
                  <a:lnTo>
                    <a:pt x="1614" y="1540"/>
                  </a:lnTo>
                  <a:lnTo>
                    <a:pt x="1606" y="1540"/>
                  </a:lnTo>
                  <a:lnTo>
                    <a:pt x="1600" y="1546"/>
                  </a:lnTo>
                  <a:lnTo>
                    <a:pt x="1595" y="1544"/>
                  </a:lnTo>
                  <a:lnTo>
                    <a:pt x="1593" y="1546"/>
                  </a:lnTo>
                  <a:lnTo>
                    <a:pt x="1585" y="1547"/>
                  </a:lnTo>
                  <a:lnTo>
                    <a:pt x="1576" y="1553"/>
                  </a:lnTo>
                  <a:lnTo>
                    <a:pt x="1574" y="1555"/>
                  </a:lnTo>
                  <a:lnTo>
                    <a:pt x="1568" y="1559"/>
                  </a:lnTo>
                  <a:lnTo>
                    <a:pt x="1564" y="1561"/>
                  </a:lnTo>
                  <a:lnTo>
                    <a:pt x="1560" y="1566"/>
                  </a:lnTo>
                  <a:lnTo>
                    <a:pt x="1557" y="1570"/>
                  </a:lnTo>
                  <a:lnTo>
                    <a:pt x="1555" y="1572"/>
                  </a:lnTo>
                  <a:lnTo>
                    <a:pt x="1551" y="1576"/>
                  </a:lnTo>
                  <a:lnTo>
                    <a:pt x="1551" y="1578"/>
                  </a:lnTo>
                  <a:lnTo>
                    <a:pt x="1545" y="1582"/>
                  </a:lnTo>
                  <a:lnTo>
                    <a:pt x="1526" y="1589"/>
                  </a:lnTo>
                  <a:lnTo>
                    <a:pt x="1524" y="1597"/>
                  </a:lnTo>
                  <a:lnTo>
                    <a:pt x="1519" y="1597"/>
                  </a:lnTo>
                  <a:lnTo>
                    <a:pt x="1517" y="1595"/>
                  </a:lnTo>
                  <a:lnTo>
                    <a:pt x="1515" y="1597"/>
                  </a:lnTo>
                  <a:lnTo>
                    <a:pt x="1519" y="1597"/>
                  </a:lnTo>
                  <a:lnTo>
                    <a:pt x="1521" y="1602"/>
                  </a:lnTo>
                  <a:lnTo>
                    <a:pt x="1526" y="1602"/>
                  </a:lnTo>
                  <a:lnTo>
                    <a:pt x="1536" y="1602"/>
                  </a:lnTo>
                  <a:lnTo>
                    <a:pt x="1540" y="1608"/>
                  </a:lnTo>
                  <a:lnTo>
                    <a:pt x="1542" y="1610"/>
                  </a:lnTo>
                  <a:lnTo>
                    <a:pt x="1540" y="1612"/>
                  </a:lnTo>
                  <a:lnTo>
                    <a:pt x="1540" y="1614"/>
                  </a:lnTo>
                  <a:lnTo>
                    <a:pt x="1540" y="1616"/>
                  </a:lnTo>
                  <a:lnTo>
                    <a:pt x="1540" y="1618"/>
                  </a:lnTo>
                  <a:lnTo>
                    <a:pt x="1540" y="1619"/>
                  </a:lnTo>
                  <a:lnTo>
                    <a:pt x="1540" y="1621"/>
                  </a:lnTo>
                  <a:lnTo>
                    <a:pt x="1542" y="1625"/>
                  </a:lnTo>
                  <a:lnTo>
                    <a:pt x="1542" y="1627"/>
                  </a:lnTo>
                  <a:lnTo>
                    <a:pt x="1542" y="1629"/>
                  </a:lnTo>
                  <a:lnTo>
                    <a:pt x="1542" y="1631"/>
                  </a:lnTo>
                  <a:lnTo>
                    <a:pt x="1542" y="1633"/>
                  </a:lnTo>
                  <a:lnTo>
                    <a:pt x="1540" y="1636"/>
                  </a:lnTo>
                  <a:lnTo>
                    <a:pt x="1540" y="1638"/>
                  </a:lnTo>
                  <a:lnTo>
                    <a:pt x="1540" y="1640"/>
                  </a:lnTo>
                  <a:lnTo>
                    <a:pt x="1538" y="1642"/>
                  </a:lnTo>
                  <a:lnTo>
                    <a:pt x="1538" y="1644"/>
                  </a:lnTo>
                  <a:lnTo>
                    <a:pt x="1538" y="1646"/>
                  </a:lnTo>
                  <a:lnTo>
                    <a:pt x="1538" y="1648"/>
                  </a:lnTo>
                  <a:lnTo>
                    <a:pt x="1530" y="1667"/>
                  </a:lnTo>
                  <a:lnTo>
                    <a:pt x="1528" y="1678"/>
                  </a:lnTo>
                  <a:lnTo>
                    <a:pt x="1534" y="1689"/>
                  </a:lnTo>
                  <a:lnTo>
                    <a:pt x="1530" y="1695"/>
                  </a:lnTo>
                  <a:lnTo>
                    <a:pt x="1530" y="1697"/>
                  </a:lnTo>
                  <a:lnTo>
                    <a:pt x="1532" y="1699"/>
                  </a:lnTo>
                  <a:lnTo>
                    <a:pt x="1530" y="1701"/>
                  </a:lnTo>
                  <a:lnTo>
                    <a:pt x="1530" y="1703"/>
                  </a:lnTo>
                  <a:lnTo>
                    <a:pt x="1530" y="1707"/>
                  </a:lnTo>
                  <a:lnTo>
                    <a:pt x="1521" y="1727"/>
                  </a:lnTo>
                  <a:lnTo>
                    <a:pt x="1506" y="1744"/>
                  </a:lnTo>
                  <a:lnTo>
                    <a:pt x="1504" y="1761"/>
                  </a:lnTo>
                  <a:lnTo>
                    <a:pt x="1502" y="1761"/>
                  </a:lnTo>
                  <a:lnTo>
                    <a:pt x="1500" y="1761"/>
                  </a:lnTo>
                  <a:lnTo>
                    <a:pt x="1498" y="1765"/>
                  </a:lnTo>
                  <a:lnTo>
                    <a:pt x="1500" y="1769"/>
                  </a:lnTo>
                  <a:lnTo>
                    <a:pt x="1502" y="1767"/>
                  </a:lnTo>
                  <a:lnTo>
                    <a:pt x="1502" y="1769"/>
                  </a:lnTo>
                  <a:lnTo>
                    <a:pt x="1504" y="1769"/>
                  </a:lnTo>
                  <a:lnTo>
                    <a:pt x="1504" y="1771"/>
                  </a:lnTo>
                  <a:lnTo>
                    <a:pt x="1504" y="1773"/>
                  </a:lnTo>
                  <a:lnTo>
                    <a:pt x="1500" y="1775"/>
                  </a:lnTo>
                  <a:lnTo>
                    <a:pt x="1500" y="1780"/>
                  </a:lnTo>
                  <a:lnTo>
                    <a:pt x="1504" y="1784"/>
                  </a:lnTo>
                  <a:lnTo>
                    <a:pt x="1500" y="1784"/>
                  </a:lnTo>
                  <a:lnTo>
                    <a:pt x="1498" y="1786"/>
                  </a:lnTo>
                  <a:lnTo>
                    <a:pt x="1506" y="1796"/>
                  </a:lnTo>
                  <a:lnTo>
                    <a:pt x="1504" y="1797"/>
                  </a:lnTo>
                  <a:lnTo>
                    <a:pt x="1504" y="1799"/>
                  </a:lnTo>
                  <a:lnTo>
                    <a:pt x="1502" y="1799"/>
                  </a:lnTo>
                  <a:lnTo>
                    <a:pt x="1502" y="1801"/>
                  </a:lnTo>
                  <a:lnTo>
                    <a:pt x="1502" y="1803"/>
                  </a:lnTo>
                  <a:lnTo>
                    <a:pt x="1502" y="1805"/>
                  </a:lnTo>
                  <a:lnTo>
                    <a:pt x="1502" y="1807"/>
                  </a:lnTo>
                  <a:lnTo>
                    <a:pt x="1502" y="1809"/>
                  </a:lnTo>
                  <a:lnTo>
                    <a:pt x="1498" y="1811"/>
                  </a:lnTo>
                  <a:lnTo>
                    <a:pt x="1496" y="1811"/>
                  </a:lnTo>
                  <a:lnTo>
                    <a:pt x="1496" y="1814"/>
                  </a:lnTo>
                  <a:lnTo>
                    <a:pt x="1494" y="1816"/>
                  </a:lnTo>
                  <a:lnTo>
                    <a:pt x="1494" y="1818"/>
                  </a:lnTo>
                  <a:lnTo>
                    <a:pt x="1494" y="1824"/>
                  </a:lnTo>
                  <a:lnTo>
                    <a:pt x="1490" y="1828"/>
                  </a:lnTo>
                  <a:lnTo>
                    <a:pt x="1490" y="1826"/>
                  </a:lnTo>
                  <a:lnTo>
                    <a:pt x="1487" y="1826"/>
                  </a:lnTo>
                  <a:lnTo>
                    <a:pt x="1485" y="1826"/>
                  </a:lnTo>
                  <a:lnTo>
                    <a:pt x="1483" y="1824"/>
                  </a:lnTo>
                  <a:lnTo>
                    <a:pt x="1483" y="1820"/>
                  </a:lnTo>
                  <a:lnTo>
                    <a:pt x="1481" y="1820"/>
                  </a:lnTo>
                  <a:lnTo>
                    <a:pt x="1479" y="1822"/>
                  </a:lnTo>
                  <a:lnTo>
                    <a:pt x="1477" y="1820"/>
                  </a:lnTo>
                  <a:lnTo>
                    <a:pt x="1475" y="1822"/>
                  </a:lnTo>
                  <a:lnTo>
                    <a:pt x="1473" y="1822"/>
                  </a:lnTo>
                  <a:lnTo>
                    <a:pt x="1471" y="1820"/>
                  </a:lnTo>
                  <a:lnTo>
                    <a:pt x="1470" y="1820"/>
                  </a:lnTo>
                  <a:lnTo>
                    <a:pt x="1468" y="1820"/>
                  </a:lnTo>
                  <a:lnTo>
                    <a:pt x="1468" y="1822"/>
                  </a:lnTo>
                  <a:lnTo>
                    <a:pt x="1466" y="1824"/>
                  </a:lnTo>
                  <a:lnTo>
                    <a:pt x="1466" y="1826"/>
                  </a:lnTo>
                  <a:lnTo>
                    <a:pt x="1466" y="1828"/>
                  </a:lnTo>
                  <a:lnTo>
                    <a:pt x="1464" y="1828"/>
                  </a:lnTo>
                  <a:lnTo>
                    <a:pt x="1464" y="1830"/>
                  </a:lnTo>
                  <a:lnTo>
                    <a:pt x="1464" y="1831"/>
                  </a:lnTo>
                  <a:lnTo>
                    <a:pt x="1464" y="1833"/>
                  </a:lnTo>
                  <a:lnTo>
                    <a:pt x="1464" y="1835"/>
                  </a:lnTo>
                  <a:lnTo>
                    <a:pt x="1464" y="1837"/>
                  </a:lnTo>
                  <a:lnTo>
                    <a:pt x="1462" y="1837"/>
                  </a:lnTo>
                  <a:lnTo>
                    <a:pt x="1462" y="1839"/>
                  </a:lnTo>
                  <a:lnTo>
                    <a:pt x="1464" y="1839"/>
                  </a:lnTo>
                  <a:lnTo>
                    <a:pt x="1464" y="1841"/>
                  </a:lnTo>
                  <a:lnTo>
                    <a:pt x="1464" y="1843"/>
                  </a:lnTo>
                  <a:lnTo>
                    <a:pt x="1464" y="1845"/>
                  </a:lnTo>
                  <a:lnTo>
                    <a:pt x="1464" y="1847"/>
                  </a:lnTo>
                  <a:lnTo>
                    <a:pt x="1462" y="1847"/>
                  </a:lnTo>
                  <a:lnTo>
                    <a:pt x="1462" y="1849"/>
                  </a:lnTo>
                  <a:lnTo>
                    <a:pt x="1460" y="1850"/>
                  </a:lnTo>
                  <a:lnTo>
                    <a:pt x="1460" y="1852"/>
                  </a:lnTo>
                  <a:lnTo>
                    <a:pt x="1460" y="1854"/>
                  </a:lnTo>
                  <a:lnTo>
                    <a:pt x="1458" y="1856"/>
                  </a:lnTo>
                  <a:lnTo>
                    <a:pt x="1456" y="1858"/>
                  </a:lnTo>
                  <a:lnTo>
                    <a:pt x="1456" y="1860"/>
                  </a:lnTo>
                  <a:lnTo>
                    <a:pt x="1454" y="1862"/>
                  </a:lnTo>
                  <a:lnTo>
                    <a:pt x="1452" y="1862"/>
                  </a:lnTo>
                  <a:lnTo>
                    <a:pt x="1452" y="1864"/>
                  </a:lnTo>
                  <a:lnTo>
                    <a:pt x="1451" y="1864"/>
                  </a:lnTo>
                  <a:lnTo>
                    <a:pt x="1449" y="1864"/>
                  </a:lnTo>
                  <a:lnTo>
                    <a:pt x="1449" y="1862"/>
                  </a:lnTo>
                  <a:lnTo>
                    <a:pt x="1447" y="1862"/>
                  </a:lnTo>
                  <a:lnTo>
                    <a:pt x="1445" y="1862"/>
                  </a:lnTo>
                  <a:lnTo>
                    <a:pt x="1443" y="1862"/>
                  </a:lnTo>
                  <a:lnTo>
                    <a:pt x="1441" y="1862"/>
                  </a:lnTo>
                  <a:lnTo>
                    <a:pt x="1441" y="1864"/>
                  </a:lnTo>
                  <a:lnTo>
                    <a:pt x="1439" y="1864"/>
                  </a:lnTo>
                  <a:lnTo>
                    <a:pt x="1437" y="1864"/>
                  </a:lnTo>
                  <a:lnTo>
                    <a:pt x="1437" y="1862"/>
                  </a:lnTo>
                  <a:lnTo>
                    <a:pt x="1435" y="1864"/>
                  </a:lnTo>
                  <a:lnTo>
                    <a:pt x="1435" y="1866"/>
                  </a:lnTo>
                  <a:lnTo>
                    <a:pt x="1437" y="1866"/>
                  </a:lnTo>
                  <a:lnTo>
                    <a:pt x="1435" y="1866"/>
                  </a:lnTo>
                  <a:lnTo>
                    <a:pt x="1435" y="1867"/>
                  </a:lnTo>
                  <a:lnTo>
                    <a:pt x="1434" y="1867"/>
                  </a:lnTo>
                  <a:lnTo>
                    <a:pt x="1432" y="1867"/>
                  </a:lnTo>
                  <a:lnTo>
                    <a:pt x="1430" y="1866"/>
                  </a:lnTo>
                  <a:lnTo>
                    <a:pt x="1428" y="1866"/>
                  </a:lnTo>
                  <a:lnTo>
                    <a:pt x="1428" y="1867"/>
                  </a:lnTo>
                  <a:lnTo>
                    <a:pt x="1426" y="1867"/>
                  </a:lnTo>
                  <a:lnTo>
                    <a:pt x="1426" y="1869"/>
                  </a:lnTo>
                  <a:lnTo>
                    <a:pt x="1426" y="1871"/>
                  </a:lnTo>
                  <a:lnTo>
                    <a:pt x="1426" y="1873"/>
                  </a:lnTo>
                  <a:lnTo>
                    <a:pt x="1426" y="1875"/>
                  </a:lnTo>
                  <a:lnTo>
                    <a:pt x="1424" y="1875"/>
                  </a:lnTo>
                  <a:lnTo>
                    <a:pt x="1426" y="1875"/>
                  </a:lnTo>
                  <a:lnTo>
                    <a:pt x="1424" y="1875"/>
                  </a:lnTo>
                  <a:lnTo>
                    <a:pt x="1424" y="1877"/>
                  </a:lnTo>
                  <a:lnTo>
                    <a:pt x="1424" y="1879"/>
                  </a:lnTo>
                  <a:lnTo>
                    <a:pt x="1426" y="1879"/>
                  </a:lnTo>
                  <a:lnTo>
                    <a:pt x="1428" y="1879"/>
                  </a:lnTo>
                  <a:lnTo>
                    <a:pt x="1428" y="1877"/>
                  </a:lnTo>
                  <a:lnTo>
                    <a:pt x="1428" y="1879"/>
                  </a:lnTo>
                  <a:lnTo>
                    <a:pt x="1430" y="1879"/>
                  </a:lnTo>
                  <a:lnTo>
                    <a:pt x="1432" y="1879"/>
                  </a:lnTo>
                  <a:lnTo>
                    <a:pt x="1430" y="1881"/>
                  </a:lnTo>
                  <a:lnTo>
                    <a:pt x="1428" y="1881"/>
                  </a:lnTo>
                  <a:lnTo>
                    <a:pt x="1426" y="1881"/>
                  </a:lnTo>
                  <a:lnTo>
                    <a:pt x="1424" y="1881"/>
                  </a:lnTo>
                  <a:lnTo>
                    <a:pt x="1424" y="1883"/>
                  </a:lnTo>
                  <a:lnTo>
                    <a:pt x="1424" y="1885"/>
                  </a:lnTo>
                  <a:lnTo>
                    <a:pt x="1422" y="1885"/>
                  </a:lnTo>
                  <a:lnTo>
                    <a:pt x="1420" y="1885"/>
                  </a:lnTo>
                  <a:lnTo>
                    <a:pt x="1420" y="1883"/>
                  </a:lnTo>
                  <a:lnTo>
                    <a:pt x="1422" y="1883"/>
                  </a:lnTo>
                  <a:lnTo>
                    <a:pt x="1422" y="1881"/>
                  </a:lnTo>
                  <a:lnTo>
                    <a:pt x="1420" y="1881"/>
                  </a:lnTo>
                  <a:lnTo>
                    <a:pt x="1418" y="1881"/>
                  </a:lnTo>
                  <a:lnTo>
                    <a:pt x="1416" y="1881"/>
                  </a:lnTo>
                  <a:lnTo>
                    <a:pt x="1415" y="1879"/>
                  </a:lnTo>
                  <a:lnTo>
                    <a:pt x="1415" y="1881"/>
                  </a:lnTo>
                  <a:lnTo>
                    <a:pt x="1413" y="1881"/>
                  </a:lnTo>
                  <a:lnTo>
                    <a:pt x="1413" y="1879"/>
                  </a:lnTo>
                  <a:lnTo>
                    <a:pt x="1411" y="1879"/>
                  </a:lnTo>
                  <a:lnTo>
                    <a:pt x="1411" y="1877"/>
                  </a:lnTo>
                  <a:lnTo>
                    <a:pt x="1411" y="1879"/>
                  </a:lnTo>
                  <a:lnTo>
                    <a:pt x="1409" y="1877"/>
                  </a:lnTo>
                  <a:lnTo>
                    <a:pt x="1407" y="1877"/>
                  </a:lnTo>
                  <a:lnTo>
                    <a:pt x="1405" y="1875"/>
                  </a:lnTo>
                  <a:lnTo>
                    <a:pt x="1405" y="1873"/>
                  </a:lnTo>
                  <a:lnTo>
                    <a:pt x="1403" y="1873"/>
                  </a:lnTo>
                  <a:lnTo>
                    <a:pt x="1403" y="1871"/>
                  </a:lnTo>
                  <a:lnTo>
                    <a:pt x="1401" y="1871"/>
                  </a:lnTo>
                  <a:lnTo>
                    <a:pt x="1401" y="1869"/>
                  </a:lnTo>
                  <a:lnTo>
                    <a:pt x="1396" y="1867"/>
                  </a:lnTo>
                  <a:lnTo>
                    <a:pt x="1388" y="1866"/>
                  </a:lnTo>
                  <a:lnTo>
                    <a:pt x="1381" y="1864"/>
                  </a:lnTo>
                  <a:lnTo>
                    <a:pt x="1375" y="1871"/>
                  </a:lnTo>
                  <a:lnTo>
                    <a:pt x="1363" y="1873"/>
                  </a:lnTo>
                  <a:lnTo>
                    <a:pt x="1367" y="1879"/>
                  </a:lnTo>
                  <a:lnTo>
                    <a:pt x="1367" y="1883"/>
                  </a:lnTo>
                  <a:lnTo>
                    <a:pt x="1367" y="1886"/>
                  </a:lnTo>
                  <a:lnTo>
                    <a:pt x="1369" y="1894"/>
                  </a:lnTo>
                  <a:lnTo>
                    <a:pt x="1371" y="1894"/>
                  </a:lnTo>
                  <a:lnTo>
                    <a:pt x="1375" y="1907"/>
                  </a:lnTo>
                  <a:lnTo>
                    <a:pt x="1365" y="1911"/>
                  </a:lnTo>
                  <a:lnTo>
                    <a:pt x="1358" y="1919"/>
                  </a:lnTo>
                  <a:lnTo>
                    <a:pt x="1358" y="1920"/>
                  </a:lnTo>
                  <a:lnTo>
                    <a:pt x="1352" y="1920"/>
                  </a:lnTo>
                  <a:lnTo>
                    <a:pt x="1348" y="1922"/>
                  </a:lnTo>
                  <a:lnTo>
                    <a:pt x="1348" y="1924"/>
                  </a:lnTo>
                  <a:lnTo>
                    <a:pt x="1343" y="1924"/>
                  </a:lnTo>
                  <a:lnTo>
                    <a:pt x="1341" y="1924"/>
                  </a:lnTo>
                  <a:lnTo>
                    <a:pt x="1331" y="1932"/>
                  </a:lnTo>
                  <a:lnTo>
                    <a:pt x="1326" y="1938"/>
                  </a:lnTo>
                  <a:lnTo>
                    <a:pt x="1327" y="1941"/>
                  </a:lnTo>
                  <a:lnTo>
                    <a:pt x="1318" y="1945"/>
                  </a:lnTo>
                  <a:lnTo>
                    <a:pt x="1314" y="1938"/>
                  </a:lnTo>
                  <a:lnTo>
                    <a:pt x="1301" y="1936"/>
                  </a:lnTo>
                  <a:lnTo>
                    <a:pt x="1299" y="1939"/>
                  </a:lnTo>
                  <a:lnTo>
                    <a:pt x="1299" y="1943"/>
                  </a:lnTo>
                  <a:lnTo>
                    <a:pt x="1297" y="1947"/>
                  </a:lnTo>
                  <a:lnTo>
                    <a:pt x="1295" y="1951"/>
                  </a:lnTo>
                  <a:lnTo>
                    <a:pt x="1295" y="1953"/>
                  </a:lnTo>
                  <a:lnTo>
                    <a:pt x="1293" y="1956"/>
                  </a:lnTo>
                  <a:lnTo>
                    <a:pt x="1293" y="1958"/>
                  </a:lnTo>
                  <a:lnTo>
                    <a:pt x="1291" y="1966"/>
                  </a:lnTo>
                  <a:lnTo>
                    <a:pt x="1297" y="2036"/>
                  </a:lnTo>
                  <a:lnTo>
                    <a:pt x="1291" y="2040"/>
                  </a:lnTo>
                  <a:lnTo>
                    <a:pt x="1291" y="2047"/>
                  </a:lnTo>
                  <a:lnTo>
                    <a:pt x="1286" y="2051"/>
                  </a:lnTo>
                  <a:lnTo>
                    <a:pt x="1286" y="2055"/>
                  </a:lnTo>
                  <a:lnTo>
                    <a:pt x="1282" y="2057"/>
                  </a:lnTo>
                  <a:lnTo>
                    <a:pt x="1280" y="2063"/>
                  </a:lnTo>
                  <a:lnTo>
                    <a:pt x="1280" y="2068"/>
                  </a:lnTo>
                  <a:lnTo>
                    <a:pt x="1284" y="2078"/>
                  </a:lnTo>
                  <a:lnTo>
                    <a:pt x="1284" y="2089"/>
                  </a:lnTo>
                  <a:lnTo>
                    <a:pt x="1286" y="2093"/>
                  </a:lnTo>
                  <a:lnTo>
                    <a:pt x="1284" y="2102"/>
                  </a:lnTo>
                  <a:lnTo>
                    <a:pt x="1273" y="2114"/>
                  </a:lnTo>
                  <a:lnTo>
                    <a:pt x="1265" y="2125"/>
                  </a:lnTo>
                  <a:lnTo>
                    <a:pt x="1263" y="2133"/>
                  </a:lnTo>
                  <a:lnTo>
                    <a:pt x="1259" y="2140"/>
                  </a:lnTo>
                  <a:lnTo>
                    <a:pt x="1255" y="2146"/>
                  </a:lnTo>
                  <a:lnTo>
                    <a:pt x="1252" y="2152"/>
                  </a:lnTo>
                  <a:lnTo>
                    <a:pt x="1248" y="2153"/>
                  </a:lnTo>
                  <a:lnTo>
                    <a:pt x="1242" y="2155"/>
                  </a:lnTo>
                  <a:lnTo>
                    <a:pt x="1237" y="2157"/>
                  </a:lnTo>
                  <a:lnTo>
                    <a:pt x="1237" y="2163"/>
                  </a:lnTo>
                  <a:lnTo>
                    <a:pt x="1233" y="2169"/>
                  </a:lnTo>
                  <a:lnTo>
                    <a:pt x="1233" y="2172"/>
                  </a:lnTo>
                  <a:lnTo>
                    <a:pt x="1229" y="2176"/>
                  </a:lnTo>
                  <a:lnTo>
                    <a:pt x="1229" y="2180"/>
                  </a:lnTo>
                  <a:lnTo>
                    <a:pt x="1227" y="2184"/>
                  </a:lnTo>
                  <a:lnTo>
                    <a:pt x="1225" y="2189"/>
                  </a:lnTo>
                  <a:lnTo>
                    <a:pt x="1223" y="2191"/>
                  </a:lnTo>
                  <a:lnTo>
                    <a:pt x="1214" y="2214"/>
                  </a:lnTo>
                  <a:lnTo>
                    <a:pt x="1210" y="2216"/>
                  </a:lnTo>
                  <a:lnTo>
                    <a:pt x="1208" y="2220"/>
                  </a:lnTo>
                  <a:lnTo>
                    <a:pt x="1208" y="2222"/>
                  </a:lnTo>
                  <a:lnTo>
                    <a:pt x="1210" y="2223"/>
                  </a:lnTo>
                  <a:lnTo>
                    <a:pt x="1212" y="2225"/>
                  </a:lnTo>
                  <a:lnTo>
                    <a:pt x="1210" y="2231"/>
                  </a:lnTo>
                  <a:lnTo>
                    <a:pt x="1210" y="2235"/>
                  </a:lnTo>
                  <a:lnTo>
                    <a:pt x="1210" y="2242"/>
                  </a:lnTo>
                  <a:lnTo>
                    <a:pt x="1214" y="2246"/>
                  </a:lnTo>
                  <a:lnTo>
                    <a:pt x="1210" y="2259"/>
                  </a:lnTo>
                  <a:lnTo>
                    <a:pt x="1210" y="2267"/>
                  </a:lnTo>
                  <a:lnTo>
                    <a:pt x="1216" y="2275"/>
                  </a:lnTo>
                  <a:lnTo>
                    <a:pt x="1210" y="2282"/>
                  </a:lnTo>
                  <a:lnTo>
                    <a:pt x="1197" y="2286"/>
                  </a:lnTo>
                  <a:lnTo>
                    <a:pt x="1191" y="2292"/>
                  </a:lnTo>
                  <a:lnTo>
                    <a:pt x="1191" y="2307"/>
                  </a:lnTo>
                  <a:lnTo>
                    <a:pt x="1185" y="2309"/>
                  </a:lnTo>
                  <a:lnTo>
                    <a:pt x="1183" y="2312"/>
                  </a:lnTo>
                  <a:lnTo>
                    <a:pt x="1183" y="2320"/>
                  </a:lnTo>
                  <a:lnTo>
                    <a:pt x="1180" y="2330"/>
                  </a:lnTo>
                  <a:lnTo>
                    <a:pt x="1172" y="2331"/>
                  </a:lnTo>
                  <a:lnTo>
                    <a:pt x="1166" y="2339"/>
                  </a:lnTo>
                  <a:lnTo>
                    <a:pt x="1165" y="2339"/>
                  </a:lnTo>
                  <a:lnTo>
                    <a:pt x="1161" y="2347"/>
                  </a:lnTo>
                  <a:lnTo>
                    <a:pt x="1159" y="2350"/>
                  </a:lnTo>
                  <a:lnTo>
                    <a:pt x="1142" y="2373"/>
                  </a:lnTo>
                  <a:lnTo>
                    <a:pt x="1136" y="2375"/>
                  </a:lnTo>
                  <a:lnTo>
                    <a:pt x="1132" y="2381"/>
                  </a:lnTo>
                  <a:lnTo>
                    <a:pt x="1148" y="2383"/>
                  </a:lnTo>
                  <a:lnTo>
                    <a:pt x="1148" y="2386"/>
                  </a:lnTo>
                  <a:lnTo>
                    <a:pt x="1144" y="2388"/>
                  </a:lnTo>
                  <a:lnTo>
                    <a:pt x="1142" y="2396"/>
                  </a:lnTo>
                  <a:lnTo>
                    <a:pt x="1142" y="2403"/>
                  </a:lnTo>
                  <a:lnTo>
                    <a:pt x="1146" y="2407"/>
                  </a:lnTo>
                  <a:lnTo>
                    <a:pt x="1146" y="2413"/>
                  </a:lnTo>
                  <a:lnTo>
                    <a:pt x="1149" y="2420"/>
                  </a:lnTo>
                  <a:lnTo>
                    <a:pt x="1157" y="2428"/>
                  </a:lnTo>
                  <a:lnTo>
                    <a:pt x="1155" y="2437"/>
                  </a:lnTo>
                  <a:lnTo>
                    <a:pt x="1148" y="2436"/>
                  </a:lnTo>
                  <a:lnTo>
                    <a:pt x="1142" y="2436"/>
                  </a:lnTo>
                  <a:lnTo>
                    <a:pt x="1140" y="2439"/>
                  </a:lnTo>
                  <a:lnTo>
                    <a:pt x="1134" y="2437"/>
                  </a:lnTo>
                  <a:lnTo>
                    <a:pt x="1130" y="2437"/>
                  </a:lnTo>
                  <a:lnTo>
                    <a:pt x="1123" y="2449"/>
                  </a:lnTo>
                  <a:lnTo>
                    <a:pt x="1117" y="2449"/>
                  </a:lnTo>
                  <a:lnTo>
                    <a:pt x="1106" y="2447"/>
                  </a:lnTo>
                  <a:lnTo>
                    <a:pt x="1100" y="2447"/>
                  </a:lnTo>
                  <a:lnTo>
                    <a:pt x="1096" y="2447"/>
                  </a:lnTo>
                  <a:lnTo>
                    <a:pt x="1098" y="2456"/>
                  </a:lnTo>
                  <a:lnTo>
                    <a:pt x="1094" y="2458"/>
                  </a:lnTo>
                  <a:lnTo>
                    <a:pt x="1085" y="2460"/>
                  </a:lnTo>
                  <a:lnTo>
                    <a:pt x="1083" y="2468"/>
                  </a:lnTo>
                  <a:lnTo>
                    <a:pt x="1077" y="2470"/>
                  </a:lnTo>
                  <a:lnTo>
                    <a:pt x="1077" y="2472"/>
                  </a:lnTo>
                  <a:lnTo>
                    <a:pt x="1068" y="2473"/>
                  </a:lnTo>
                  <a:lnTo>
                    <a:pt x="1064" y="2477"/>
                  </a:lnTo>
                  <a:lnTo>
                    <a:pt x="1064" y="2487"/>
                  </a:lnTo>
                  <a:lnTo>
                    <a:pt x="1058" y="2492"/>
                  </a:lnTo>
                  <a:lnTo>
                    <a:pt x="1058" y="2498"/>
                  </a:lnTo>
                  <a:lnTo>
                    <a:pt x="1057" y="2502"/>
                  </a:lnTo>
                  <a:lnTo>
                    <a:pt x="1053" y="2502"/>
                  </a:lnTo>
                  <a:lnTo>
                    <a:pt x="1047" y="2506"/>
                  </a:lnTo>
                  <a:lnTo>
                    <a:pt x="1043" y="2511"/>
                  </a:lnTo>
                  <a:lnTo>
                    <a:pt x="1043" y="2515"/>
                  </a:lnTo>
                  <a:lnTo>
                    <a:pt x="1040" y="2519"/>
                  </a:lnTo>
                  <a:lnTo>
                    <a:pt x="1040" y="2523"/>
                  </a:lnTo>
                  <a:lnTo>
                    <a:pt x="1049" y="2526"/>
                  </a:lnTo>
                  <a:lnTo>
                    <a:pt x="1049" y="2536"/>
                  </a:lnTo>
                  <a:lnTo>
                    <a:pt x="1053" y="2538"/>
                  </a:lnTo>
                  <a:lnTo>
                    <a:pt x="1055" y="2544"/>
                  </a:lnTo>
                  <a:lnTo>
                    <a:pt x="1051" y="2544"/>
                  </a:lnTo>
                  <a:lnTo>
                    <a:pt x="1047" y="2547"/>
                  </a:lnTo>
                  <a:lnTo>
                    <a:pt x="1045" y="2553"/>
                  </a:lnTo>
                  <a:lnTo>
                    <a:pt x="1047" y="2555"/>
                  </a:lnTo>
                  <a:lnTo>
                    <a:pt x="1047" y="2557"/>
                  </a:lnTo>
                  <a:lnTo>
                    <a:pt x="1049" y="2559"/>
                  </a:lnTo>
                  <a:lnTo>
                    <a:pt x="1051" y="2566"/>
                  </a:lnTo>
                  <a:lnTo>
                    <a:pt x="1047" y="2568"/>
                  </a:lnTo>
                  <a:lnTo>
                    <a:pt x="1047" y="2570"/>
                  </a:lnTo>
                  <a:lnTo>
                    <a:pt x="1040" y="2572"/>
                  </a:lnTo>
                  <a:lnTo>
                    <a:pt x="1038" y="2574"/>
                  </a:lnTo>
                  <a:lnTo>
                    <a:pt x="1038" y="2580"/>
                  </a:lnTo>
                  <a:lnTo>
                    <a:pt x="1038" y="2581"/>
                  </a:lnTo>
                  <a:lnTo>
                    <a:pt x="1038" y="2585"/>
                  </a:lnTo>
                  <a:lnTo>
                    <a:pt x="1038" y="2587"/>
                  </a:lnTo>
                  <a:lnTo>
                    <a:pt x="1038" y="2589"/>
                  </a:lnTo>
                  <a:lnTo>
                    <a:pt x="1040" y="2591"/>
                  </a:lnTo>
                  <a:lnTo>
                    <a:pt x="1038" y="2593"/>
                  </a:lnTo>
                  <a:lnTo>
                    <a:pt x="1034" y="2593"/>
                  </a:lnTo>
                  <a:lnTo>
                    <a:pt x="1032" y="2595"/>
                  </a:lnTo>
                  <a:lnTo>
                    <a:pt x="1030" y="2602"/>
                  </a:lnTo>
                  <a:lnTo>
                    <a:pt x="1028" y="2608"/>
                  </a:lnTo>
                  <a:lnTo>
                    <a:pt x="1022" y="2614"/>
                  </a:lnTo>
                  <a:lnTo>
                    <a:pt x="1021" y="2614"/>
                  </a:lnTo>
                  <a:lnTo>
                    <a:pt x="1019" y="2615"/>
                  </a:lnTo>
                  <a:lnTo>
                    <a:pt x="1017" y="2615"/>
                  </a:lnTo>
                  <a:lnTo>
                    <a:pt x="1015" y="2615"/>
                  </a:lnTo>
                  <a:lnTo>
                    <a:pt x="1013" y="2617"/>
                  </a:lnTo>
                  <a:lnTo>
                    <a:pt x="1013" y="2615"/>
                  </a:lnTo>
                  <a:lnTo>
                    <a:pt x="1011" y="2615"/>
                  </a:lnTo>
                  <a:lnTo>
                    <a:pt x="1009" y="2615"/>
                  </a:lnTo>
                  <a:lnTo>
                    <a:pt x="1005" y="2612"/>
                  </a:lnTo>
                  <a:lnTo>
                    <a:pt x="1002" y="2615"/>
                  </a:lnTo>
                  <a:lnTo>
                    <a:pt x="1000" y="2615"/>
                  </a:lnTo>
                  <a:lnTo>
                    <a:pt x="998" y="2615"/>
                  </a:lnTo>
                  <a:lnTo>
                    <a:pt x="992" y="2617"/>
                  </a:lnTo>
                  <a:lnTo>
                    <a:pt x="990" y="2621"/>
                  </a:lnTo>
                  <a:lnTo>
                    <a:pt x="992" y="2621"/>
                  </a:lnTo>
                  <a:lnTo>
                    <a:pt x="992" y="2633"/>
                  </a:lnTo>
                  <a:lnTo>
                    <a:pt x="996" y="2633"/>
                  </a:lnTo>
                  <a:lnTo>
                    <a:pt x="994" y="2636"/>
                  </a:lnTo>
                  <a:lnTo>
                    <a:pt x="990" y="2638"/>
                  </a:lnTo>
                  <a:lnTo>
                    <a:pt x="988" y="2636"/>
                  </a:lnTo>
                  <a:lnTo>
                    <a:pt x="988" y="2638"/>
                  </a:lnTo>
                  <a:lnTo>
                    <a:pt x="992" y="2640"/>
                  </a:lnTo>
                  <a:lnTo>
                    <a:pt x="992" y="2642"/>
                  </a:lnTo>
                  <a:lnTo>
                    <a:pt x="986" y="2640"/>
                  </a:lnTo>
                  <a:lnTo>
                    <a:pt x="977" y="2642"/>
                  </a:lnTo>
                  <a:lnTo>
                    <a:pt x="975" y="2644"/>
                  </a:lnTo>
                  <a:lnTo>
                    <a:pt x="969" y="2644"/>
                  </a:lnTo>
                  <a:lnTo>
                    <a:pt x="966" y="2644"/>
                  </a:lnTo>
                  <a:lnTo>
                    <a:pt x="964" y="2648"/>
                  </a:lnTo>
                  <a:lnTo>
                    <a:pt x="968" y="2650"/>
                  </a:lnTo>
                  <a:lnTo>
                    <a:pt x="964" y="2651"/>
                  </a:lnTo>
                  <a:lnTo>
                    <a:pt x="950" y="2650"/>
                  </a:lnTo>
                  <a:lnTo>
                    <a:pt x="945" y="2642"/>
                  </a:lnTo>
                  <a:lnTo>
                    <a:pt x="937" y="2638"/>
                  </a:lnTo>
                  <a:lnTo>
                    <a:pt x="928" y="2644"/>
                  </a:lnTo>
                  <a:lnTo>
                    <a:pt x="926" y="2646"/>
                  </a:lnTo>
                  <a:lnTo>
                    <a:pt x="922" y="2644"/>
                  </a:lnTo>
                  <a:lnTo>
                    <a:pt x="922" y="2640"/>
                  </a:lnTo>
                  <a:lnTo>
                    <a:pt x="920" y="2642"/>
                  </a:lnTo>
                  <a:lnTo>
                    <a:pt x="918" y="2640"/>
                  </a:lnTo>
                  <a:lnTo>
                    <a:pt x="916" y="2638"/>
                  </a:lnTo>
                  <a:lnTo>
                    <a:pt x="913" y="2638"/>
                  </a:lnTo>
                  <a:lnTo>
                    <a:pt x="913" y="2640"/>
                  </a:lnTo>
                  <a:lnTo>
                    <a:pt x="907" y="2638"/>
                  </a:lnTo>
                  <a:lnTo>
                    <a:pt x="907" y="2642"/>
                  </a:lnTo>
                  <a:lnTo>
                    <a:pt x="907" y="2644"/>
                  </a:lnTo>
                  <a:lnTo>
                    <a:pt x="907" y="2646"/>
                  </a:lnTo>
                  <a:lnTo>
                    <a:pt x="909" y="2646"/>
                  </a:lnTo>
                  <a:lnTo>
                    <a:pt x="907" y="2650"/>
                  </a:lnTo>
                  <a:lnTo>
                    <a:pt x="905" y="2648"/>
                  </a:lnTo>
                  <a:lnTo>
                    <a:pt x="905" y="2650"/>
                  </a:lnTo>
                  <a:lnTo>
                    <a:pt x="903" y="2650"/>
                  </a:lnTo>
                  <a:lnTo>
                    <a:pt x="901" y="2650"/>
                  </a:lnTo>
                  <a:lnTo>
                    <a:pt x="899" y="2651"/>
                  </a:lnTo>
                  <a:lnTo>
                    <a:pt x="897" y="2651"/>
                  </a:lnTo>
                  <a:lnTo>
                    <a:pt x="897" y="2653"/>
                  </a:lnTo>
                  <a:lnTo>
                    <a:pt x="896" y="2651"/>
                  </a:lnTo>
                  <a:lnTo>
                    <a:pt x="894" y="2651"/>
                  </a:lnTo>
                  <a:lnTo>
                    <a:pt x="892" y="2651"/>
                  </a:lnTo>
                  <a:lnTo>
                    <a:pt x="888" y="2651"/>
                  </a:lnTo>
                  <a:lnTo>
                    <a:pt x="886" y="2648"/>
                  </a:lnTo>
                  <a:lnTo>
                    <a:pt x="886" y="2642"/>
                  </a:lnTo>
                  <a:lnTo>
                    <a:pt x="884" y="2642"/>
                  </a:lnTo>
                  <a:lnTo>
                    <a:pt x="882" y="2642"/>
                  </a:lnTo>
                  <a:lnTo>
                    <a:pt x="880" y="2646"/>
                  </a:lnTo>
                  <a:lnTo>
                    <a:pt x="877" y="2648"/>
                  </a:lnTo>
                  <a:lnTo>
                    <a:pt x="875" y="2648"/>
                  </a:lnTo>
                  <a:lnTo>
                    <a:pt x="871" y="2646"/>
                  </a:lnTo>
                  <a:lnTo>
                    <a:pt x="869" y="2644"/>
                  </a:lnTo>
                  <a:lnTo>
                    <a:pt x="871" y="2638"/>
                  </a:lnTo>
                  <a:lnTo>
                    <a:pt x="869" y="2625"/>
                  </a:lnTo>
                  <a:lnTo>
                    <a:pt x="871" y="2621"/>
                  </a:lnTo>
                  <a:lnTo>
                    <a:pt x="869" y="2606"/>
                  </a:lnTo>
                  <a:lnTo>
                    <a:pt x="871" y="2587"/>
                  </a:lnTo>
                  <a:lnTo>
                    <a:pt x="858" y="2574"/>
                  </a:lnTo>
                  <a:lnTo>
                    <a:pt x="856" y="2576"/>
                  </a:lnTo>
                  <a:lnTo>
                    <a:pt x="844" y="2574"/>
                  </a:lnTo>
                  <a:lnTo>
                    <a:pt x="843" y="2578"/>
                  </a:lnTo>
                  <a:lnTo>
                    <a:pt x="833" y="2583"/>
                  </a:lnTo>
                  <a:lnTo>
                    <a:pt x="818" y="2581"/>
                  </a:lnTo>
                  <a:lnTo>
                    <a:pt x="816" y="2583"/>
                  </a:lnTo>
                  <a:lnTo>
                    <a:pt x="805" y="2576"/>
                  </a:lnTo>
                  <a:lnTo>
                    <a:pt x="803" y="2564"/>
                  </a:lnTo>
                  <a:lnTo>
                    <a:pt x="803" y="2557"/>
                  </a:lnTo>
                  <a:lnTo>
                    <a:pt x="799" y="2553"/>
                  </a:lnTo>
                  <a:lnTo>
                    <a:pt x="797" y="2557"/>
                  </a:lnTo>
                  <a:lnTo>
                    <a:pt x="793" y="2551"/>
                  </a:lnTo>
                  <a:lnTo>
                    <a:pt x="789" y="2544"/>
                  </a:lnTo>
                  <a:lnTo>
                    <a:pt x="782" y="2538"/>
                  </a:lnTo>
                  <a:lnTo>
                    <a:pt x="774" y="2538"/>
                  </a:lnTo>
                  <a:lnTo>
                    <a:pt x="769" y="2526"/>
                  </a:lnTo>
                  <a:lnTo>
                    <a:pt x="767" y="2521"/>
                  </a:lnTo>
                  <a:lnTo>
                    <a:pt x="776" y="2496"/>
                  </a:lnTo>
                  <a:lnTo>
                    <a:pt x="776" y="2492"/>
                  </a:lnTo>
                  <a:lnTo>
                    <a:pt x="765" y="2487"/>
                  </a:lnTo>
                  <a:lnTo>
                    <a:pt x="761" y="2483"/>
                  </a:lnTo>
                  <a:lnTo>
                    <a:pt x="757" y="2483"/>
                  </a:lnTo>
                  <a:lnTo>
                    <a:pt x="753" y="2481"/>
                  </a:lnTo>
                  <a:lnTo>
                    <a:pt x="750" y="2483"/>
                  </a:lnTo>
                  <a:lnTo>
                    <a:pt x="750" y="2485"/>
                  </a:lnTo>
                  <a:lnTo>
                    <a:pt x="748" y="2485"/>
                  </a:lnTo>
                  <a:lnTo>
                    <a:pt x="746" y="2481"/>
                  </a:lnTo>
                  <a:lnTo>
                    <a:pt x="742" y="2481"/>
                  </a:lnTo>
                  <a:lnTo>
                    <a:pt x="742" y="2477"/>
                  </a:lnTo>
                  <a:lnTo>
                    <a:pt x="738" y="2473"/>
                  </a:lnTo>
                  <a:lnTo>
                    <a:pt x="736" y="2472"/>
                  </a:lnTo>
                  <a:lnTo>
                    <a:pt x="733" y="2473"/>
                  </a:lnTo>
                  <a:lnTo>
                    <a:pt x="731" y="2472"/>
                  </a:lnTo>
                  <a:lnTo>
                    <a:pt x="729" y="2470"/>
                  </a:lnTo>
                  <a:lnTo>
                    <a:pt x="725" y="2464"/>
                  </a:lnTo>
                  <a:lnTo>
                    <a:pt x="719" y="2462"/>
                  </a:lnTo>
                  <a:lnTo>
                    <a:pt x="717" y="2462"/>
                  </a:lnTo>
                  <a:lnTo>
                    <a:pt x="717" y="2460"/>
                  </a:lnTo>
                  <a:lnTo>
                    <a:pt x="717" y="2455"/>
                  </a:lnTo>
                  <a:lnTo>
                    <a:pt x="712" y="2451"/>
                  </a:lnTo>
                  <a:lnTo>
                    <a:pt x="708" y="2451"/>
                  </a:lnTo>
                  <a:lnTo>
                    <a:pt x="708" y="2453"/>
                  </a:lnTo>
                  <a:lnTo>
                    <a:pt x="699" y="2451"/>
                  </a:lnTo>
                  <a:lnTo>
                    <a:pt x="697" y="2451"/>
                  </a:lnTo>
                  <a:lnTo>
                    <a:pt x="695" y="2449"/>
                  </a:lnTo>
                  <a:lnTo>
                    <a:pt x="691" y="2445"/>
                  </a:lnTo>
                  <a:lnTo>
                    <a:pt x="689" y="2443"/>
                  </a:lnTo>
                  <a:lnTo>
                    <a:pt x="685" y="2441"/>
                  </a:lnTo>
                  <a:lnTo>
                    <a:pt x="687" y="2439"/>
                  </a:lnTo>
                  <a:lnTo>
                    <a:pt x="689" y="2437"/>
                  </a:lnTo>
                  <a:lnTo>
                    <a:pt x="689" y="2436"/>
                  </a:lnTo>
                  <a:lnTo>
                    <a:pt x="689" y="2434"/>
                  </a:lnTo>
                  <a:lnTo>
                    <a:pt x="689" y="2432"/>
                  </a:lnTo>
                  <a:lnTo>
                    <a:pt x="691" y="2430"/>
                  </a:lnTo>
                  <a:lnTo>
                    <a:pt x="687" y="2426"/>
                  </a:lnTo>
                  <a:lnTo>
                    <a:pt x="689" y="2420"/>
                  </a:lnTo>
                  <a:lnTo>
                    <a:pt x="687" y="2419"/>
                  </a:lnTo>
                  <a:lnTo>
                    <a:pt x="685" y="2415"/>
                  </a:lnTo>
                  <a:lnTo>
                    <a:pt x="683" y="2413"/>
                  </a:lnTo>
                  <a:lnTo>
                    <a:pt x="682" y="2413"/>
                  </a:lnTo>
                  <a:lnTo>
                    <a:pt x="682" y="2411"/>
                  </a:lnTo>
                  <a:lnTo>
                    <a:pt x="678" y="2409"/>
                  </a:lnTo>
                  <a:lnTo>
                    <a:pt x="676" y="2413"/>
                  </a:lnTo>
                  <a:lnTo>
                    <a:pt x="676" y="2417"/>
                  </a:lnTo>
                  <a:lnTo>
                    <a:pt x="676" y="2419"/>
                  </a:lnTo>
                  <a:lnTo>
                    <a:pt x="676" y="2424"/>
                  </a:lnTo>
                  <a:lnTo>
                    <a:pt x="674" y="2428"/>
                  </a:lnTo>
                  <a:lnTo>
                    <a:pt x="674" y="2436"/>
                  </a:lnTo>
                  <a:lnTo>
                    <a:pt x="676" y="2437"/>
                  </a:lnTo>
                  <a:lnTo>
                    <a:pt x="674" y="2437"/>
                  </a:lnTo>
                  <a:lnTo>
                    <a:pt x="674" y="2439"/>
                  </a:lnTo>
                  <a:lnTo>
                    <a:pt x="674" y="2443"/>
                  </a:lnTo>
                  <a:lnTo>
                    <a:pt x="674" y="2445"/>
                  </a:lnTo>
                  <a:lnTo>
                    <a:pt x="672" y="2449"/>
                  </a:lnTo>
                  <a:lnTo>
                    <a:pt x="674" y="2456"/>
                  </a:lnTo>
                  <a:lnTo>
                    <a:pt x="672" y="2464"/>
                  </a:lnTo>
                  <a:lnTo>
                    <a:pt x="672" y="2468"/>
                  </a:lnTo>
                  <a:lnTo>
                    <a:pt x="670" y="2473"/>
                  </a:lnTo>
                  <a:lnTo>
                    <a:pt x="670" y="2475"/>
                  </a:lnTo>
                  <a:lnTo>
                    <a:pt x="670" y="2477"/>
                  </a:lnTo>
                  <a:lnTo>
                    <a:pt x="666" y="2479"/>
                  </a:lnTo>
                  <a:lnTo>
                    <a:pt x="666" y="2483"/>
                  </a:lnTo>
                  <a:lnTo>
                    <a:pt x="666" y="2489"/>
                  </a:lnTo>
                  <a:lnTo>
                    <a:pt x="666" y="2491"/>
                  </a:lnTo>
                  <a:lnTo>
                    <a:pt x="664" y="2491"/>
                  </a:lnTo>
                  <a:lnTo>
                    <a:pt x="663" y="2494"/>
                  </a:lnTo>
                  <a:lnTo>
                    <a:pt x="663" y="2496"/>
                  </a:lnTo>
                  <a:lnTo>
                    <a:pt x="659" y="2496"/>
                  </a:lnTo>
                  <a:lnTo>
                    <a:pt x="657" y="2496"/>
                  </a:lnTo>
                  <a:lnTo>
                    <a:pt x="649" y="2500"/>
                  </a:lnTo>
                  <a:lnTo>
                    <a:pt x="647" y="2502"/>
                  </a:lnTo>
                  <a:lnTo>
                    <a:pt x="649" y="2504"/>
                  </a:lnTo>
                  <a:lnTo>
                    <a:pt x="647" y="2506"/>
                  </a:lnTo>
                  <a:lnTo>
                    <a:pt x="646" y="2506"/>
                  </a:lnTo>
                  <a:lnTo>
                    <a:pt x="642" y="2504"/>
                  </a:lnTo>
                  <a:lnTo>
                    <a:pt x="640" y="2500"/>
                  </a:lnTo>
                  <a:lnTo>
                    <a:pt x="638" y="2500"/>
                  </a:lnTo>
                  <a:lnTo>
                    <a:pt x="619" y="2502"/>
                  </a:lnTo>
                  <a:lnTo>
                    <a:pt x="579" y="2506"/>
                  </a:lnTo>
                  <a:lnTo>
                    <a:pt x="547" y="2509"/>
                  </a:lnTo>
                  <a:lnTo>
                    <a:pt x="538" y="2498"/>
                  </a:lnTo>
                  <a:lnTo>
                    <a:pt x="530" y="2491"/>
                  </a:lnTo>
                  <a:lnTo>
                    <a:pt x="530" y="2489"/>
                  </a:lnTo>
                  <a:lnTo>
                    <a:pt x="532" y="2489"/>
                  </a:lnTo>
                  <a:lnTo>
                    <a:pt x="532" y="2487"/>
                  </a:lnTo>
                  <a:lnTo>
                    <a:pt x="534" y="2483"/>
                  </a:lnTo>
                  <a:lnTo>
                    <a:pt x="534" y="2479"/>
                  </a:lnTo>
                  <a:lnTo>
                    <a:pt x="534" y="2475"/>
                  </a:lnTo>
                  <a:lnTo>
                    <a:pt x="534" y="2473"/>
                  </a:lnTo>
                  <a:lnTo>
                    <a:pt x="532" y="2473"/>
                  </a:lnTo>
                  <a:lnTo>
                    <a:pt x="530" y="2472"/>
                  </a:lnTo>
                  <a:lnTo>
                    <a:pt x="530" y="2470"/>
                  </a:lnTo>
                  <a:lnTo>
                    <a:pt x="528" y="2468"/>
                  </a:lnTo>
                  <a:lnTo>
                    <a:pt x="530" y="2466"/>
                  </a:lnTo>
                  <a:lnTo>
                    <a:pt x="532" y="2464"/>
                  </a:lnTo>
                  <a:lnTo>
                    <a:pt x="530" y="2462"/>
                  </a:lnTo>
                  <a:lnTo>
                    <a:pt x="526" y="2462"/>
                  </a:lnTo>
                  <a:lnTo>
                    <a:pt x="526" y="2460"/>
                  </a:lnTo>
                  <a:lnTo>
                    <a:pt x="526" y="2458"/>
                  </a:lnTo>
                  <a:lnTo>
                    <a:pt x="526" y="2456"/>
                  </a:lnTo>
                  <a:lnTo>
                    <a:pt x="522" y="2455"/>
                  </a:lnTo>
                  <a:lnTo>
                    <a:pt x="522" y="2456"/>
                  </a:lnTo>
                  <a:lnTo>
                    <a:pt x="520" y="2455"/>
                  </a:lnTo>
                  <a:lnTo>
                    <a:pt x="519" y="2456"/>
                  </a:lnTo>
                  <a:lnTo>
                    <a:pt x="511" y="2464"/>
                  </a:lnTo>
                  <a:lnTo>
                    <a:pt x="502" y="2475"/>
                  </a:lnTo>
                  <a:lnTo>
                    <a:pt x="496" y="2479"/>
                  </a:lnTo>
                  <a:lnTo>
                    <a:pt x="490" y="2485"/>
                  </a:lnTo>
                  <a:lnTo>
                    <a:pt x="486" y="2489"/>
                  </a:lnTo>
                  <a:lnTo>
                    <a:pt x="483" y="2492"/>
                  </a:lnTo>
                  <a:lnTo>
                    <a:pt x="475" y="2498"/>
                  </a:lnTo>
                  <a:lnTo>
                    <a:pt x="471" y="2504"/>
                  </a:lnTo>
                  <a:lnTo>
                    <a:pt x="469" y="2506"/>
                  </a:lnTo>
                  <a:lnTo>
                    <a:pt x="467" y="2506"/>
                  </a:lnTo>
                  <a:lnTo>
                    <a:pt x="464" y="2508"/>
                  </a:lnTo>
                  <a:lnTo>
                    <a:pt x="454" y="2517"/>
                  </a:lnTo>
                  <a:lnTo>
                    <a:pt x="441" y="2530"/>
                  </a:lnTo>
                  <a:lnTo>
                    <a:pt x="430" y="2540"/>
                  </a:lnTo>
                  <a:lnTo>
                    <a:pt x="416" y="2551"/>
                  </a:lnTo>
                  <a:lnTo>
                    <a:pt x="414" y="2551"/>
                  </a:lnTo>
                  <a:lnTo>
                    <a:pt x="414" y="2549"/>
                  </a:lnTo>
                  <a:lnTo>
                    <a:pt x="413" y="2549"/>
                  </a:lnTo>
                  <a:lnTo>
                    <a:pt x="409" y="2551"/>
                  </a:lnTo>
                  <a:lnTo>
                    <a:pt x="409" y="2549"/>
                  </a:lnTo>
                  <a:lnTo>
                    <a:pt x="403" y="2549"/>
                  </a:lnTo>
                  <a:lnTo>
                    <a:pt x="399" y="2549"/>
                  </a:lnTo>
                  <a:lnTo>
                    <a:pt x="395" y="2545"/>
                  </a:lnTo>
                  <a:lnTo>
                    <a:pt x="394" y="2549"/>
                  </a:lnTo>
                  <a:lnTo>
                    <a:pt x="394" y="2547"/>
                  </a:lnTo>
                  <a:lnTo>
                    <a:pt x="392" y="2547"/>
                  </a:lnTo>
                  <a:lnTo>
                    <a:pt x="390" y="2547"/>
                  </a:lnTo>
                  <a:lnTo>
                    <a:pt x="388" y="2545"/>
                  </a:lnTo>
                  <a:lnTo>
                    <a:pt x="386" y="2545"/>
                  </a:lnTo>
                  <a:lnTo>
                    <a:pt x="384" y="2549"/>
                  </a:lnTo>
                  <a:lnTo>
                    <a:pt x="382" y="2555"/>
                  </a:lnTo>
                  <a:lnTo>
                    <a:pt x="380" y="2557"/>
                  </a:lnTo>
                  <a:lnTo>
                    <a:pt x="382" y="2559"/>
                  </a:lnTo>
                  <a:lnTo>
                    <a:pt x="382" y="2561"/>
                  </a:lnTo>
                  <a:lnTo>
                    <a:pt x="380" y="2566"/>
                  </a:lnTo>
                  <a:lnTo>
                    <a:pt x="380" y="2568"/>
                  </a:lnTo>
                  <a:lnTo>
                    <a:pt x="380" y="2570"/>
                  </a:lnTo>
                  <a:lnTo>
                    <a:pt x="378" y="2574"/>
                  </a:lnTo>
                  <a:lnTo>
                    <a:pt x="380" y="2574"/>
                  </a:lnTo>
                  <a:lnTo>
                    <a:pt x="378" y="2576"/>
                  </a:lnTo>
                  <a:lnTo>
                    <a:pt x="378" y="2578"/>
                  </a:lnTo>
                  <a:lnTo>
                    <a:pt x="378" y="2580"/>
                  </a:lnTo>
                  <a:lnTo>
                    <a:pt x="378" y="2581"/>
                  </a:lnTo>
                  <a:lnTo>
                    <a:pt x="380" y="2581"/>
                  </a:lnTo>
                  <a:lnTo>
                    <a:pt x="380" y="2583"/>
                  </a:lnTo>
                  <a:lnTo>
                    <a:pt x="380" y="2587"/>
                  </a:lnTo>
                  <a:lnTo>
                    <a:pt x="378" y="2587"/>
                  </a:lnTo>
                  <a:lnTo>
                    <a:pt x="377" y="2587"/>
                  </a:lnTo>
                  <a:lnTo>
                    <a:pt x="377" y="2589"/>
                  </a:lnTo>
                  <a:lnTo>
                    <a:pt x="377" y="2591"/>
                  </a:lnTo>
                  <a:lnTo>
                    <a:pt x="377" y="2595"/>
                  </a:lnTo>
                  <a:lnTo>
                    <a:pt x="377" y="2597"/>
                  </a:lnTo>
                  <a:lnTo>
                    <a:pt x="373" y="2598"/>
                  </a:lnTo>
                  <a:lnTo>
                    <a:pt x="373" y="2600"/>
                  </a:lnTo>
                  <a:lnTo>
                    <a:pt x="371" y="2604"/>
                  </a:lnTo>
                  <a:lnTo>
                    <a:pt x="371" y="2606"/>
                  </a:lnTo>
                  <a:lnTo>
                    <a:pt x="371" y="2608"/>
                  </a:lnTo>
                  <a:lnTo>
                    <a:pt x="369" y="2612"/>
                  </a:lnTo>
                  <a:lnTo>
                    <a:pt x="367" y="2615"/>
                  </a:lnTo>
                  <a:lnTo>
                    <a:pt x="367" y="2619"/>
                  </a:lnTo>
                  <a:lnTo>
                    <a:pt x="365" y="2621"/>
                  </a:lnTo>
                  <a:lnTo>
                    <a:pt x="365" y="2623"/>
                  </a:lnTo>
                  <a:lnTo>
                    <a:pt x="365" y="2625"/>
                  </a:lnTo>
                  <a:lnTo>
                    <a:pt x="363" y="2627"/>
                  </a:lnTo>
                  <a:lnTo>
                    <a:pt x="363" y="2629"/>
                  </a:lnTo>
                  <a:lnTo>
                    <a:pt x="363" y="2631"/>
                  </a:lnTo>
                  <a:lnTo>
                    <a:pt x="363" y="2634"/>
                  </a:lnTo>
                  <a:lnTo>
                    <a:pt x="361" y="2636"/>
                  </a:lnTo>
                  <a:lnTo>
                    <a:pt x="361" y="2638"/>
                  </a:lnTo>
                  <a:lnTo>
                    <a:pt x="361" y="2640"/>
                  </a:lnTo>
                  <a:lnTo>
                    <a:pt x="359" y="2644"/>
                  </a:lnTo>
                  <a:lnTo>
                    <a:pt x="359" y="2646"/>
                  </a:lnTo>
                  <a:lnTo>
                    <a:pt x="359" y="2648"/>
                  </a:lnTo>
                  <a:lnTo>
                    <a:pt x="356" y="2650"/>
                  </a:lnTo>
                  <a:lnTo>
                    <a:pt x="354" y="2648"/>
                  </a:lnTo>
                  <a:lnTo>
                    <a:pt x="350" y="2648"/>
                  </a:lnTo>
                  <a:lnTo>
                    <a:pt x="348" y="2648"/>
                  </a:lnTo>
                  <a:lnTo>
                    <a:pt x="346" y="2650"/>
                  </a:lnTo>
                  <a:lnTo>
                    <a:pt x="344" y="2650"/>
                  </a:lnTo>
                  <a:lnTo>
                    <a:pt x="342" y="2648"/>
                  </a:lnTo>
                  <a:lnTo>
                    <a:pt x="342" y="2646"/>
                  </a:lnTo>
                  <a:lnTo>
                    <a:pt x="341" y="2644"/>
                  </a:lnTo>
                  <a:lnTo>
                    <a:pt x="339" y="2642"/>
                  </a:lnTo>
                  <a:lnTo>
                    <a:pt x="339" y="2644"/>
                  </a:lnTo>
                  <a:lnTo>
                    <a:pt x="333" y="2646"/>
                  </a:lnTo>
                  <a:lnTo>
                    <a:pt x="331" y="2644"/>
                  </a:lnTo>
                  <a:lnTo>
                    <a:pt x="323" y="2644"/>
                  </a:lnTo>
                  <a:lnTo>
                    <a:pt x="333" y="2574"/>
                  </a:lnTo>
                  <a:lnTo>
                    <a:pt x="337" y="2564"/>
                  </a:lnTo>
                  <a:lnTo>
                    <a:pt x="339" y="2544"/>
                  </a:lnTo>
                  <a:lnTo>
                    <a:pt x="337" y="2526"/>
                  </a:lnTo>
                  <a:lnTo>
                    <a:pt x="335" y="2519"/>
                  </a:lnTo>
                  <a:lnTo>
                    <a:pt x="337" y="2508"/>
                  </a:lnTo>
                  <a:lnTo>
                    <a:pt x="344" y="2492"/>
                  </a:lnTo>
                  <a:lnTo>
                    <a:pt x="352" y="2473"/>
                  </a:lnTo>
                  <a:lnTo>
                    <a:pt x="358" y="2464"/>
                  </a:lnTo>
                  <a:lnTo>
                    <a:pt x="371" y="2439"/>
                  </a:lnTo>
                  <a:lnTo>
                    <a:pt x="380" y="2432"/>
                  </a:lnTo>
                  <a:lnTo>
                    <a:pt x="403" y="2405"/>
                  </a:lnTo>
                  <a:lnTo>
                    <a:pt x="407" y="2396"/>
                  </a:lnTo>
                  <a:lnTo>
                    <a:pt x="407" y="2388"/>
                  </a:lnTo>
                  <a:lnTo>
                    <a:pt x="405" y="2383"/>
                  </a:lnTo>
                  <a:lnTo>
                    <a:pt x="403" y="2375"/>
                  </a:lnTo>
                  <a:lnTo>
                    <a:pt x="409" y="2366"/>
                  </a:lnTo>
                  <a:lnTo>
                    <a:pt x="414" y="2348"/>
                  </a:lnTo>
                  <a:lnTo>
                    <a:pt x="418" y="2335"/>
                  </a:lnTo>
                  <a:lnTo>
                    <a:pt x="424" y="2316"/>
                  </a:lnTo>
                  <a:lnTo>
                    <a:pt x="426" y="2299"/>
                  </a:lnTo>
                  <a:lnTo>
                    <a:pt x="424" y="2282"/>
                  </a:lnTo>
                  <a:lnTo>
                    <a:pt x="420" y="2271"/>
                  </a:lnTo>
                  <a:lnTo>
                    <a:pt x="411" y="2258"/>
                  </a:lnTo>
                  <a:lnTo>
                    <a:pt x="409" y="2256"/>
                  </a:lnTo>
                  <a:lnTo>
                    <a:pt x="401" y="2250"/>
                  </a:lnTo>
                  <a:lnTo>
                    <a:pt x="399" y="2250"/>
                  </a:lnTo>
                  <a:lnTo>
                    <a:pt x="397" y="2246"/>
                  </a:lnTo>
                  <a:lnTo>
                    <a:pt x="394" y="2242"/>
                  </a:lnTo>
                  <a:lnTo>
                    <a:pt x="375" y="2227"/>
                  </a:lnTo>
                  <a:lnTo>
                    <a:pt x="358" y="2208"/>
                  </a:lnTo>
                  <a:lnTo>
                    <a:pt x="346" y="2188"/>
                  </a:lnTo>
                  <a:lnTo>
                    <a:pt x="337" y="2174"/>
                  </a:lnTo>
                  <a:lnTo>
                    <a:pt x="320" y="2165"/>
                  </a:lnTo>
                  <a:lnTo>
                    <a:pt x="306" y="2161"/>
                  </a:lnTo>
                  <a:lnTo>
                    <a:pt x="284" y="2159"/>
                  </a:lnTo>
                  <a:lnTo>
                    <a:pt x="242" y="2159"/>
                  </a:lnTo>
                  <a:lnTo>
                    <a:pt x="238" y="2159"/>
                  </a:lnTo>
                  <a:lnTo>
                    <a:pt x="216" y="2161"/>
                  </a:lnTo>
                  <a:lnTo>
                    <a:pt x="200" y="2167"/>
                  </a:lnTo>
                  <a:lnTo>
                    <a:pt x="181" y="2169"/>
                  </a:lnTo>
                  <a:lnTo>
                    <a:pt x="170" y="2170"/>
                  </a:lnTo>
                  <a:lnTo>
                    <a:pt x="157" y="2176"/>
                  </a:lnTo>
                  <a:lnTo>
                    <a:pt x="147" y="2180"/>
                  </a:lnTo>
                  <a:lnTo>
                    <a:pt x="144" y="2178"/>
                  </a:lnTo>
                  <a:lnTo>
                    <a:pt x="142" y="2172"/>
                  </a:lnTo>
                  <a:lnTo>
                    <a:pt x="145" y="2165"/>
                  </a:lnTo>
                  <a:lnTo>
                    <a:pt x="151" y="2157"/>
                  </a:lnTo>
                  <a:lnTo>
                    <a:pt x="155" y="2153"/>
                  </a:lnTo>
                  <a:lnTo>
                    <a:pt x="159" y="2150"/>
                  </a:lnTo>
                  <a:lnTo>
                    <a:pt x="162" y="2144"/>
                  </a:lnTo>
                  <a:lnTo>
                    <a:pt x="162" y="2142"/>
                  </a:lnTo>
                  <a:lnTo>
                    <a:pt x="164" y="2142"/>
                  </a:lnTo>
                  <a:lnTo>
                    <a:pt x="166" y="2140"/>
                  </a:lnTo>
                  <a:lnTo>
                    <a:pt x="166" y="2136"/>
                  </a:lnTo>
                  <a:lnTo>
                    <a:pt x="164" y="2134"/>
                  </a:lnTo>
                  <a:lnTo>
                    <a:pt x="168" y="2134"/>
                  </a:lnTo>
                  <a:lnTo>
                    <a:pt x="176" y="2131"/>
                  </a:lnTo>
                  <a:lnTo>
                    <a:pt x="180" y="2129"/>
                  </a:lnTo>
                  <a:lnTo>
                    <a:pt x="191" y="2121"/>
                  </a:lnTo>
                  <a:lnTo>
                    <a:pt x="202" y="2117"/>
                  </a:lnTo>
                  <a:lnTo>
                    <a:pt x="212" y="2112"/>
                  </a:lnTo>
                  <a:lnTo>
                    <a:pt x="216" y="2110"/>
                  </a:lnTo>
                  <a:lnTo>
                    <a:pt x="217" y="2110"/>
                  </a:lnTo>
                  <a:lnTo>
                    <a:pt x="223" y="2106"/>
                  </a:lnTo>
                  <a:lnTo>
                    <a:pt x="225" y="2104"/>
                  </a:lnTo>
                  <a:lnTo>
                    <a:pt x="227" y="2100"/>
                  </a:lnTo>
                  <a:lnTo>
                    <a:pt x="229" y="2099"/>
                  </a:lnTo>
                  <a:lnTo>
                    <a:pt x="231" y="2097"/>
                  </a:lnTo>
                  <a:lnTo>
                    <a:pt x="234" y="2095"/>
                  </a:lnTo>
                  <a:lnTo>
                    <a:pt x="238" y="2091"/>
                  </a:lnTo>
                  <a:lnTo>
                    <a:pt x="242" y="2089"/>
                  </a:lnTo>
                  <a:lnTo>
                    <a:pt x="246" y="2087"/>
                  </a:lnTo>
                  <a:lnTo>
                    <a:pt x="248" y="2085"/>
                  </a:lnTo>
                  <a:lnTo>
                    <a:pt x="251" y="2078"/>
                  </a:lnTo>
                  <a:lnTo>
                    <a:pt x="251" y="2076"/>
                  </a:lnTo>
                  <a:lnTo>
                    <a:pt x="248" y="2072"/>
                  </a:lnTo>
                  <a:lnTo>
                    <a:pt x="246" y="2070"/>
                  </a:lnTo>
                  <a:lnTo>
                    <a:pt x="244" y="2066"/>
                  </a:lnTo>
                  <a:lnTo>
                    <a:pt x="244" y="2064"/>
                  </a:lnTo>
                  <a:lnTo>
                    <a:pt x="244" y="2059"/>
                  </a:lnTo>
                  <a:lnTo>
                    <a:pt x="244" y="2053"/>
                  </a:lnTo>
                  <a:lnTo>
                    <a:pt x="242" y="2045"/>
                  </a:lnTo>
                  <a:lnTo>
                    <a:pt x="244" y="2044"/>
                  </a:lnTo>
                  <a:lnTo>
                    <a:pt x="246" y="2042"/>
                  </a:lnTo>
                  <a:lnTo>
                    <a:pt x="250" y="2040"/>
                  </a:lnTo>
                  <a:lnTo>
                    <a:pt x="251" y="2036"/>
                  </a:lnTo>
                  <a:lnTo>
                    <a:pt x="248" y="2032"/>
                  </a:lnTo>
                  <a:lnTo>
                    <a:pt x="246" y="2028"/>
                  </a:lnTo>
                  <a:lnTo>
                    <a:pt x="242" y="2027"/>
                  </a:lnTo>
                  <a:lnTo>
                    <a:pt x="240" y="2027"/>
                  </a:lnTo>
                  <a:lnTo>
                    <a:pt x="238" y="2025"/>
                  </a:lnTo>
                  <a:lnTo>
                    <a:pt x="236" y="2023"/>
                  </a:lnTo>
                  <a:lnTo>
                    <a:pt x="233" y="2021"/>
                  </a:lnTo>
                  <a:lnTo>
                    <a:pt x="231" y="2019"/>
                  </a:lnTo>
                  <a:lnTo>
                    <a:pt x="229" y="2019"/>
                  </a:lnTo>
                  <a:lnTo>
                    <a:pt x="227" y="2017"/>
                  </a:lnTo>
                  <a:lnTo>
                    <a:pt x="225" y="2017"/>
                  </a:lnTo>
                  <a:lnTo>
                    <a:pt x="223" y="2015"/>
                  </a:lnTo>
                  <a:lnTo>
                    <a:pt x="221" y="2015"/>
                  </a:lnTo>
                  <a:lnTo>
                    <a:pt x="219" y="2011"/>
                  </a:lnTo>
                  <a:lnTo>
                    <a:pt x="217" y="2008"/>
                  </a:lnTo>
                  <a:lnTo>
                    <a:pt x="219" y="2004"/>
                  </a:lnTo>
                  <a:lnTo>
                    <a:pt x="221" y="2002"/>
                  </a:lnTo>
                  <a:lnTo>
                    <a:pt x="223" y="2000"/>
                  </a:lnTo>
                  <a:lnTo>
                    <a:pt x="225" y="1996"/>
                  </a:lnTo>
                  <a:lnTo>
                    <a:pt x="227" y="1992"/>
                  </a:lnTo>
                  <a:lnTo>
                    <a:pt x="229" y="1991"/>
                  </a:lnTo>
                  <a:lnTo>
                    <a:pt x="229" y="1985"/>
                  </a:lnTo>
                  <a:lnTo>
                    <a:pt x="231" y="1981"/>
                  </a:lnTo>
                  <a:lnTo>
                    <a:pt x="233" y="1979"/>
                  </a:lnTo>
                  <a:lnTo>
                    <a:pt x="233" y="1975"/>
                  </a:lnTo>
                  <a:lnTo>
                    <a:pt x="234" y="1975"/>
                  </a:lnTo>
                  <a:lnTo>
                    <a:pt x="238" y="1972"/>
                  </a:lnTo>
                  <a:lnTo>
                    <a:pt x="240" y="1972"/>
                  </a:lnTo>
                  <a:lnTo>
                    <a:pt x="242" y="1974"/>
                  </a:lnTo>
                  <a:lnTo>
                    <a:pt x="248" y="1975"/>
                  </a:lnTo>
                  <a:lnTo>
                    <a:pt x="250" y="1977"/>
                  </a:lnTo>
                  <a:lnTo>
                    <a:pt x="253" y="1979"/>
                  </a:lnTo>
                  <a:lnTo>
                    <a:pt x="259" y="1981"/>
                  </a:lnTo>
                  <a:lnTo>
                    <a:pt x="263" y="1983"/>
                  </a:lnTo>
                  <a:lnTo>
                    <a:pt x="267" y="1983"/>
                  </a:lnTo>
                  <a:lnTo>
                    <a:pt x="270" y="1987"/>
                  </a:lnTo>
                  <a:lnTo>
                    <a:pt x="274" y="1987"/>
                  </a:lnTo>
                  <a:lnTo>
                    <a:pt x="276" y="1989"/>
                  </a:lnTo>
                  <a:lnTo>
                    <a:pt x="280" y="1989"/>
                  </a:lnTo>
                  <a:lnTo>
                    <a:pt x="282" y="1989"/>
                  </a:lnTo>
                  <a:lnTo>
                    <a:pt x="286" y="1989"/>
                  </a:lnTo>
                  <a:lnTo>
                    <a:pt x="287" y="1991"/>
                  </a:lnTo>
                  <a:lnTo>
                    <a:pt x="289" y="1991"/>
                  </a:lnTo>
                  <a:lnTo>
                    <a:pt x="293" y="1989"/>
                  </a:lnTo>
                  <a:lnTo>
                    <a:pt x="297" y="1989"/>
                  </a:lnTo>
                  <a:lnTo>
                    <a:pt x="299" y="1989"/>
                  </a:lnTo>
                  <a:lnTo>
                    <a:pt x="301" y="1989"/>
                  </a:lnTo>
                  <a:lnTo>
                    <a:pt x="306" y="1991"/>
                  </a:lnTo>
                  <a:lnTo>
                    <a:pt x="308" y="1991"/>
                  </a:lnTo>
                  <a:lnTo>
                    <a:pt x="314" y="1992"/>
                  </a:lnTo>
                  <a:lnTo>
                    <a:pt x="318" y="1992"/>
                  </a:lnTo>
                  <a:lnTo>
                    <a:pt x="320" y="1992"/>
                  </a:lnTo>
                  <a:lnTo>
                    <a:pt x="323" y="1994"/>
                  </a:lnTo>
                  <a:lnTo>
                    <a:pt x="325" y="1992"/>
                  </a:lnTo>
                  <a:lnTo>
                    <a:pt x="327" y="1991"/>
                  </a:lnTo>
                  <a:lnTo>
                    <a:pt x="325" y="1985"/>
                  </a:lnTo>
                  <a:lnTo>
                    <a:pt x="325" y="1979"/>
                  </a:lnTo>
                  <a:lnTo>
                    <a:pt x="325" y="1975"/>
                  </a:lnTo>
                  <a:lnTo>
                    <a:pt x="323" y="1972"/>
                  </a:lnTo>
                  <a:lnTo>
                    <a:pt x="325" y="1968"/>
                  </a:lnTo>
                  <a:lnTo>
                    <a:pt x="327" y="1962"/>
                  </a:lnTo>
                  <a:lnTo>
                    <a:pt x="327" y="1960"/>
                  </a:lnTo>
                  <a:lnTo>
                    <a:pt x="327" y="1958"/>
                  </a:lnTo>
                  <a:lnTo>
                    <a:pt x="331" y="1958"/>
                  </a:lnTo>
                  <a:lnTo>
                    <a:pt x="333" y="1958"/>
                  </a:lnTo>
                  <a:lnTo>
                    <a:pt x="335" y="1960"/>
                  </a:lnTo>
                  <a:lnTo>
                    <a:pt x="337" y="1960"/>
                  </a:lnTo>
                  <a:lnTo>
                    <a:pt x="341" y="1960"/>
                  </a:lnTo>
                  <a:lnTo>
                    <a:pt x="344" y="1960"/>
                  </a:lnTo>
                  <a:lnTo>
                    <a:pt x="350" y="1962"/>
                  </a:lnTo>
                  <a:lnTo>
                    <a:pt x="356" y="1962"/>
                  </a:lnTo>
                  <a:lnTo>
                    <a:pt x="358" y="1964"/>
                  </a:lnTo>
                  <a:lnTo>
                    <a:pt x="359" y="1964"/>
                  </a:lnTo>
                  <a:lnTo>
                    <a:pt x="361" y="1964"/>
                  </a:lnTo>
                  <a:lnTo>
                    <a:pt x="363" y="1964"/>
                  </a:lnTo>
                  <a:lnTo>
                    <a:pt x="365" y="1964"/>
                  </a:lnTo>
                  <a:lnTo>
                    <a:pt x="367" y="1964"/>
                  </a:lnTo>
                  <a:lnTo>
                    <a:pt x="369" y="1964"/>
                  </a:lnTo>
                  <a:lnTo>
                    <a:pt x="378" y="1966"/>
                  </a:lnTo>
                  <a:lnTo>
                    <a:pt x="380" y="1964"/>
                  </a:lnTo>
                  <a:lnTo>
                    <a:pt x="384" y="1962"/>
                  </a:lnTo>
                  <a:lnTo>
                    <a:pt x="386" y="1960"/>
                  </a:lnTo>
                  <a:lnTo>
                    <a:pt x="388" y="1960"/>
                  </a:lnTo>
                  <a:lnTo>
                    <a:pt x="392" y="1958"/>
                  </a:lnTo>
                  <a:lnTo>
                    <a:pt x="394" y="1956"/>
                  </a:lnTo>
                  <a:lnTo>
                    <a:pt x="397" y="1955"/>
                  </a:lnTo>
                  <a:lnTo>
                    <a:pt x="399" y="1953"/>
                  </a:lnTo>
                  <a:lnTo>
                    <a:pt x="401" y="1953"/>
                  </a:lnTo>
                  <a:lnTo>
                    <a:pt x="403" y="1953"/>
                  </a:lnTo>
                  <a:lnTo>
                    <a:pt x="407" y="1949"/>
                  </a:lnTo>
                  <a:lnTo>
                    <a:pt x="409" y="1949"/>
                  </a:lnTo>
                  <a:lnTo>
                    <a:pt x="414" y="1945"/>
                  </a:lnTo>
                  <a:lnTo>
                    <a:pt x="416" y="1943"/>
                  </a:lnTo>
                  <a:lnTo>
                    <a:pt x="418" y="1943"/>
                  </a:lnTo>
                  <a:lnTo>
                    <a:pt x="422" y="1939"/>
                  </a:lnTo>
                  <a:lnTo>
                    <a:pt x="428" y="1936"/>
                  </a:lnTo>
                  <a:lnTo>
                    <a:pt x="430" y="1934"/>
                  </a:lnTo>
                  <a:lnTo>
                    <a:pt x="433" y="1932"/>
                  </a:lnTo>
                  <a:lnTo>
                    <a:pt x="433" y="1930"/>
                  </a:lnTo>
                  <a:lnTo>
                    <a:pt x="435" y="1928"/>
                  </a:lnTo>
                  <a:lnTo>
                    <a:pt x="437" y="1924"/>
                  </a:lnTo>
                  <a:lnTo>
                    <a:pt x="441" y="1922"/>
                  </a:lnTo>
                  <a:lnTo>
                    <a:pt x="443" y="1922"/>
                  </a:lnTo>
                  <a:lnTo>
                    <a:pt x="447" y="1919"/>
                  </a:lnTo>
                  <a:lnTo>
                    <a:pt x="449" y="1917"/>
                  </a:lnTo>
                  <a:lnTo>
                    <a:pt x="450" y="1917"/>
                  </a:lnTo>
                  <a:lnTo>
                    <a:pt x="452" y="1915"/>
                  </a:lnTo>
                  <a:lnTo>
                    <a:pt x="454" y="1913"/>
                  </a:lnTo>
                  <a:lnTo>
                    <a:pt x="456" y="1909"/>
                  </a:lnTo>
                  <a:lnTo>
                    <a:pt x="458" y="1909"/>
                  </a:lnTo>
                  <a:lnTo>
                    <a:pt x="462" y="1905"/>
                  </a:lnTo>
                  <a:lnTo>
                    <a:pt x="464" y="1903"/>
                  </a:lnTo>
                  <a:lnTo>
                    <a:pt x="466" y="1902"/>
                  </a:lnTo>
                  <a:lnTo>
                    <a:pt x="469" y="1900"/>
                  </a:lnTo>
                  <a:lnTo>
                    <a:pt x="469" y="1898"/>
                  </a:lnTo>
                  <a:lnTo>
                    <a:pt x="471" y="1898"/>
                  </a:lnTo>
                  <a:lnTo>
                    <a:pt x="473" y="1896"/>
                  </a:lnTo>
                  <a:lnTo>
                    <a:pt x="475" y="1892"/>
                  </a:lnTo>
                  <a:lnTo>
                    <a:pt x="477" y="1892"/>
                  </a:lnTo>
                  <a:lnTo>
                    <a:pt x="479" y="1890"/>
                  </a:lnTo>
                  <a:lnTo>
                    <a:pt x="483" y="1886"/>
                  </a:lnTo>
                  <a:lnTo>
                    <a:pt x="486" y="1883"/>
                  </a:lnTo>
                  <a:lnTo>
                    <a:pt x="490" y="1879"/>
                  </a:lnTo>
                  <a:lnTo>
                    <a:pt x="492" y="1875"/>
                  </a:lnTo>
                  <a:lnTo>
                    <a:pt x="494" y="1873"/>
                  </a:lnTo>
                  <a:lnTo>
                    <a:pt x="496" y="1871"/>
                  </a:lnTo>
                  <a:lnTo>
                    <a:pt x="498" y="1869"/>
                  </a:lnTo>
                  <a:lnTo>
                    <a:pt x="500" y="1867"/>
                  </a:lnTo>
                  <a:lnTo>
                    <a:pt x="500" y="1866"/>
                  </a:lnTo>
                  <a:lnTo>
                    <a:pt x="503" y="1864"/>
                  </a:lnTo>
                  <a:lnTo>
                    <a:pt x="505" y="1860"/>
                  </a:lnTo>
                  <a:lnTo>
                    <a:pt x="507" y="1858"/>
                  </a:lnTo>
                  <a:lnTo>
                    <a:pt x="509" y="1856"/>
                  </a:lnTo>
                  <a:lnTo>
                    <a:pt x="509" y="1854"/>
                  </a:lnTo>
                  <a:lnTo>
                    <a:pt x="513" y="1852"/>
                  </a:lnTo>
                  <a:lnTo>
                    <a:pt x="515" y="1850"/>
                  </a:lnTo>
                  <a:lnTo>
                    <a:pt x="517" y="1849"/>
                  </a:lnTo>
                  <a:lnTo>
                    <a:pt x="519" y="1847"/>
                  </a:lnTo>
                  <a:lnTo>
                    <a:pt x="519" y="1845"/>
                  </a:lnTo>
                  <a:lnTo>
                    <a:pt x="522" y="1843"/>
                  </a:lnTo>
                  <a:lnTo>
                    <a:pt x="522" y="1841"/>
                  </a:lnTo>
                  <a:lnTo>
                    <a:pt x="526" y="1839"/>
                  </a:lnTo>
                  <a:lnTo>
                    <a:pt x="526" y="1837"/>
                  </a:lnTo>
                  <a:lnTo>
                    <a:pt x="528" y="1837"/>
                  </a:lnTo>
                  <a:lnTo>
                    <a:pt x="530" y="1835"/>
                  </a:lnTo>
                  <a:lnTo>
                    <a:pt x="532" y="1833"/>
                  </a:lnTo>
                  <a:lnTo>
                    <a:pt x="534" y="1831"/>
                  </a:lnTo>
                  <a:lnTo>
                    <a:pt x="534" y="1830"/>
                  </a:lnTo>
                  <a:lnTo>
                    <a:pt x="536" y="1826"/>
                  </a:lnTo>
                  <a:lnTo>
                    <a:pt x="539" y="1824"/>
                  </a:lnTo>
                  <a:lnTo>
                    <a:pt x="543" y="1820"/>
                  </a:lnTo>
                  <a:lnTo>
                    <a:pt x="545" y="1818"/>
                  </a:lnTo>
                  <a:lnTo>
                    <a:pt x="545" y="1816"/>
                  </a:lnTo>
                  <a:lnTo>
                    <a:pt x="549" y="1813"/>
                  </a:lnTo>
                  <a:lnTo>
                    <a:pt x="551" y="1811"/>
                  </a:lnTo>
                  <a:lnTo>
                    <a:pt x="555" y="1811"/>
                  </a:lnTo>
                  <a:lnTo>
                    <a:pt x="558" y="1805"/>
                  </a:lnTo>
                  <a:lnTo>
                    <a:pt x="558" y="1803"/>
                  </a:lnTo>
                  <a:lnTo>
                    <a:pt x="562" y="1801"/>
                  </a:lnTo>
                  <a:lnTo>
                    <a:pt x="564" y="1799"/>
                  </a:lnTo>
                  <a:lnTo>
                    <a:pt x="566" y="1799"/>
                  </a:lnTo>
                  <a:lnTo>
                    <a:pt x="570" y="1797"/>
                  </a:lnTo>
                  <a:lnTo>
                    <a:pt x="574" y="1796"/>
                  </a:lnTo>
                  <a:lnTo>
                    <a:pt x="575" y="1794"/>
                  </a:lnTo>
                  <a:lnTo>
                    <a:pt x="577" y="1792"/>
                  </a:lnTo>
                  <a:lnTo>
                    <a:pt x="579" y="1790"/>
                  </a:lnTo>
                  <a:lnTo>
                    <a:pt x="587" y="1786"/>
                  </a:lnTo>
                  <a:lnTo>
                    <a:pt x="589" y="1784"/>
                  </a:lnTo>
                  <a:lnTo>
                    <a:pt x="591" y="1780"/>
                  </a:lnTo>
                  <a:lnTo>
                    <a:pt x="592" y="1778"/>
                  </a:lnTo>
                  <a:lnTo>
                    <a:pt x="596" y="1775"/>
                  </a:lnTo>
                  <a:lnTo>
                    <a:pt x="598" y="1773"/>
                  </a:lnTo>
                  <a:lnTo>
                    <a:pt x="600" y="1771"/>
                  </a:lnTo>
                  <a:lnTo>
                    <a:pt x="604" y="1769"/>
                  </a:lnTo>
                  <a:lnTo>
                    <a:pt x="606" y="1767"/>
                  </a:lnTo>
                  <a:lnTo>
                    <a:pt x="608" y="1765"/>
                  </a:lnTo>
                  <a:lnTo>
                    <a:pt x="610" y="1763"/>
                  </a:lnTo>
                  <a:lnTo>
                    <a:pt x="613" y="1761"/>
                  </a:lnTo>
                  <a:lnTo>
                    <a:pt x="615" y="1760"/>
                  </a:lnTo>
                  <a:lnTo>
                    <a:pt x="617" y="1758"/>
                  </a:lnTo>
                  <a:lnTo>
                    <a:pt x="621" y="1754"/>
                  </a:lnTo>
                  <a:lnTo>
                    <a:pt x="625" y="1752"/>
                  </a:lnTo>
                  <a:lnTo>
                    <a:pt x="627" y="1752"/>
                  </a:lnTo>
                  <a:lnTo>
                    <a:pt x="628" y="1750"/>
                  </a:lnTo>
                  <a:lnTo>
                    <a:pt x="630" y="1750"/>
                  </a:lnTo>
                  <a:lnTo>
                    <a:pt x="632" y="1748"/>
                  </a:lnTo>
                  <a:lnTo>
                    <a:pt x="638" y="1746"/>
                  </a:lnTo>
                  <a:lnTo>
                    <a:pt x="640" y="1746"/>
                  </a:lnTo>
                  <a:lnTo>
                    <a:pt x="644" y="1746"/>
                  </a:lnTo>
                  <a:lnTo>
                    <a:pt x="647" y="1746"/>
                  </a:lnTo>
                  <a:lnTo>
                    <a:pt x="651" y="1746"/>
                  </a:lnTo>
                  <a:lnTo>
                    <a:pt x="655" y="1744"/>
                  </a:lnTo>
                  <a:lnTo>
                    <a:pt x="659" y="1746"/>
                  </a:lnTo>
                  <a:lnTo>
                    <a:pt x="663" y="1744"/>
                  </a:lnTo>
                  <a:lnTo>
                    <a:pt x="666" y="1744"/>
                  </a:lnTo>
                  <a:lnTo>
                    <a:pt x="668" y="1744"/>
                  </a:lnTo>
                  <a:lnTo>
                    <a:pt x="672" y="1744"/>
                  </a:lnTo>
                  <a:lnTo>
                    <a:pt x="676" y="1744"/>
                  </a:lnTo>
                  <a:lnTo>
                    <a:pt x="678" y="1744"/>
                  </a:lnTo>
                  <a:lnTo>
                    <a:pt x="680" y="1742"/>
                  </a:lnTo>
                  <a:lnTo>
                    <a:pt x="683" y="1742"/>
                  </a:lnTo>
                  <a:lnTo>
                    <a:pt x="687" y="1742"/>
                  </a:lnTo>
                  <a:lnTo>
                    <a:pt x="689" y="1739"/>
                  </a:lnTo>
                  <a:lnTo>
                    <a:pt x="691" y="1737"/>
                  </a:lnTo>
                  <a:lnTo>
                    <a:pt x="691" y="1735"/>
                  </a:lnTo>
                  <a:lnTo>
                    <a:pt x="693" y="1733"/>
                  </a:lnTo>
                  <a:lnTo>
                    <a:pt x="695" y="1731"/>
                  </a:lnTo>
                  <a:lnTo>
                    <a:pt x="697" y="1727"/>
                  </a:lnTo>
                  <a:lnTo>
                    <a:pt x="699" y="1727"/>
                  </a:lnTo>
                  <a:lnTo>
                    <a:pt x="699" y="1722"/>
                  </a:lnTo>
                  <a:lnTo>
                    <a:pt x="699" y="1720"/>
                  </a:lnTo>
                  <a:lnTo>
                    <a:pt x="700" y="1718"/>
                  </a:lnTo>
                  <a:lnTo>
                    <a:pt x="700" y="1716"/>
                  </a:lnTo>
                  <a:lnTo>
                    <a:pt x="702" y="1712"/>
                  </a:lnTo>
                  <a:lnTo>
                    <a:pt x="702" y="1710"/>
                  </a:lnTo>
                  <a:lnTo>
                    <a:pt x="702" y="1707"/>
                  </a:lnTo>
                  <a:lnTo>
                    <a:pt x="702" y="1703"/>
                  </a:lnTo>
                  <a:lnTo>
                    <a:pt x="700" y="1701"/>
                  </a:lnTo>
                  <a:lnTo>
                    <a:pt x="699" y="1701"/>
                  </a:lnTo>
                  <a:lnTo>
                    <a:pt x="697" y="1699"/>
                  </a:lnTo>
                  <a:lnTo>
                    <a:pt x="697" y="1697"/>
                  </a:lnTo>
                  <a:lnTo>
                    <a:pt x="697" y="1695"/>
                  </a:lnTo>
                  <a:lnTo>
                    <a:pt x="700" y="1693"/>
                  </a:lnTo>
                  <a:lnTo>
                    <a:pt x="700" y="1689"/>
                  </a:lnTo>
                  <a:lnTo>
                    <a:pt x="700" y="1688"/>
                  </a:lnTo>
                  <a:lnTo>
                    <a:pt x="700" y="1686"/>
                  </a:lnTo>
                  <a:lnTo>
                    <a:pt x="699" y="1684"/>
                  </a:lnTo>
                  <a:lnTo>
                    <a:pt x="697" y="1682"/>
                  </a:lnTo>
                  <a:lnTo>
                    <a:pt x="695" y="1682"/>
                  </a:lnTo>
                  <a:lnTo>
                    <a:pt x="693" y="1678"/>
                  </a:lnTo>
                  <a:lnTo>
                    <a:pt x="693" y="1676"/>
                  </a:lnTo>
                  <a:lnTo>
                    <a:pt x="693" y="1672"/>
                  </a:lnTo>
                  <a:lnTo>
                    <a:pt x="693" y="1671"/>
                  </a:lnTo>
                  <a:lnTo>
                    <a:pt x="691" y="1669"/>
                  </a:lnTo>
                  <a:lnTo>
                    <a:pt x="693" y="1667"/>
                  </a:lnTo>
                  <a:lnTo>
                    <a:pt x="691" y="1663"/>
                  </a:lnTo>
                  <a:lnTo>
                    <a:pt x="687" y="1661"/>
                  </a:lnTo>
                  <a:lnTo>
                    <a:pt x="687" y="1659"/>
                  </a:lnTo>
                  <a:lnTo>
                    <a:pt x="687" y="1657"/>
                  </a:lnTo>
                  <a:lnTo>
                    <a:pt x="687" y="1653"/>
                  </a:lnTo>
                  <a:lnTo>
                    <a:pt x="687" y="1652"/>
                  </a:lnTo>
                  <a:lnTo>
                    <a:pt x="685" y="1648"/>
                  </a:lnTo>
                  <a:lnTo>
                    <a:pt x="683" y="1646"/>
                  </a:lnTo>
                  <a:lnTo>
                    <a:pt x="682" y="1642"/>
                  </a:lnTo>
                  <a:lnTo>
                    <a:pt x="680" y="1640"/>
                  </a:lnTo>
                  <a:lnTo>
                    <a:pt x="680" y="1636"/>
                  </a:lnTo>
                  <a:lnTo>
                    <a:pt x="680" y="1633"/>
                  </a:lnTo>
                  <a:lnTo>
                    <a:pt x="680" y="1631"/>
                  </a:lnTo>
                  <a:lnTo>
                    <a:pt x="680" y="1629"/>
                  </a:lnTo>
                  <a:lnTo>
                    <a:pt x="680" y="1627"/>
                  </a:lnTo>
                  <a:lnTo>
                    <a:pt x="680" y="1623"/>
                  </a:lnTo>
                  <a:lnTo>
                    <a:pt x="680" y="1621"/>
                  </a:lnTo>
                  <a:lnTo>
                    <a:pt x="682" y="1618"/>
                  </a:lnTo>
                  <a:lnTo>
                    <a:pt x="682" y="1616"/>
                  </a:lnTo>
                  <a:lnTo>
                    <a:pt x="682" y="1614"/>
                  </a:lnTo>
                  <a:lnTo>
                    <a:pt x="680" y="1612"/>
                  </a:lnTo>
                  <a:lnTo>
                    <a:pt x="678" y="1610"/>
                  </a:lnTo>
                  <a:lnTo>
                    <a:pt x="676" y="1606"/>
                  </a:lnTo>
                  <a:lnTo>
                    <a:pt x="674" y="1604"/>
                  </a:lnTo>
                  <a:lnTo>
                    <a:pt x="674" y="1602"/>
                  </a:lnTo>
                  <a:lnTo>
                    <a:pt x="674" y="1600"/>
                  </a:lnTo>
                  <a:lnTo>
                    <a:pt x="676" y="1597"/>
                  </a:lnTo>
                  <a:lnTo>
                    <a:pt x="674" y="1595"/>
                  </a:lnTo>
                  <a:lnTo>
                    <a:pt x="674" y="1593"/>
                  </a:lnTo>
                  <a:lnTo>
                    <a:pt x="674" y="1589"/>
                  </a:lnTo>
                  <a:lnTo>
                    <a:pt x="674" y="1587"/>
                  </a:lnTo>
                  <a:lnTo>
                    <a:pt x="678" y="1585"/>
                  </a:lnTo>
                  <a:lnTo>
                    <a:pt x="680" y="1583"/>
                  </a:lnTo>
                  <a:lnTo>
                    <a:pt x="680" y="1580"/>
                  </a:lnTo>
                  <a:lnTo>
                    <a:pt x="680" y="1578"/>
                  </a:lnTo>
                  <a:lnTo>
                    <a:pt x="680" y="1574"/>
                  </a:lnTo>
                  <a:lnTo>
                    <a:pt x="680" y="1572"/>
                  </a:lnTo>
                  <a:lnTo>
                    <a:pt x="680" y="1568"/>
                  </a:lnTo>
                  <a:lnTo>
                    <a:pt x="678" y="1566"/>
                  </a:lnTo>
                  <a:lnTo>
                    <a:pt x="678" y="1564"/>
                  </a:lnTo>
                  <a:lnTo>
                    <a:pt x="676" y="1563"/>
                  </a:lnTo>
                  <a:lnTo>
                    <a:pt x="674" y="1561"/>
                  </a:lnTo>
                  <a:lnTo>
                    <a:pt x="672" y="1559"/>
                  </a:lnTo>
                  <a:lnTo>
                    <a:pt x="668" y="1557"/>
                  </a:lnTo>
                  <a:lnTo>
                    <a:pt x="666" y="1557"/>
                  </a:lnTo>
                  <a:lnTo>
                    <a:pt x="664" y="1553"/>
                  </a:lnTo>
                  <a:lnTo>
                    <a:pt x="663" y="1553"/>
                  </a:lnTo>
                  <a:lnTo>
                    <a:pt x="661" y="1549"/>
                  </a:lnTo>
                  <a:lnTo>
                    <a:pt x="659" y="1547"/>
                  </a:lnTo>
                  <a:lnTo>
                    <a:pt x="657" y="1546"/>
                  </a:lnTo>
                  <a:lnTo>
                    <a:pt x="655" y="1546"/>
                  </a:lnTo>
                  <a:lnTo>
                    <a:pt x="655" y="1544"/>
                  </a:lnTo>
                  <a:lnTo>
                    <a:pt x="653" y="1542"/>
                  </a:lnTo>
                  <a:lnTo>
                    <a:pt x="653" y="1540"/>
                  </a:lnTo>
                  <a:lnTo>
                    <a:pt x="651" y="1540"/>
                  </a:lnTo>
                  <a:lnTo>
                    <a:pt x="649" y="1536"/>
                  </a:lnTo>
                  <a:lnTo>
                    <a:pt x="647" y="1534"/>
                  </a:lnTo>
                  <a:lnTo>
                    <a:pt x="647" y="1530"/>
                  </a:lnTo>
                  <a:lnTo>
                    <a:pt x="646" y="1529"/>
                  </a:lnTo>
                  <a:lnTo>
                    <a:pt x="644" y="1529"/>
                  </a:lnTo>
                  <a:lnTo>
                    <a:pt x="638" y="1527"/>
                  </a:lnTo>
                  <a:lnTo>
                    <a:pt x="636" y="1525"/>
                  </a:lnTo>
                  <a:lnTo>
                    <a:pt x="634" y="1523"/>
                  </a:lnTo>
                  <a:lnTo>
                    <a:pt x="632" y="1523"/>
                  </a:lnTo>
                  <a:lnTo>
                    <a:pt x="628" y="1521"/>
                  </a:lnTo>
                  <a:lnTo>
                    <a:pt x="625" y="1519"/>
                  </a:lnTo>
                  <a:lnTo>
                    <a:pt x="623" y="1519"/>
                  </a:lnTo>
                  <a:lnTo>
                    <a:pt x="621" y="1519"/>
                  </a:lnTo>
                  <a:lnTo>
                    <a:pt x="619" y="1517"/>
                  </a:lnTo>
                  <a:lnTo>
                    <a:pt x="615" y="1515"/>
                  </a:lnTo>
                  <a:lnTo>
                    <a:pt x="613" y="1515"/>
                  </a:lnTo>
                  <a:lnTo>
                    <a:pt x="611" y="1515"/>
                  </a:lnTo>
                  <a:lnTo>
                    <a:pt x="608" y="1513"/>
                  </a:lnTo>
                  <a:lnTo>
                    <a:pt x="604" y="1511"/>
                  </a:lnTo>
                  <a:lnTo>
                    <a:pt x="602" y="1510"/>
                  </a:lnTo>
                  <a:lnTo>
                    <a:pt x="600" y="1510"/>
                  </a:lnTo>
                  <a:lnTo>
                    <a:pt x="596" y="1508"/>
                  </a:lnTo>
                  <a:lnTo>
                    <a:pt x="594" y="1504"/>
                  </a:lnTo>
                  <a:lnTo>
                    <a:pt x="592" y="1504"/>
                  </a:lnTo>
                  <a:lnTo>
                    <a:pt x="592" y="1502"/>
                  </a:lnTo>
                  <a:lnTo>
                    <a:pt x="587" y="1498"/>
                  </a:lnTo>
                  <a:lnTo>
                    <a:pt x="583" y="1496"/>
                  </a:lnTo>
                  <a:lnTo>
                    <a:pt x="577" y="1494"/>
                  </a:lnTo>
                  <a:lnTo>
                    <a:pt x="574" y="1491"/>
                  </a:lnTo>
                  <a:lnTo>
                    <a:pt x="572" y="1489"/>
                  </a:lnTo>
                  <a:lnTo>
                    <a:pt x="568" y="1489"/>
                  </a:lnTo>
                  <a:lnTo>
                    <a:pt x="566" y="1489"/>
                  </a:lnTo>
                  <a:lnTo>
                    <a:pt x="564" y="1487"/>
                  </a:lnTo>
                  <a:lnTo>
                    <a:pt x="562" y="1487"/>
                  </a:lnTo>
                  <a:lnTo>
                    <a:pt x="560" y="1489"/>
                  </a:lnTo>
                  <a:lnTo>
                    <a:pt x="556" y="1489"/>
                  </a:lnTo>
                  <a:lnTo>
                    <a:pt x="551" y="1491"/>
                  </a:lnTo>
                  <a:lnTo>
                    <a:pt x="549" y="1491"/>
                  </a:lnTo>
                  <a:lnTo>
                    <a:pt x="545" y="1491"/>
                  </a:lnTo>
                  <a:lnTo>
                    <a:pt x="541" y="1491"/>
                  </a:lnTo>
                  <a:lnTo>
                    <a:pt x="539" y="1493"/>
                  </a:lnTo>
                  <a:lnTo>
                    <a:pt x="536" y="1493"/>
                  </a:lnTo>
                  <a:lnTo>
                    <a:pt x="534" y="1494"/>
                  </a:lnTo>
                  <a:lnTo>
                    <a:pt x="530" y="1493"/>
                  </a:lnTo>
                  <a:lnTo>
                    <a:pt x="528" y="1494"/>
                  </a:lnTo>
                  <a:lnTo>
                    <a:pt x="526" y="1494"/>
                  </a:lnTo>
                  <a:lnTo>
                    <a:pt x="526" y="1491"/>
                  </a:lnTo>
                  <a:lnTo>
                    <a:pt x="526" y="1489"/>
                  </a:lnTo>
                  <a:lnTo>
                    <a:pt x="522" y="1485"/>
                  </a:lnTo>
                  <a:lnTo>
                    <a:pt x="520" y="1481"/>
                  </a:lnTo>
                  <a:lnTo>
                    <a:pt x="520" y="1477"/>
                  </a:lnTo>
                  <a:lnTo>
                    <a:pt x="519" y="1474"/>
                  </a:lnTo>
                  <a:lnTo>
                    <a:pt x="517" y="1474"/>
                  </a:lnTo>
                  <a:lnTo>
                    <a:pt x="515" y="1468"/>
                  </a:lnTo>
                  <a:lnTo>
                    <a:pt x="511" y="1466"/>
                  </a:lnTo>
                  <a:lnTo>
                    <a:pt x="509" y="1464"/>
                  </a:lnTo>
                  <a:lnTo>
                    <a:pt x="502" y="1460"/>
                  </a:lnTo>
                  <a:lnTo>
                    <a:pt x="500" y="1458"/>
                  </a:lnTo>
                  <a:lnTo>
                    <a:pt x="498" y="1458"/>
                  </a:lnTo>
                  <a:lnTo>
                    <a:pt x="496" y="1457"/>
                  </a:lnTo>
                  <a:lnTo>
                    <a:pt x="492" y="1455"/>
                  </a:lnTo>
                  <a:lnTo>
                    <a:pt x="490" y="1455"/>
                  </a:lnTo>
                  <a:lnTo>
                    <a:pt x="488" y="1455"/>
                  </a:lnTo>
                  <a:lnTo>
                    <a:pt x="486" y="1455"/>
                  </a:lnTo>
                  <a:lnTo>
                    <a:pt x="483" y="1453"/>
                  </a:lnTo>
                  <a:lnTo>
                    <a:pt x="475" y="1451"/>
                  </a:lnTo>
                  <a:lnTo>
                    <a:pt x="473" y="1451"/>
                  </a:lnTo>
                  <a:lnTo>
                    <a:pt x="471" y="1451"/>
                  </a:lnTo>
                  <a:lnTo>
                    <a:pt x="469" y="1451"/>
                  </a:lnTo>
                  <a:lnTo>
                    <a:pt x="467" y="1451"/>
                  </a:lnTo>
                  <a:lnTo>
                    <a:pt x="466" y="1451"/>
                  </a:lnTo>
                  <a:lnTo>
                    <a:pt x="462" y="1451"/>
                  </a:lnTo>
                  <a:lnTo>
                    <a:pt x="454" y="1449"/>
                  </a:lnTo>
                  <a:lnTo>
                    <a:pt x="454" y="1451"/>
                  </a:lnTo>
                  <a:lnTo>
                    <a:pt x="454" y="1455"/>
                  </a:lnTo>
                  <a:lnTo>
                    <a:pt x="452" y="1458"/>
                  </a:lnTo>
                  <a:lnTo>
                    <a:pt x="454" y="1466"/>
                  </a:lnTo>
                  <a:lnTo>
                    <a:pt x="456" y="1472"/>
                  </a:lnTo>
                  <a:lnTo>
                    <a:pt x="458" y="1479"/>
                  </a:lnTo>
                  <a:lnTo>
                    <a:pt x="462" y="1489"/>
                  </a:lnTo>
                  <a:lnTo>
                    <a:pt x="464" y="1496"/>
                  </a:lnTo>
                  <a:lnTo>
                    <a:pt x="464" y="1498"/>
                  </a:lnTo>
                  <a:lnTo>
                    <a:pt x="460" y="1504"/>
                  </a:lnTo>
                  <a:lnTo>
                    <a:pt x="454" y="1508"/>
                  </a:lnTo>
                  <a:lnTo>
                    <a:pt x="447" y="1510"/>
                  </a:lnTo>
                  <a:lnTo>
                    <a:pt x="437" y="1510"/>
                  </a:lnTo>
                  <a:lnTo>
                    <a:pt x="433" y="1508"/>
                  </a:lnTo>
                  <a:lnTo>
                    <a:pt x="424" y="1510"/>
                  </a:lnTo>
                  <a:lnTo>
                    <a:pt x="413" y="1510"/>
                  </a:lnTo>
                  <a:lnTo>
                    <a:pt x="409" y="1511"/>
                  </a:lnTo>
                  <a:lnTo>
                    <a:pt x="399" y="1515"/>
                  </a:lnTo>
                  <a:lnTo>
                    <a:pt x="397" y="1517"/>
                  </a:lnTo>
                  <a:lnTo>
                    <a:pt x="392" y="1525"/>
                  </a:lnTo>
                  <a:lnTo>
                    <a:pt x="388" y="1529"/>
                  </a:lnTo>
                  <a:lnTo>
                    <a:pt x="386" y="1529"/>
                  </a:lnTo>
                  <a:lnTo>
                    <a:pt x="386" y="1530"/>
                  </a:lnTo>
                  <a:lnTo>
                    <a:pt x="378" y="1532"/>
                  </a:lnTo>
                  <a:lnTo>
                    <a:pt x="375" y="1534"/>
                  </a:lnTo>
                  <a:lnTo>
                    <a:pt x="373" y="1536"/>
                  </a:lnTo>
                  <a:lnTo>
                    <a:pt x="369" y="1538"/>
                  </a:lnTo>
                  <a:lnTo>
                    <a:pt x="361" y="1540"/>
                  </a:lnTo>
                  <a:lnTo>
                    <a:pt x="358" y="1540"/>
                  </a:lnTo>
                  <a:lnTo>
                    <a:pt x="356" y="1542"/>
                  </a:lnTo>
                  <a:lnTo>
                    <a:pt x="352" y="1542"/>
                  </a:lnTo>
                  <a:lnTo>
                    <a:pt x="350" y="1542"/>
                  </a:lnTo>
                  <a:lnTo>
                    <a:pt x="346" y="1544"/>
                  </a:lnTo>
                  <a:lnTo>
                    <a:pt x="342" y="1544"/>
                  </a:lnTo>
                  <a:lnTo>
                    <a:pt x="341" y="1542"/>
                  </a:lnTo>
                  <a:lnTo>
                    <a:pt x="339" y="1542"/>
                  </a:lnTo>
                  <a:lnTo>
                    <a:pt x="337" y="1540"/>
                  </a:lnTo>
                  <a:lnTo>
                    <a:pt x="331" y="1542"/>
                  </a:lnTo>
                  <a:lnTo>
                    <a:pt x="329" y="1544"/>
                  </a:lnTo>
                  <a:lnTo>
                    <a:pt x="327" y="1544"/>
                  </a:lnTo>
                  <a:lnTo>
                    <a:pt x="323" y="1544"/>
                  </a:lnTo>
                  <a:lnTo>
                    <a:pt x="320" y="1546"/>
                  </a:lnTo>
                  <a:lnTo>
                    <a:pt x="314" y="1546"/>
                  </a:lnTo>
                  <a:lnTo>
                    <a:pt x="310" y="1547"/>
                  </a:lnTo>
                  <a:lnTo>
                    <a:pt x="306" y="1547"/>
                  </a:lnTo>
                  <a:lnTo>
                    <a:pt x="305" y="1547"/>
                  </a:lnTo>
                  <a:lnTo>
                    <a:pt x="303" y="1547"/>
                  </a:lnTo>
                  <a:lnTo>
                    <a:pt x="299" y="1546"/>
                  </a:lnTo>
                  <a:lnTo>
                    <a:pt x="295" y="1544"/>
                  </a:lnTo>
                  <a:lnTo>
                    <a:pt x="293" y="1542"/>
                  </a:lnTo>
                  <a:lnTo>
                    <a:pt x="293" y="1538"/>
                  </a:lnTo>
                  <a:lnTo>
                    <a:pt x="289" y="1536"/>
                  </a:lnTo>
                  <a:lnTo>
                    <a:pt x="286" y="1534"/>
                  </a:lnTo>
                  <a:lnTo>
                    <a:pt x="284" y="1536"/>
                  </a:lnTo>
                  <a:lnTo>
                    <a:pt x="280" y="1538"/>
                  </a:lnTo>
                  <a:lnTo>
                    <a:pt x="276" y="1542"/>
                  </a:lnTo>
                  <a:lnTo>
                    <a:pt x="276" y="1544"/>
                  </a:lnTo>
                  <a:lnTo>
                    <a:pt x="274" y="1546"/>
                  </a:lnTo>
                  <a:lnTo>
                    <a:pt x="274" y="1547"/>
                  </a:lnTo>
                  <a:lnTo>
                    <a:pt x="272" y="1547"/>
                  </a:lnTo>
                  <a:lnTo>
                    <a:pt x="269" y="1549"/>
                  </a:lnTo>
                  <a:lnTo>
                    <a:pt x="267" y="1549"/>
                  </a:lnTo>
                  <a:lnTo>
                    <a:pt x="263" y="1549"/>
                  </a:lnTo>
                  <a:lnTo>
                    <a:pt x="261" y="1549"/>
                  </a:lnTo>
                  <a:lnTo>
                    <a:pt x="257" y="1549"/>
                  </a:lnTo>
                  <a:lnTo>
                    <a:pt x="255" y="1549"/>
                  </a:lnTo>
                  <a:lnTo>
                    <a:pt x="253" y="1549"/>
                  </a:lnTo>
                  <a:lnTo>
                    <a:pt x="251" y="1547"/>
                  </a:lnTo>
                  <a:lnTo>
                    <a:pt x="250" y="1547"/>
                  </a:lnTo>
                  <a:lnTo>
                    <a:pt x="248" y="1546"/>
                  </a:lnTo>
                  <a:lnTo>
                    <a:pt x="248" y="1544"/>
                  </a:lnTo>
                  <a:lnTo>
                    <a:pt x="248" y="1542"/>
                  </a:lnTo>
                  <a:lnTo>
                    <a:pt x="246" y="1540"/>
                  </a:lnTo>
                  <a:lnTo>
                    <a:pt x="246" y="1538"/>
                  </a:lnTo>
                  <a:lnTo>
                    <a:pt x="246" y="1536"/>
                  </a:lnTo>
                  <a:lnTo>
                    <a:pt x="244" y="1532"/>
                  </a:lnTo>
                  <a:lnTo>
                    <a:pt x="242" y="1530"/>
                  </a:lnTo>
                  <a:lnTo>
                    <a:pt x="234" y="1527"/>
                  </a:lnTo>
                  <a:lnTo>
                    <a:pt x="233" y="1525"/>
                  </a:lnTo>
                  <a:lnTo>
                    <a:pt x="231" y="1523"/>
                  </a:lnTo>
                  <a:lnTo>
                    <a:pt x="229" y="1523"/>
                  </a:lnTo>
                  <a:lnTo>
                    <a:pt x="227" y="1521"/>
                  </a:lnTo>
                  <a:lnTo>
                    <a:pt x="225" y="1521"/>
                  </a:lnTo>
                  <a:lnTo>
                    <a:pt x="223" y="1521"/>
                  </a:lnTo>
                  <a:lnTo>
                    <a:pt x="223" y="1517"/>
                  </a:lnTo>
                  <a:lnTo>
                    <a:pt x="221" y="1515"/>
                  </a:lnTo>
                  <a:lnTo>
                    <a:pt x="219" y="1513"/>
                  </a:lnTo>
                  <a:lnTo>
                    <a:pt x="217" y="1511"/>
                  </a:lnTo>
                  <a:lnTo>
                    <a:pt x="217" y="1510"/>
                  </a:lnTo>
                  <a:lnTo>
                    <a:pt x="217" y="1506"/>
                  </a:lnTo>
                  <a:lnTo>
                    <a:pt x="216" y="1504"/>
                  </a:lnTo>
                  <a:lnTo>
                    <a:pt x="212" y="1504"/>
                  </a:lnTo>
                  <a:lnTo>
                    <a:pt x="208" y="1504"/>
                  </a:lnTo>
                  <a:lnTo>
                    <a:pt x="206" y="1502"/>
                  </a:lnTo>
                  <a:lnTo>
                    <a:pt x="204" y="1500"/>
                  </a:lnTo>
                  <a:lnTo>
                    <a:pt x="204" y="1498"/>
                  </a:lnTo>
                  <a:lnTo>
                    <a:pt x="204" y="1496"/>
                  </a:lnTo>
                  <a:lnTo>
                    <a:pt x="206" y="1494"/>
                  </a:lnTo>
                  <a:lnTo>
                    <a:pt x="206" y="1491"/>
                  </a:lnTo>
                  <a:lnTo>
                    <a:pt x="208" y="1485"/>
                  </a:lnTo>
                  <a:lnTo>
                    <a:pt x="206" y="1485"/>
                  </a:lnTo>
                  <a:lnTo>
                    <a:pt x="206" y="1483"/>
                  </a:lnTo>
                  <a:lnTo>
                    <a:pt x="206" y="1479"/>
                  </a:lnTo>
                  <a:lnTo>
                    <a:pt x="204" y="1475"/>
                  </a:lnTo>
                  <a:lnTo>
                    <a:pt x="202" y="1472"/>
                  </a:lnTo>
                  <a:lnTo>
                    <a:pt x="200" y="1470"/>
                  </a:lnTo>
                  <a:lnTo>
                    <a:pt x="198" y="1470"/>
                  </a:lnTo>
                  <a:lnTo>
                    <a:pt x="195" y="1472"/>
                  </a:lnTo>
                  <a:lnTo>
                    <a:pt x="195" y="1474"/>
                  </a:lnTo>
                  <a:lnTo>
                    <a:pt x="191" y="1475"/>
                  </a:lnTo>
                  <a:lnTo>
                    <a:pt x="191" y="1477"/>
                  </a:lnTo>
                  <a:lnTo>
                    <a:pt x="189" y="1477"/>
                  </a:lnTo>
                  <a:lnTo>
                    <a:pt x="185" y="1479"/>
                  </a:lnTo>
                  <a:lnTo>
                    <a:pt x="185" y="1477"/>
                  </a:lnTo>
                  <a:lnTo>
                    <a:pt x="178" y="1475"/>
                  </a:lnTo>
                  <a:lnTo>
                    <a:pt x="174" y="1474"/>
                  </a:lnTo>
                  <a:lnTo>
                    <a:pt x="172" y="1474"/>
                  </a:lnTo>
                  <a:lnTo>
                    <a:pt x="170" y="1470"/>
                  </a:lnTo>
                  <a:lnTo>
                    <a:pt x="168" y="1470"/>
                  </a:lnTo>
                  <a:lnTo>
                    <a:pt x="166" y="1468"/>
                  </a:lnTo>
                  <a:lnTo>
                    <a:pt x="164" y="1466"/>
                  </a:lnTo>
                  <a:lnTo>
                    <a:pt x="162" y="1464"/>
                  </a:lnTo>
                  <a:lnTo>
                    <a:pt x="161" y="1464"/>
                  </a:lnTo>
                  <a:lnTo>
                    <a:pt x="159" y="1462"/>
                  </a:lnTo>
                  <a:lnTo>
                    <a:pt x="155" y="1460"/>
                  </a:lnTo>
                  <a:lnTo>
                    <a:pt x="155" y="1458"/>
                  </a:lnTo>
                  <a:lnTo>
                    <a:pt x="155" y="1457"/>
                  </a:lnTo>
                  <a:lnTo>
                    <a:pt x="157" y="1455"/>
                  </a:lnTo>
                  <a:lnTo>
                    <a:pt x="159" y="1455"/>
                  </a:lnTo>
                  <a:lnTo>
                    <a:pt x="161" y="1455"/>
                  </a:lnTo>
                  <a:lnTo>
                    <a:pt x="161" y="1453"/>
                  </a:lnTo>
                  <a:lnTo>
                    <a:pt x="162" y="1453"/>
                  </a:lnTo>
                  <a:lnTo>
                    <a:pt x="166" y="1451"/>
                  </a:lnTo>
                  <a:lnTo>
                    <a:pt x="168" y="1451"/>
                  </a:lnTo>
                  <a:lnTo>
                    <a:pt x="172" y="1449"/>
                  </a:lnTo>
                  <a:lnTo>
                    <a:pt x="174" y="1447"/>
                  </a:lnTo>
                  <a:lnTo>
                    <a:pt x="176" y="1447"/>
                  </a:lnTo>
                  <a:lnTo>
                    <a:pt x="178" y="1445"/>
                  </a:lnTo>
                  <a:lnTo>
                    <a:pt x="180" y="1445"/>
                  </a:lnTo>
                  <a:lnTo>
                    <a:pt x="181" y="1443"/>
                  </a:lnTo>
                  <a:lnTo>
                    <a:pt x="183" y="1441"/>
                  </a:lnTo>
                  <a:lnTo>
                    <a:pt x="185" y="1439"/>
                  </a:lnTo>
                  <a:lnTo>
                    <a:pt x="189" y="1438"/>
                  </a:lnTo>
                  <a:lnTo>
                    <a:pt x="193" y="1436"/>
                  </a:lnTo>
                  <a:lnTo>
                    <a:pt x="193" y="1434"/>
                  </a:lnTo>
                  <a:lnTo>
                    <a:pt x="195" y="1432"/>
                  </a:lnTo>
                  <a:lnTo>
                    <a:pt x="197" y="1428"/>
                  </a:lnTo>
                  <a:lnTo>
                    <a:pt x="198" y="1426"/>
                  </a:lnTo>
                  <a:lnTo>
                    <a:pt x="198" y="1424"/>
                  </a:lnTo>
                  <a:lnTo>
                    <a:pt x="200" y="1421"/>
                  </a:lnTo>
                  <a:lnTo>
                    <a:pt x="200" y="1419"/>
                  </a:lnTo>
                  <a:lnTo>
                    <a:pt x="200" y="1417"/>
                  </a:lnTo>
                  <a:lnTo>
                    <a:pt x="200" y="1415"/>
                  </a:lnTo>
                  <a:lnTo>
                    <a:pt x="202" y="1413"/>
                  </a:lnTo>
                  <a:lnTo>
                    <a:pt x="204" y="1409"/>
                  </a:lnTo>
                  <a:lnTo>
                    <a:pt x="206" y="1407"/>
                  </a:lnTo>
                  <a:lnTo>
                    <a:pt x="206" y="1405"/>
                  </a:lnTo>
                  <a:lnTo>
                    <a:pt x="206" y="1402"/>
                  </a:lnTo>
                  <a:lnTo>
                    <a:pt x="206" y="1400"/>
                  </a:lnTo>
                  <a:lnTo>
                    <a:pt x="206" y="1398"/>
                  </a:lnTo>
                  <a:lnTo>
                    <a:pt x="204" y="1396"/>
                  </a:lnTo>
                  <a:lnTo>
                    <a:pt x="204" y="1394"/>
                  </a:lnTo>
                  <a:lnTo>
                    <a:pt x="204" y="1392"/>
                  </a:lnTo>
                  <a:lnTo>
                    <a:pt x="204" y="1390"/>
                  </a:lnTo>
                  <a:lnTo>
                    <a:pt x="202" y="1386"/>
                  </a:lnTo>
                  <a:lnTo>
                    <a:pt x="202" y="1385"/>
                  </a:lnTo>
                  <a:lnTo>
                    <a:pt x="202" y="1383"/>
                  </a:lnTo>
                  <a:lnTo>
                    <a:pt x="200" y="1381"/>
                  </a:lnTo>
                  <a:lnTo>
                    <a:pt x="198" y="1379"/>
                  </a:lnTo>
                  <a:lnTo>
                    <a:pt x="198" y="1377"/>
                  </a:lnTo>
                  <a:lnTo>
                    <a:pt x="198" y="1375"/>
                  </a:lnTo>
                  <a:lnTo>
                    <a:pt x="197" y="1373"/>
                  </a:lnTo>
                  <a:lnTo>
                    <a:pt x="197" y="1369"/>
                  </a:lnTo>
                  <a:lnTo>
                    <a:pt x="197" y="1368"/>
                  </a:lnTo>
                  <a:lnTo>
                    <a:pt x="197" y="1366"/>
                  </a:lnTo>
                  <a:lnTo>
                    <a:pt x="195" y="1362"/>
                  </a:lnTo>
                  <a:lnTo>
                    <a:pt x="193" y="1360"/>
                  </a:lnTo>
                  <a:lnTo>
                    <a:pt x="193" y="1358"/>
                  </a:lnTo>
                  <a:lnTo>
                    <a:pt x="191" y="1356"/>
                  </a:lnTo>
                  <a:lnTo>
                    <a:pt x="191" y="1354"/>
                  </a:lnTo>
                  <a:lnTo>
                    <a:pt x="187" y="1352"/>
                  </a:lnTo>
                  <a:lnTo>
                    <a:pt x="181" y="1349"/>
                  </a:lnTo>
                  <a:lnTo>
                    <a:pt x="180" y="1349"/>
                  </a:lnTo>
                  <a:lnTo>
                    <a:pt x="178" y="1349"/>
                  </a:lnTo>
                  <a:lnTo>
                    <a:pt x="174" y="1349"/>
                  </a:lnTo>
                  <a:lnTo>
                    <a:pt x="172" y="1349"/>
                  </a:lnTo>
                  <a:lnTo>
                    <a:pt x="170" y="1349"/>
                  </a:lnTo>
                  <a:lnTo>
                    <a:pt x="164" y="1349"/>
                  </a:lnTo>
                  <a:lnTo>
                    <a:pt x="162" y="1349"/>
                  </a:lnTo>
                  <a:lnTo>
                    <a:pt x="159" y="1349"/>
                  </a:lnTo>
                  <a:lnTo>
                    <a:pt x="157" y="1350"/>
                  </a:lnTo>
                  <a:lnTo>
                    <a:pt x="155" y="1350"/>
                  </a:lnTo>
                  <a:lnTo>
                    <a:pt x="153" y="1350"/>
                  </a:lnTo>
                  <a:lnTo>
                    <a:pt x="149" y="1350"/>
                  </a:lnTo>
                  <a:lnTo>
                    <a:pt x="147" y="1350"/>
                  </a:lnTo>
                  <a:lnTo>
                    <a:pt x="145" y="1350"/>
                  </a:lnTo>
                  <a:lnTo>
                    <a:pt x="142" y="1352"/>
                  </a:lnTo>
                  <a:lnTo>
                    <a:pt x="140" y="1352"/>
                  </a:lnTo>
                  <a:lnTo>
                    <a:pt x="138" y="1354"/>
                  </a:lnTo>
                  <a:lnTo>
                    <a:pt x="132" y="1356"/>
                  </a:lnTo>
                  <a:lnTo>
                    <a:pt x="130" y="1356"/>
                  </a:lnTo>
                  <a:lnTo>
                    <a:pt x="126" y="1358"/>
                  </a:lnTo>
                  <a:lnTo>
                    <a:pt x="125" y="1358"/>
                  </a:lnTo>
                  <a:lnTo>
                    <a:pt x="123" y="1358"/>
                  </a:lnTo>
                  <a:lnTo>
                    <a:pt x="121" y="1358"/>
                  </a:lnTo>
                  <a:lnTo>
                    <a:pt x="119" y="1358"/>
                  </a:lnTo>
                  <a:lnTo>
                    <a:pt x="117" y="1360"/>
                  </a:lnTo>
                  <a:lnTo>
                    <a:pt x="115" y="1360"/>
                  </a:lnTo>
                  <a:lnTo>
                    <a:pt x="111" y="1360"/>
                  </a:lnTo>
                  <a:lnTo>
                    <a:pt x="109" y="1360"/>
                  </a:lnTo>
                  <a:lnTo>
                    <a:pt x="108" y="1360"/>
                  </a:lnTo>
                  <a:lnTo>
                    <a:pt x="104" y="1360"/>
                  </a:lnTo>
                  <a:lnTo>
                    <a:pt x="102" y="1362"/>
                  </a:lnTo>
                  <a:lnTo>
                    <a:pt x="98" y="1362"/>
                  </a:lnTo>
                  <a:lnTo>
                    <a:pt x="96" y="1362"/>
                  </a:lnTo>
                  <a:lnTo>
                    <a:pt x="94" y="1362"/>
                  </a:lnTo>
                  <a:lnTo>
                    <a:pt x="90" y="1362"/>
                  </a:lnTo>
                  <a:lnTo>
                    <a:pt x="87" y="1360"/>
                  </a:lnTo>
                  <a:lnTo>
                    <a:pt x="83" y="1356"/>
                  </a:lnTo>
                  <a:lnTo>
                    <a:pt x="83" y="1352"/>
                  </a:lnTo>
                  <a:lnTo>
                    <a:pt x="85" y="1349"/>
                  </a:lnTo>
                  <a:lnTo>
                    <a:pt x="85" y="1347"/>
                  </a:lnTo>
                  <a:lnTo>
                    <a:pt x="85" y="1343"/>
                  </a:lnTo>
                  <a:lnTo>
                    <a:pt x="85" y="1339"/>
                  </a:lnTo>
                  <a:lnTo>
                    <a:pt x="87" y="1335"/>
                  </a:lnTo>
                  <a:lnTo>
                    <a:pt x="85" y="1333"/>
                  </a:lnTo>
                  <a:lnTo>
                    <a:pt x="87" y="1332"/>
                  </a:lnTo>
                  <a:lnTo>
                    <a:pt x="87" y="1328"/>
                  </a:lnTo>
                  <a:lnTo>
                    <a:pt x="87" y="1326"/>
                  </a:lnTo>
                  <a:lnTo>
                    <a:pt x="89" y="1324"/>
                  </a:lnTo>
                  <a:lnTo>
                    <a:pt x="89" y="1320"/>
                  </a:lnTo>
                  <a:lnTo>
                    <a:pt x="89" y="1318"/>
                  </a:lnTo>
                  <a:lnTo>
                    <a:pt x="89" y="1316"/>
                  </a:lnTo>
                  <a:lnTo>
                    <a:pt x="90" y="1315"/>
                  </a:lnTo>
                  <a:lnTo>
                    <a:pt x="89" y="1313"/>
                  </a:lnTo>
                  <a:lnTo>
                    <a:pt x="89" y="1311"/>
                  </a:lnTo>
                  <a:lnTo>
                    <a:pt x="89" y="1309"/>
                  </a:lnTo>
                  <a:lnTo>
                    <a:pt x="90" y="1307"/>
                  </a:lnTo>
                  <a:lnTo>
                    <a:pt x="90" y="1303"/>
                  </a:lnTo>
                  <a:lnTo>
                    <a:pt x="90" y="1299"/>
                  </a:lnTo>
                  <a:lnTo>
                    <a:pt x="90" y="1297"/>
                  </a:lnTo>
                  <a:lnTo>
                    <a:pt x="90" y="1296"/>
                  </a:lnTo>
                  <a:lnTo>
                    <a:pt x="87" y="1294"/>
                  </a:lnTo>
                  <a:lnTo>
                    <a:pt x="85" y="1294"/>
                  </a:lnTo>
                  <a:lnTo>
                    <a:pt x="81" y="1292"/>
                  </a:lnTo>
                  <a:lnTo>
                    <a:pt x="79" y="1290"/>
                  </a:lnTo>
                  <a:lnTo>
                    <a:pt x="77" y="1290"/>
                  </a:lnTo>
                  <a:lnTo>
                    <a:pt x="77" y="1288"/>
                  </a:lnTo>
                  <a:lnTo>
                    <a:pt x="73" y="1286"/>
                  </a:lnTo>
                  <a:lnTo>
                    <a:pt x="73" y="1284"/>
                  </a:lnTo>
                  <a:lnTo>
                    <a:pt x="73" y="1282"/>
                  </a:lnTo>
                  <a:lnTo>
                    <a:pt x="73" y="1277"/>
                  </a:lnTo>
                  <a:lnTo>
                    <a:pt x="73" y="1275"/>
                  </a:lnTo>
                  <a:lnTo>
                    <a:pt x="75" y="1275"/>
                  </a:lnTo>
                  <a:lnTo>
                    <a:pt x="75" y="1273"/>
                  </a:lnTo>
                  <a:lnTo>
                    <a:pt x="75" y="1271"/>
                  </a:lnTo>
                  <a:lnTo>
                    <a:pt x="75" y="1269"/>
                  </a:lnTo>
                  <a:lnTo>
                    <a:pt x="75" y="1267"/>
                  </a:lnTo>
                  <a:lnTo>
                    <a:pt x="77" y="1265"/>
                  </a:lnTo>
                  <a:lnTo>
                    <a:pt x="79" y="1263"/>
                  </a:lnTo>
                  <a:lnTo>
                    <a:pt x="83" y="1260"/>
                  </a:lnTo>
                  <a:lnTo>
                    <a:pt x="83" y="1258"/>
                  </a:lnTo>
                  <a:lnTo>
                    <a:pt x="83" y="1252"/>
                  </a:lnTo>
                  <a:lnTo>
                    <a:pt x="81" y="1250"/>
                  </a:lnTo>
                  <a:lnTo>
                    <a:pt x="81" y="1248"/>
                  </a:lnTo>
                  <a:lnTo>
                    <a:pt x="79" y="1244"/>
                  </a:lnTo>
                  <a:lnTo>
                    <a:pt x="77" y="1243"/>
                  </a:lnTo>
                  <a:lnTo>
                    <a:pt x="77" y="1239"/>
                  </a:lnTo>
                  <a:lnTo>
                    <a:pt x="75" y="1237"/>
                  </a:lnTo>
                  <a:lnTo>
                    <a:pt x="73" y="1237"/>
                  </a:lnTo>
                  <a:lnTo>
                    <a:pt x="72" y="1235"/>
                  </a:lnTo>
                  <a:lnTo>
                    <a:pt x="70" y="1235"/>
                  </a:lnTo>
                  <a:lnTo>
                    <a:pt x="68" y="1235"/>
                  </a:lnTo>
                  <a:lnTo>
                    <a:pt x="66" y="1235"/>
                  </a:lnTo>
                  <a:lnTo>
                    <a:pt x="64" y="1235"/>
                  </a:lnTo>
                  <a:lnTo>
                    <a:pt x="62" y="1233"/>
                  </a:lnTo>
                  <a:lnTo>
                    <a:pt x="60" y="1233"/>
                  </a:lnTo>
                  <a:lnTo>
                    <a:pt x="58" y="1233"/>
                  </a:lnTo>
                  <a:lnTo>
                    <a:pt x="51" y="1233"/>
                  </a:lnTo>
                  <a:lnTo>
                    <a:pt x="47" y="1231"/>
                  </a:lnTo>
                  <a:lnTo>
                    <a:pt x="45" y="1229"/>
                  </a:lnTo>
                  <a:lnTo>
                    <a:pt x="36" y="1226"/>
                  </a:lnTo>
                  <a:lnTo>
                    <a:pt x="34" y="1226"/>
                  </a:lnTo>
                  <a:lnTo>
                    <a:pt x="34" y="1222"/>
                  </a:lnTo>
                  <a:lnTo>
                    <a:pt x="32" y="1220"/>
                  </a:lnTo>
                  <a:lnTo>
                    <a:pt x="30" y="1218"/>
                  </a:lnTo>
                  <a:lnTo>
                    <a:pt x="28" y="1214"/>
                  </a:lnTo>
                  <a:lnTo>
                    <a:pt x="24" y="1212"/>
                  </a:lnTo>
                  <a:lnTo>
                    <a:pt x="22" y="1212"/>
                  </a:lnTo>
                  <a:lnTo>
                    <a:pt x="20" y="1210"/>
                  </a:lnTo>
                  <a:lnTo>
                    <a:pt x="17" y="1210"/>
                  </a:lnTo>
                  <a:lnTo>
                    <a:pt x="13" y="1208"/>
                  </a:lnTo>
                  <a:lnTo>
                    <a:pt x="9" y="1208"/>
                  </a:lnTo>
                  <a:lnTo>
                    <a:pt x="7" y="1208"/>
                  </a:lnTo>
                  <a:lnTo>
                    <a:pt x="3" y="1208"/>
                  </a:lnTo>
                  <a:lnTo>
                    <a:pt x="1" y="1205"/>
                  </a:lnTo>
                  <a:lnTo>
                    <a:pt x="1" y="1203"/>
                  </a:lnTo>
                  <a:lnTo>
                    <a:pt x="0" y="1199"/>
                  </a:lnTo>
                  <a:lnTo>
                    <a:pt x="0" y="1197"/>
                  </a:lnTo>
                  <a:lnTo>
                    <a:pt x="1" y="1197"/>
                  </a:lnTo>
                  <a:lnTo>
                    <a:pt x="1" y="1195"/>
                  </a:lnTo>
                  <a:lnTo>
                    <a:pt x="3" y="1193"/>
                  </a:lnTo>
                  <a:lnTo>
                    <a:pt x="5" y="1191"/>
                  </a:lnTo>
                  <a:lnTo>
                    <a:pt x="9" y="1190"/>
                  </a:lnTo>
                  <a:lnTo>
                    <a:pt x="11" y="1186"/>
                  </a:lnTo>
                  <a:lnTo>
                    <a:pt x="13" y="1182"/>
                  </a:lnTo>
                  <a:lnTo>
                    <a:pt x="13" y="1178"/>
                  </a:lnTo>
                  <a:lnTo>
                    <a:pt x="15" y="1176"/>
                  </a:lnTo>
                  <a:lnTo>
                    <a:pt x="15" y="1172"/>
                  </a:lnTo>
                  <a:lnTo>
                    <a:pt x="17" y="1167"/>
                  </a:lnTo>
                  <a:lnTo>
                    <a:pt x="17" y="1165"/>
                  </a:lnTo>
                  <a:lnTo>
                    <a:pt x="17" y="1161"/>
                  </a:lnTo>
                  <a:lnTo>
                    <a:pt x="18" y="1159"/>
                  </a:lnTo>
                  <a:lnTo>
                    <a:pt x="18" y="1157"/>
                  </a:lnTo>
                  <a:lnTo>
                    <a:pt x="22" y="1155"/>
                  </a:lnTo>
                  <a:lnTo>
                    <a:pt x="26" y="1152"/>
                  </a:lnTo>
                  <a:lnTo>
                    <a:pt x="28" y="1148"/>
                  </a:lnTo>
                  <a:lnTo>
                    <a:pt x="32" y="1144"/>
                  </a:lnTo>
                  <a:lnTo>
                    <a:pt x="34" y="1140"/>
                  </a:lnTo>
                  <a:lnTo>
                    <a:pt x="36" y="1137"/>
                  </a:lnTo>
                  <a:lnTo>
                    <a:pt x="37" y="1133"/>
                  </a:lnTo>
                  <a:lnTo>
                    <a:pt x="39" y="1131"/>
                  </a:lnTo>
                  <a:lnTo>
                    <a:pt x="39" y="1127"/>
                  </a:lnTo>
                  <a:lnTo>
                    <a:pt x="41" y="1123"/>
                  </a:lnTo>
                  <a:lnTo>
                    <a:pt x="43" y="1119"/>
                  </a:lnTo>
                  <a:lnTo>
                    <a:pt x="43" y="1118"/>
                  </a:lnTo>
                  <a:lnTo>
                    <a:pt x="45" y="1114"/>
                  </a:lnTo>
                  <a:lnTo>
                    <a:pt x="45" y="1110"/>
                  </a:lnTo>
                  <a:lnTo>
                    <a:pt x="47" y="1106"/>
                  </a:lnTo>
                  <a:lnTo>
                    <a:pt x="45" y="1101"/>
                  </a:lnTo>
                  <a:lnTo>
                    <a:pt x="43" y="1099"/>
                  </a:lnTo>
                  <a:lnTo>
                    <a:pt x="39" y="1095"/>
                  </a:lnTo>
                  <a:lnTo>
                    <a:pt x="37" y="1093"/>
                  </a:lnTo>
                  <a:lnTo>
                    <a:pt x="37" y="1089"/>
                  </a:lnTo>
                  <a:lnTo>
                    <a:pt x="36" y="1087"/>
                  </a:lnTo>
                  <a:lnTo>
                    <a:pt x="34" y="1083"/>
                  </a:lnTo>
                  <a:lnTo>
                    <a:pt x="32" y="1082"/>
                  </a:lnTo>
                  <a:lnTo>
                    <a:pt x="28" y="1078"/>
                  </a:lnTo>
                  <a:lnTo>
                    <a:pt x="24" y="1076"/>
                  </a:lnTo>
                  <a:lnTo>
                    <a:pt x="22" y="1074"/>
                  </a:lnTo>
                  <a:lnTo>
                    <a:pt x="20" y="1072"/>
                  </a:lnTo>
                  <a:lnTo>
                    <a:pt x="18" y="1068"/>
                  </a:lnTo>
                  <a:lnTo>
                    <a:pt x="17" y="1066"/>
                  </a:lnTo>
                  <a:lnTo>
                    <a:pt x="17" y="1065"/>
                  </a:lnTo>
                  <a:lnTo>
                    <a:pt x="15" y="1061"/>
                  </a:lnTo>
                  <a:lnTo>
                    <a:pt x="15" y="1057"/>
                  </a:lnTo>
                  <a:lnTo>
                    <a:pt x="13" y="1053"/>
                  </a:lnTo>
                  <a:lnTo>
                    <a:pt x="13" y="1049"/>
                  </a:lnTo>
                  <a:lnTo>
                    <a:pt x="13" y="1047"/>
                  </a:lnTo>
                  <a:lnTo>
                    <a:pt x="13" y="1044"/>
                  </a:lnTo>
                  <a:lnTo>
                    <a:pt x="15" y="1040"/>
                  </a:lnTo>
                  <a:lnTo>
                    <a:pt x="15" y="1036"/>
                  </a:lnTo>
                  <a:lnTo>
                    <a:pt x="15" y="1034"/>
                  </a:lnTo>
                  <a:lnTo>
                    <a:pt x="17" y="1030"/>
                  </a:lnTo>
                  <a:lnTo>
                    <a:pt x="18" y="1029"/>
                  </a:lnTo>
                  <a:lnTo>
                    <a:pt x="20" y="1027"/>
                  </a:lnTo>
                  <a:lnTo>
                    <a:pt x="20" y="1025"/>
                  </a:lnTo>
                  <a:lnTo>
                    <a:pt x="20" y="1021"/>
                  </a:lnTo>
                  <a:lnTo>
                    <a:pt x="22" y="1019"/>
                  </a:lnTo>
                  <a:lnTo>
                    <a:pt x="22" y="1017"/>
                  </a:lnTo>
                  <a:lnTo>
                    <a:pt x="22" y="1013"/>
                  </a:lnTo>
                  <a:lnTo>
                    <a:pt x="20" y="1012"/>
                  </a:lnTo>
                  <a:lnTo>
                    <a:pt x="20" y="1008"/>
                  </a:lnTo>
                  <a:lnTo>
                    <a:pt x="18" y="1002"/>
                  </a:lnTo>
                  <a:lnTo>
                    <a:pt x="18" y="996"/>
                  </a:lnTo>
                  <a:lnTo>
                    <a:pt x="18" y="994"/>
                  </a:lnTo>
                  <a:lnTo>
                    <a:pt x="18" y="989"/>
                  </a:lnTo>
                  <a:lnTo>
                    <a:pt x="20" y="985"/>
                  </a:lnTo>
                  <a:lnTo>
                    <a:pt x="22" y="979"/>
                  </a:lnTo>
                  <a:lnTo>
                    <a:pt x="22" y="976"/>
                  </a:lnTo>
                  <a:lnTo>
                    <a:pt x="24" y="974"/>
                  </a:lnTo>
                  <a:lnTo>
                    <a:pt x="26" y="970"/>
                  </a:lnTo>
                  <a:lnTo>
                    <a:pt x="28" y="966"/>
                  </a:lnTo>
                  <a:lnTo>
                    <a:pt x="30" y="964"/>
                  </a:lnTo>
                  <a:lnTo>
                    <a:pt x="32" y="962"/>
                  </a:lnTo>
                  <a:lnTo>
                    <a:pt x="34" y="960"/>
                  </a:lnTo>
                  <a:lnTo>
                    <a:pt x="36" y="960"/>
                  </a:lnTo>
                  <a:lnTo>
                    <a:pt x="39" y="962"/>
                  </a:lnTo>
                  <a:lnTo>
                    <a:pt x="41" y="962"/>
                  </a:lnTo>
                  <a:lnTo>
                    <a:pt x="43" y="962"/>
                  </a:lnTo>
                  <a:lnTo>
                    <a:pt x="47" y="964"/>
                  </a:lnTo>
                  <a:lnTo>
                    <a:pt x="51" y="964"/>
                  </a:lnTo>
                  <a:lnTo>
                    <a:pt x="53" y="964"/>
                  </a:lnTo>
                  <a:lnTo>
                    <a:pt x="56" y="962"/>
                  </a:lnTo>
                  <a:lnTo>
                    <a:pt x="58" y="962"/>
                  </a:lnTo>
                  <a:lnTo>
                    <a:pt x="60" y="960"/>
                  </a:lnTo>
                  <a:lnTo>
                    <a:pt x="62" y="958"/>
                  </a:lnTo>
                  <a:lnTo>
                    <a:pt x="64" y="957"/>
                  </a:lnTo>
                  <a:lnTo>
                    <a:pt x="66" y="955"/>
                  </a:lnTo>
                  <a:lnTo>
                    <a:pt x="68" y="953"/>
                  </a:lnTo>
                  <a:lnTo>
                    <a:pt x="68" y="951"/>
                  </a:lnTo>
                  <a:lnTo>
                    <a:pt x="70" y="949"/>
                  </a:lnTo>
                  <a:lnTo>
                    <a:pt x="72" y="947"/>
                  </a:lnTo>
                  <a:lnTo>
                    <a:pt x="73" y="945"/>
                  </a:lnTo>
                  <a:lnTo>
                    <a:pt x="73" y="943"/>
                  </a:lnTo>
                  <a:lnTo>
                    <a:pt x="75" y="941"/>
                  </a:lnTo>
                  <a:lnTo>
                    <a:pt x="75" y="940"/>
                  </a:lnTo>
                  <a:lnTo>
                    <a:pt x="77" y="938"/>
                  </a:lnTo>
                  <a:lnTo>
                    <a:pt x="79" y="936"/>
                  </a:lnTo>
                  <a:lnTo>
                    <a:pt x="79" y="934"/>
                  </a:lnTo>
                  <a:lnTo>
                    <a:pt x="81" y="934"/>
                  </a:lnTo>
                  <a:lnTo>
                    <a:pt x="83" y="932"/>
                  </a:lnTo>
                  <a:lnTo>
                    <a:pt x="85" y="930"/>
                  </a:lnTo>
                  <a:lnTo>
                    <a:pt x="89" y="928"/>
                  </a:lnTo>
                  <a:lnTo>
                    <a:pt x="90" y="928"/>
                  </a:lnTo>
                  <a:lnTo>
                    <a:pt x="92" y="926"/>
                  </a:lnTo>
                  <a:lnTo>
                    <a:pt x="94" y="924"/>
                  </a:lnTo>
                  <a:lnTo>
                    <a:pt x="96" y="923"/>
                  </a:lnTo>
                  <a:lnTo>
                    <a:pt x="98" y="921"/>
                  </a:lnTo>
                  <a:lnTo>
                    <a:pt x="100" y="919"/>
                  </a:lnTo>
                  <a:lnTo>
                    <a:pt x="102" y="917"/>
                  </a:lnTo>
                  <a:lnTo>
                    <a:pt x="104" y="915"/>
                  </a:lnTo>
                  <a:lnTo>
                    <a:pt x="106" y="913"/>
                  </a:lnTo>
                  <a:lnTo>
                    <a:pt x="106" y="911"/>
                  </a:lnTo>
                  <a:lnTo>
                    <a:pt x="108" y="911"/>
                  </a:lnTo>
                  <a:lnTo>
                    <a:pt x="108" y="909"/>
                  </a:lnTo>
                  <a:lnTo>
                    <a:pt x="108" y="907"/>
                  </a:lnTo>
                  <a:lnTo>
                    <a:pt x="109" y="905"/>
                  </a:lnTo>
                  <a:lnTo>
                    <a:pt x="111" y="904"/>
                  </a:lnTo>
                  <a:lnTo>
                    <a:pt x="113" y="902"/>
                  </a:lnTo>
                  <a:lnTo>
                    <a:pt x="115" y="900"/>
                  </a:lnTo>
                  <a:lnTo>
                    <a:pt x="119" y="898"/>
                  </a:lnTo>
                  <a:lnTo>
                    <a:pt x="123" y="896"/>
                  </a:lnTo>
                  <a:lnTo>
                    <a:pt x="125" y="894"/>
                  </a:lnTo>
                  <a:lnTo>
                    <a:pt x="126" y="892"/>
                  </a:lnTo>
                  <a:lnTo>
                    <a:pt x="132" y="892"/>
                  </a:lnTo>
                  <a:lnTo>
                    <a:pt x="134" y="890"/>
                  </a:lnTo>
                  <a:lnTo>
                    <a:pt x="138" y="888"/>
                  </a:lnTo>
                  <a:lnTo>
                    <a:pt x="140" y="887"/>
                  </a:lnTo>
                  <a:lnTo>
                    <a:pt x="140" y="885"/>
                  </a:lnTo>
                  <a:lnTo>
                    <a:pt x="144" y="883"/>
                  </a:lnTo>
                  <a:lnTo>
                    <a:pt x="145" y="883"/>
                  </a:lnTo>
                  <a:lnTo>
                    <a:pt x="149" y="881"/>
                  </a:lnTo>
                  <a:lnTo>
                    <a:pt x="151" y="877"/>
                  </a:lnTo>
                  <a:lnTo>
                    <a:pt x="151" y="875"/>
                  </a:lnTo>
                  <a:lnTo>
                    <a:pt x="153" y="877"/>
                  </a:lnTo>
                  <a:lnTo>
                    <a:pt x="157" y="877"/>
                  </a:lnTo>
                  <a:lnTo>
                    <a:pt x="159" y="875"/>
                  </a:lnTo>
                  <a:lnTo>
                    <a:pt x="170" y="869"/>
                  </a:lnTo>
                  <a:lnTo>
                    <a:pt x="176" y="866"/>
                  </a:lnTo>
                  <a:lnTo>
                    <a:pt x="181" y="864"/>
                  </a:lnTo>
                  <a:lnTo>
                    <a:pt x="187" y="862"/>
                  </a:lnTo>
                  <a:lnTo>
                    <a:pt x="200" y="862"/>
                  </a:lnTo>
                  <a:lnTo>
                    <a:pt x="202" y="860"/>
                  </a:lnTo>
                  <a:lnTo>
                    <a:pt x="210" y="862"/>
                  </a:lnTo>
                  <a:lnTo>
                    <a:pt x="214" y="862"/>
                  </a:lnTo>
                  <a:lnTo>
                    <a:pt x="221" y="866"/>
                  </a:lnTo>
                  <a:lnTo>
                    <a:pt x="223" y="866"/>
                  </a:lnTo>
                  <a:lnTo>
                    <a:pt x="227" y="869"/>
                  </a:lnTo>
                  <a:lnTo>
                    <a:pt x="233" y="871"/>
                  </a:lnTo>
                  <a:lnTo>
                    <a:pt x="234" y="871"/>
                  </a:lnTo>
                  <a:lnTo>
                    <a:pt x="236" y="873"/>
                  </a:lnTo>
                  <a:lnTo>
                    <a:pt x="240" y="875"/>
                  </a:lnTo>
                  <a:lnTo>
                    <a:pt x="242" y="877"/>
                  </a:lnTo>
                  <a:lnTo>
                    <a:pt x="244" y="877"/>
                  </a:lnTo>
                  <a:lnTo>
                    <a:pt x="246" y="879"/>
                  </a:lnTo>
                  <a:lnTo>
                    <a:pt x="248" y="879"/>
                  </a:lnTo>
                  <a:lnTo>
                    <a:pt x="250" y="881"/>
                  </a:lnTo>
                  <a:lnTo>
                    <a:pt x="251" y="881"/>
                  </a:lnTo>
                  <a:lnTo>
                    <a:pt x="255" y="883"/>
                  </a:lnTo>
                  <a:lnTo>
                    <a:pt x="257" y="883"/>
                  </a:lnTo>
                  <a:lnTo>
                    <a:pt x="259" y="883"/>
                  </a:lnTo>
                  <a:lnTo>
                    <a:pt x="261" y="883"/>
                  </a:lnTo>
                  <a:lnTo>
                    <a:pt x="261" y="885"/>
                  </a:lnTo>
                  <a:lnTo>
                    <a:pt x="263" y="885"/>
                  </a:lnTo>
                  <a:lnTo>
                    <a:pt x="265" y="885"/>
                  </a:lnTo>
                  <a:lnTo>
                    <a:pt x="267" y="885"/>
                  </a:lnTo>
                  <a:lnTo>
                    <a:pt x="269" y="885"/>
                  </a:lnTo>
                  <a:lnTo>
                    <a:pt x="270" y="885"/>
                  </a:lnTo>
                  <a:lnTo>
                    <a:pt x="272" y="885"/>
                  </a:lnTo>
                  <a:lnTo>
                    <a:pt x="274" y="883"/>
                  </a:lnTo>
                  <a:lnTo>
                    <a:pt x="276" y="881"/>
                  </a:lnTo>
                  <a:lnTo>
                    <a:pt x="278" y="879"/>
                  </a:lnTo>
                  <a:lnTo>
                    <a:pt x="280" y="879"/>
                  </a:lnTo>
                  <a:lnTo>
                    <a:pt x="280" y="877"/>
                  </a:lnTo>
                  <a:lnTo>
                    <a:pt x="282" y="877"/>
                  </a:lnTo>
                  <a:lnTo>
                    <a:pt x="282" y="875"/>
                  </a:lnTo>
                  <a:lnTo>
                    <a:pt x="284" y="875"/>
                  </a:lnTo>
                  <a:lnTo>
                    <a:pt x="286" y="875"/>
                  </a:lnTo>
                  <a:lnTo>
                    <a:pt x="287" y="873"/>
                  </a:lnTo>
                  <a:lnTo>
                    <a:pt x="289" y="873"/>
                  </a:lnTo>
                  <a:lnTo>
                    <a:pt x="291" y="873"/>
                  </a:lnTo>
                  <a:lnTo>
                    <a:pt x="293" y="873"/>
                  </a:lnTo>
                  <a:lnTo>
                    <a:pt x="295" y="873"/>
                  </a:lnTo>
                  <a:lnTo>
                    <a:pt x="297" y="873"/>
                  </a:lnTo>
                  <a:lnTo>
                    <a:pt x="299" y="873"/>
                  </a:lnTo>
                  <a:lnTo>
                    <a:pt x="301" y="873"/>
                  </a:lnTo>
                  <a:lnTo>
                    <a:pt x="305" y="875"/>
                  </a:lnTo>
                  <a:lnTo>
                    <a:pt x="306" y="875"/>
                  </a:lnTo>
                  <a:lnTo>
                    <a:pt x="308" y="877"/>
                  </a:lnTo>
                  <a:lnTo>
                    <a:pt x="310" y="879"/>
                  </a:lnTo>
                  <a:lnTo>
                    <a:pt x="310" y="881"/>
                  </a:lnTo>
                  <a:lnTo>
                    <a:pt x="310" y="883"/>
                  </a:lnTo>
                  <a:lnTo>
                    <a:pt x="310" y="885"/>
                  </a:lnTo>
                  <a:lnTo>
                    <a:pt x="312" y="887"/>
                  </a:lnTo>
                  <a:lnTo>
                    <a:pt x="312" y="888"/>
                  </a:lnTo>
                  <a:lnTo>
                    <a:pt x="312" y="892"/>
                  </a:lnTo>
                  <a:lnTo>
                    <a:pt x="312" y="894"/>
                  </a:lnTo>
                  <a:lnTo>
                    <a:pt x="310" y="896"/>
                  </a:lnTo>
                  <a:lnTo>
                    <a:pt x="312" y="898"/>
                  </a:lnTo>
                  <a:lnTo>
                    <a:pt x="312" y="900"/>
                  </a:lnTo>
                  <a:lnTo>
                    <a:pt x="314" y="902"/>
                  </a:lnTo>
                  <a:lnTo>
                    <a:pt x="314" y="904"/>
                  </a:lnTo>
                  <a:lnTo>
                    <a:pt x="316" y="902"/>
                  </a:lnTo>
                  <a:lnTo>
                    <a:pt x="318" y="902"/>
                  </a:lnTo>
                  <a:lnTo>
                    <a:pt x="322" y="902"/>
                  </a:lnTo>
                  <a:lnTo>
                    <a:pt x="325" y="904"/>
                  </a:lnTo>
                  <a:lnTo>
                    <a:pt x="329" y="905"/>
                  </a:lnTo>
                  <a:lnTo>
                    <a:pt x="331" y="905"/>
                  </a:lnTo>
                  <a:lnTo>
                    <a:pt x="333" y="905"/>
                  </a:lnTo>
                  <a:lnTo>
                    <a:pt x="335" y="905"/>
                  </a:lnTo>
                  <a:lnTo>
                    <a:pt x="337" y="905"/>
                  </a:lnTo>
                  <a:lnTo>
                    <a:pt x="339" y="904"/>
                  </a:lnTo>
                  <a:lnTo>
                    <a:pt x="341" y="904"/>
                  </a:lnTo>
                  <a:lnTo>
                    <a:pt x="344" y="904"/>
                  </a:lnTo>
                  <a:lnTo>
                    <a:pt x="346" y="904"/>
                  </a:lnTo>
                  <a:lnTo>
                    <a:pt x="348" y="904"/>
                  </a:lnTo>
                  <a:lnTo>
                    <a:pt x="352" y="904"/>
                  </a:lnTo>
                  <a:lnTo>
                    <a:pt x="354" y="904"/>
                  </a:lnTo>
                  <a:lnTo>
                    <a:pt x="356" y="904"/>
                  </a:lnTo>
                  <a:lnTo>
                    <a:pt x="359" y="902"/>
                  </a:lnTo>
                  <a:lnTo>
                    <a:pt x="361" y="902"/>
                  </a:lnTo>
                  <a:lnTo>
                    <a:pt x="363" y="902"/>
                  </a:lnTo>
                  <a:lnTo>
                    <a:pt x="365" y="900"/>
                  </a:lnTo>
                  <a:lnTo>
                    <a:pt x="367" y="902"/>
                  </a:lnTo>
                  <a:lnTo>
                    <a:pt x="371" y="902"/>
                  </a:lnTo>
                  <a:lnTo>
                    <a:pt x="375" y="902"/>
                  </a:lnTo>
                  <a:lnTo>
                    <a:pt x="377" y="900"/>
                  </a:lnTo>
                  <a:lnTo>
                    <a:pt x="378" y="900"/>
                  </a:lnTo>
                  <a:lnTo>
                    <a:pt x="380" y="900"/>
                  </a:lnTo>
                  <a:lnTo>
                    <a:pt x="382" y="898"/>
                  </a:lnTo>
                  <a:lnTo>
                    <a:pt x="384" y="898"/>
                  </a:lnTo>
                  <a:lnTo>
                    <a:pt x="386" y="898"/>
                  </a:lnTo>
                  <a:lnTo>
                    <a:pt x="386" y="896"/>
                  </a:lnTo>
                  <a:lnTo>
                    <a:pt x="388" y="896"/>
                  </a:lnTo>
                  <a:lnTo>
                    <a:pt x="390" y="896"/>
                  </a:lnTo>
                  <a:lnTo>
                    <a:pt x="392" y="894"/>
                  </a:lnTo>
                  <a:lnTo>
                    <a:pt x="394" y="892"/>
                  </a:lnTo>
                  <a:lnTo>
                    <a:pt x="395" y="892"/>
                  </a:lnTo>
                  <a:lnTo>
                    <a:pt x="397" y="892"/>
                  </a:lnTo>
                  <a:lnTo>
                    <a:pt x="399" y="892"/>
                  </a:lnTo>
                  <a:lnTo>
                    <a:pt x="403" y="894"/>
                  </a:lnTo>
                  <a:lnTo>
                    <a:pt x="403" y="896"/>
                  </a:lnTo>
                  <a:lnTo>
                    <a:pt x="403" y="898"/>
                  </a:lnTo>
                  <a:lnTo>
                    <a:pt x="405" y="900"/>
                  </a:lnTo>
                  <a:lnTo>
                    <a:pt x="405" y="902"/>
                  </a:lnTo>
                  <a:lnTo>
                    <a:pt x="407" y="905"/>
                  </a:lnTo>
                  <a:lnTo>
                    <a:pt x="407" y="907"/>
                  </a:lnTo>
                  <a:lnTo>
                    <a:pt x="409" y="907"/>
                  </a:lnTo>
                  <a:lnTo>
                    <a:pt x="409" y="909"/>
                  </a:lnTo>
                  <a:lnTo>
                    <a:pt x="411" y="911"/>
                  </a:lnTo>
                  <a:lnTo>
                    <a:pt x="413" y="913"/>
                  </a:lnTo>
                  <a:lnTo>
                    <a:pt x="413" y="917"/>
                  </a:lnTo>
                  <a:lnTo>
                    <a:pt x="414" y="919"/>
                  </a:lnTo>
                  <a:lnTo>
                    <a:pt x="416" y="923"/>
                  </a:lnTo>
                  <a:lnTo>
                    <a:pt x="416" y="924"/>
                  </a:lnTo>
                  <a:lnTo>
                    <a:pt x="416" y="926"/>
                  </a:lnTo>
                  <a:lnTo>
                    <a:pt x="416" y="928"/>
                  </a:lnTo>
                  <a:lnTo>
                    <a:pt x="418" y="930"/>
                  </a:lnTo>
                  <a:lnTo>
                    <a:pt x="418" y="932"/>
                  </a:lnTo>
                  <a:lnTo>
                    <a:pt x="420" y="932"/>
                  </a:lnTo>
                  <a:lnTo>
                    <a:pt x="422" y="934"/>
                  </a:lnTo>
                  <a:lnTo>
                    <a:pt x="424" y="936"/>
                  </a:lnTo>
                  <a:lnTo>
                    <a:pt x="426" y="938"/>
                  </a:lnTo>
                  <a:lnTo>
                    <a:pt x="428" y="938"/>
                  </a:lnTo>
                  <a:lnTo>
                    <a:pt x="428" y="940"/>
                  </a:lnTo>
                  <a:lnTo>
                    <a:pt x="428" y="941"/>
                  </a:lnTo>
                  <a:lnTo>
                    <a:pt x="426" y="941"/>
                  </a:lnTo>
                  <a:lnTo>
                    <a:pt x="424" y="943"/>
                  </a:lnTo>
                  <a:lnTo>
                    <a:pt x="424" y="945"/>
                  </a:lnTo>
                  <a:lnTo>
                    <a:pt x="422" y="945"/>
                  </a:lnTo>
                  <a:lnTo>
                    <a:pt x="420" y="947"/>
                  </a:lnTo>
                  <a:lnTo>
                    <a:pt x="418" y="949"/>
                  </a:lnTo>
                  <a:lnTo>
                    <a:pt x="418" y="951"/>
                  </a:lnTo>
                  <a:lnTo>
                    <a:pt x="416" y="951"/>
                  </a:lnTo>
                  <a:lnTo>
                    <a:pt x="414" y="953"/>
                  </a:lnTo>
                  <a:lnTo>
                    <a:pt x="414" y="955"/>
                  </a:lnTo>
                  <a:lnTo>
                    <a:pt x="414" y="957"/>
                  </a:lnTo>
                  <a:lnTo>
                    <a:pt x="413" y="960"/>
                  </a:lnTo>
                  <a:lnTo>
                    <a:pt x="414" y="964"/>
                  </a:lnTo>
                  <a:lnTo>
                    <a:pt x="414" y="968"/>
                  </a:lnTo>
                  <a:lnTo>
                    <a:pt x="414" y="970"/>
                  </a:lnTo>
                  <a:lnTo>
                    <a:pt x="414" y="972"/>
                  </a:lnTo>
                  <a:lnTo>
                    <a:pt x="413" y="974"/>
                  </a:lnTo>
                  <a:lnTo>
                    <a:pt x="414" y="977"/>
                  </a:lnTo>
                  <a:lnTo>
                    <a:pt x="414" y="981"/>
                  </a:lnTo>
                  <a:lnTo>
                    <a:pt x="414" y="983"/>
                  </a:lnTo>
                  <a:lnTo>
                    <a:pt x="414" y="985"/>
                  </a:lnTo>
                  <a:lnTo>
                    <a:pt x="414" y="989"/>
                  </a:lnTo>
                  <a:lnTo>
                    <a:pt x="414" y="991"/>
                  </a:lnTo>
                  <a:lnTo>
                    <a:pt x="416" y="993"/>
                  </a:lnTo>
                  <a:lnTo>
                    <a:pt x="416" y="996"/>
                  </a:lnTo>
                  <a:lnTo>
                    <a:pt x="418" y="998"/>
                  </a:lnTo>
                  <a:lnTo>
                    <a:pt x="420" y="998"/>
                  </a:lnTo>
                  <a:lnTo>
                    <a:pt x="424" y="1000"/>
                  </a:lnTo>
                  <a:lnTo>
                    <a:pt x="426" y="1000"/>
                  </a:lnTo>
                  <a:lnTo>
                    <a:pt x="428" y="1000"/>
                  </a:lnTo>
                  <a:lnTo>
                    <a:pt x="431" y="1004"/>
                  </a:lnTo>
                  <a:lnTo>
                    <a:pt x="433" y="1004"/>
                  </a:lnTo>
                  <a:lnTo>
                    <a:pt x="437" y="1006"/>
                  </a:lnTo>
                  <a:lnTo>
                    <a:pt x="439" y="1008"/>
                  </a:lnTo>
                  <a:lnTo>
                    <a:pt x="441" y="1008"/>
                  </a:lnTo>
                  <a:lnTo>
                    <a:pt x="443" y="1010"/>
                  </a:lnTo>
                  <a:lnTo>
                    <a:pt x="445" y="1010"/>
                  </a:lnTo>
                  <a:lnTo>
                    <a:pt x="447" y="1010"/>
                  </a:lnTo>
                  <a:lnTo>
                    <a:pt x="449" y="1012"/>
                  </a:lnTo>
                  <a:lnTo>
                    <a:pt x="450" y="1012"/>
                  </a:lnTo>
                  <a:lnTo>
                    <a:pt x="452" y="1012"/>
                  </a:lnTo>
                  <a:lnTo>
                    <a:pt x="456" y="1012"/>
                  </a:lnTo>
                  <a:lnTo>
                    <a:pt x="458" y="1012"/>
                  </a:lnTo>
                  <a:lnTo>
                    <a:pt x="460" y="1012"/>
                  </a:lnTo>
                  <a:lnTo>
                    <a:pt x="462" y="1010"/>
                  </a:lnTo>
                  <a:lnTo>
                    <a:pt x="464" y="1010"/>
                  </a:lnTo>
                  <a:lnTo>
                    <a:pt x="466" y="1010"/>
                  </a:lnTo>
                  <a:lnTo>
                    <a:pt x="467" y="1010"/>
                  </a:lnTo>
                  <a:lnTo>
                    <a:pt x="469" y="1010"/>
                  </a:lnTo>
                  <a:lnTo>
                    <a:pt x="471" y="1010"/>
                  </a:lnTo>
                  <a:lnTo>
                    <a:pt x="473" y="1008"/>
                  </a:lnTo>
                  <a:lnTo>
                    <a:pt x="475" y="1006"/>
                  </a:lnTo>
                  <a:lnTo>
                    <a:pt x="475" y="1004"/>
                  </a:lnTo>
                  <a:lnTo>
                    <a:pt x="477" y="1004"/>
                  </a:lnTo>
                  <a:lnTo>
                    <a:pt x="479" y="1004"/>
                  </a:lnTo>
                  <a:lnTo>
                    <a:pt x="481" y="1002"/>
                  </a:lnTo>
                  <a:lnTo>
                    <a:pt x="483" y="1004"/>
                  </a:lnTo>
                  <a:lnTo>
                    <a:pt x="484" y="1002"/>
                  </a:lnTo>
                  <a:lnTo>
                    <a:pt x="486" y="1002"/>
                  </a:lnTo>
                  <a:lnTo>
                    <a:pt x="488" y="1002"/>
                  </a:lnTo>
                  <a:lnTo>
                    <a:pt x="492" y="1002"/>
                  </a:lnTo>
                  <a:lnTo>
                    <a:pt x="494" y="1002"/>
                  </a:lnTo>
                  <a:lnTo>
                    <a:pt x="496" y="1002"/>
                  </a:lnTo>
                  <a:lnTo>
                    <a:pt x="500" y="1002"/>
                  </a:lnTo>
                  <a:lnTo>
                    <a:pt x="503" y="1004"/>
                  </a:lnTo>
                  <a:lnTo>
                    <a:pt x="505" y="1004"/>
                  </a:lnTo>
                  <a:lnTo>
                    <a:pt x="505" y="1006"/>
                  </a:lnTo>
                  <a:lnTo>
                    <a:pt x="507" y="1010"/>
                  </a:lnTo>
                  <a:lnTo>
                    <a:pt x="507" y="1012"/>
                  </a:lnTo>
                  <a:lnTo>
                    <a:pt x="509" y="1013"/>
                  </a:lnTo>
                  <a:lnTo>
                    <a:pt x="511" y="1013"/>
                  </a:lnTo>
                  <a:lnTo>
                    <a:pt x="511" y="1015"/>
                  </a:lnTo>
                  <a:lnTo>
                    <a:pt x="513" y="1015"/>
                  </a:lnTo>
                  <a:lnTo>
                    <a:pt x="517" y="1017"/>
                  </a:lnTo>
                  <a:lnTo>
                    <a:pt x="520" y="1017"/>
                  </a:lnTo>
                  <a:lnTo>
                    <a:pt x="522" y="1017"/>
                  </a:lnTo>
                  <a:lnTo>
                    <a:pt x="524" y="1017"/>
                  </a:lnTo>
                  <a:lnTo>
                    <a:pt x="524" y="1019"/>
                  </a:lnTo>
                  <a:lnTo>
                    <a:pt x="526" y="1019"/>
                  </a:lnTo>
                  <a:lnTo>
                    <a:pt x="528" y="1019"/>
                  </a:lnTo>
                  <a:lnTo>
                    <a:pt x="532" y="1019"/>
                  </a:lnTo>
                  <a:lnTo>
                    <a:pt x="534" y="1019"/>
                  </a:lnTo>
                  <a:lnTo>
                    <a:pt x="536" y="1017"/>
                  </a:lnTo>
                  <a:lnTo>
                    <a:pt x="538" y="1017"/>
                  </a:lnTo>
                  <a:lnTo>
                    <a:pt x="538" y="1015"/>
                  </a:lnTo>
                  <a:lnTo>
                    <a:pt x="539" y="1013"/>
                  </a:lnTo>
                  <a:lnTo>
                    <a:pt x="539" y="1012"/>
                  </a:lnTo>
                  <a:lnTo>
                    <a:pt x="538" y="1010"/>
                  </a:lnTo>
                  <a:lnTo>
                    <a:pt x="536" y="1008"/>
                  </a:lnTo>
                  <a:lnTo>
                    <a:pt x="534" y="1006"/>
                  </a:lnTo>
                  <a:lnTo>
                    <a:pt x="532" y="1006"/>
                  </a:lnTo>
                  <a:lnTo>
                    <a:pt x="530" y="1006"/>
                  </a:lnTo>
                  <a:lnTo>
                    <a:pt x="528" y="1004"/>
                  </a:lnTo>
                  <a:lnTo>
                    <a:pt x="526" y="1004"/>
                  </a:lnTo>
                  <a:lnTo>
                    <a:pt x="526" y="1002"/>
                  </a:lnTo>
                  <a:lnTo>
                    <a:pt x="524" y="1002"/>
                  </a:lnTo>
                  <a:lnTo>
                    <a:pt x="522" y="1000"/>
                  </a:lnTo>
                  <a:lnTo>
                    <a:pt x="522" y="998"/>
                  </a:lnTo>
                  <a:lnTo>
                    <a:pt x="522" y="996"/>
                  </a:lnTo>
                  <a:lnTo>
                    <a:pt x="520" y="994"/>
                  </a:lnTo>
                  <a:lnTo>
                    <a:pt x="519" y="993"/>
                  </a:lnTo>
                  <a:lnTo>
                    <a:pt x="520" y="991"/>
                  </a:lnTo>
                  <a:lnTo>
                    <a:pt x="520" y="989"/>
                  </a:lnTo>
                  <a:lnTo>
                    <a:pt x="522" y="987"/>
                  </a:lnTo>
                  <a:lnTo>
                    <a:pt x="522" y="985"/>
                  </a:lnTo>
                  <a:lnTo>
                    <a:pt x="524" y="983"/>
                  </a:lnTo>
                  <a:lnTo>
                    <a:pt x="524" y="981"/>
                  </a:lnTo>
                  <a:lnTo>
                    <a:pt x="526" y="979"/>
                  </a:lnTo>
                  <a:lnTo>
                    <a:pt x="526" y="977"/>
                  </a:lnTo>
                  <a:lnTo>
                    <a:pt x="528" y="976"/>
                  </a:lnTo>
                  <a:lnTo>
                    <a:pt x="530" y="974"/>
                  </a:lnTo>
                  <a:lnTo>
                    <a:pt x="530" y="972"/>
                  </a:lnTo>
                  <a:lnTo>
                    <a:pt x="532" y="970"/>
                  </a:lnTo>
                  <a:lnTo>
                    <a:pt x="534" y="968"/>
                  </a:lnTo>
                  <a:lnTo>
                    <a:pt x="536" y="966"/>
                  </a:lnTo>
                  <a:lnTo>
                    <a:pt x="538" y="966"/>
                  </a:lnTo>
                  <a:lnTo>
                    <a:pt x="538" y="964"/>
                  </a:lnTo>
                  <a:lnTo>
                    <a:pt x="539" y="962"/>
                  </a:lnTo>
                  <a:lnTo>
                    <a:pt x="541" y="960"/>
                  </a:lnTo>
                  <a:lnTo>
                    <a:pt x="543" y="960"/>
                  </a:lnTo>
                  <a:lnTo>
                    <a:pt x="545" y="960"/>
                  </a:lnTo>
                  <a:lnTo>
                    <a:pt x="547" y="960"/>
                  </a:lnTo>
                  <a:lnTo>
                    <a:pt x="551" y="960"/>
                  </a:lnTo>
                  <a:lnTo>
                    <a:pt x="553" y="960"/>
                  </a:lnTo>
                  <a:lnTo>
                    <a:pt x="553" y="962"/>
                  </a:lnTo>
                  <a:lnTo>
                    <a:pt x="555" y="962"/>
                  </a:lnTo>
                  <a:lnTo>
                    <a:pt x="556" y="962"/>
                  </a:lnTo>
                  <a:lnTo>
                    <a:pt x="558" y="962"/>
                  </a:lnTo>
                  <a:lnTo>
                    <a:pt x="560" y="962"/>
                  </a:lnTo>
                  <a:lnTo>
                    <a:pt x="562" y="962"/>
                  </a:lnTo>
                  <a:lnTo>
                    <a:pt x="564" y="962"/>
                  </a:lnTo>
                  <a:lnTo>
                    <a:pt x="566" y="960"/>
                  </a:lnTo>
                  <a:lnTo>
                    <a:pt x="566" y="957"/>
                  </a:lnTo>
                  <a:lnTo>
                    <a:pt x="568" y="957"/>
                  </a:lnTo>
                  <a:lnTo>
                    <a:pt x="570" y="957"/>
                  </a:lnTo>
                  <a:lnTo>
                    <a:pt x="572" y="955"/>
                  </a:lnTo>
                  <a:lnTo>
                    <a:pt x="574" y="953"/>
                  </a:lnTo>
                  <a:lnTo>
                    <a:pt x="574" y="951"/>
                  </a:lnTo>
                  <a:lnTo>
                    <a:pt x="575" y="951"/>
                  </a:lnTo>
                  <a:lnTo>
                    <a:pt x="577" y="951"/>
                  </a:lnTo>
                  <a:lnTo>
                    <a:pt x="579" y="949"/>
                  </a:lnTo>
                  <a:lnTo>
                    <a:pt x="581" y="947"/>
                  </a:lnTo>
                  <a:lnTo>
                    <a:pt x="583" y="947"/>
                  </a:lnTo>
                  <a:lnTo>
                    <a:pt x="585" y="949"/>
                  </a:lnTo>
                  <a:lnTo>
                    <a:pt x="587" y="949"/>
                  </a:lnTo>
                  <a:lnTo>
                    <a:pt x="587" y="951"/>
                  </a:lnTo>
                  <a:lnTo>
                    <a:pt x="589" y="949"/>
                  </a:lnTo>
                  <a:lnTo>
                    <a:pt x="591" y="947"/>
                  </a:lnTo>
                  <a:lnTo>
                    <a:pt x="591" y="945"/>
                  </a:lnTo>
                  <a:lnTo>
                    <a:pt x="592" y="943"/>
                  </a:lnTo>
                  <a:lnTo>
                    <a:pt x="592" y="941"/>
                  </a:lnTo>
                  <a:lnTo>
                    <a:pt x="594" y="940"/>
                  </a:lnTo>
                  <a:lnTo>
                    <a:pt x="594" y="938"/>
                  </a:lnTo>
                  <a:lnTo>
                    <a:pt x="596" y="936"/>
                  </a:lnTo>
                  <a:lnTo>
                    <a:pt x="598" y="936"/>
                  </a:lnTo>
                  <a:lnTo>
                    <a:pt x="600" y="934"/>
                  </a:lnTo>
                  <a:lnTo>
                    <a:pt x="602" y="932"/>
                  </a:lnTo>
                  <a:lnTo>
                    <a:pt x="600" y="928"/>
                  </a:lnTo>
                  <a:lnTo>
                    <a:pt x="602" y="926"/>
                  </a:lnTo>
                  <a:lnTo>
                    <a:pt x="602" y="924"/>
                  </a:lnTo>
                  <a:lnTo>
                    <a:pt x="602" y="923"/>
                  </a:lnTo>
                  <a:lnTo>
                    <a:pt x="598" y="921"/>
                  </a:lnTo>
                  <a:lnTo>
                    <a:pt x="596" y="921"/>
                  </a:lnTo>
                  <a:lnTo>
                    <a:pt x="594" y="921"/>
                  </a:lnTo>
                  <a:lnTo>
                    <a:pt x="592" y="923"/>
                  </a:lnTo>
                  <a:lnTo>
                    <a:pt x="589" y="923"/>
                  </a:lnTo>
                  <a:lnTo>
                    <a:pt x="585" y="923"/>
                  </a:lnTo>
                  <a:lnTo>
                    <a:pt x="583" y="923"/>
                  </a:lnTo>
                  <a:lnTo>
                    <a:pt x="581" y="923"/>
                  </a:lnTo>
                  <a:lnTo>
                    <a:pt x="579" y="923"/>
                  </a:lnTo>
                  <a:lnTo>
                    <a:pt x="577" y="923"/>
                  </a:lnTo>
                  <a:lnTo>
                    <a:pt x="575" y="923"/>
                  </a:lnTo>
                  <a:lnTo>
                    <a:pt x="575" y="921"/>
                  </a:lnTo>
                  <a:lnTo>
                    <a:pt x="574" y="921"/>
                  </a:lnTo>
                  <a:lnTo>
                    <a:pt x="570" y="921"/>
                  </a:lnTo>
                  <a:lnTo>
                    <a:pt x="568" y="921"/>
                  </a:lnTo>
                  <a:lnTo>
                    <a:pt x="564" y="919"/>
                  </a:lnTo>
                  <a:lnTo>
                    <a:pt x="560" y="917"/>
                  </a:lnTo>
                  <a:lnTo>
                    <a:pt x="558" y="917"/>
                  </a:lnTo>
                  <a:lnTo>
                    <a:pt x="556" y="917"/>
                  </a:lnTo>
                  <a:lnTo>
                    <a:pt x="555" y="915"/>
                  </a:lnTo>
                  <a:lnTo>
                    <a:pt x="553" y="915"/>
                  </a:lnTo>
                  <a:lnTo>
                    <a:pt x="551" y="915"/>
                  </a:lnTo>
                  <a:lnTo>
                    <a:pt x="549" y="915"/>
                  </a:lnTo>
                  <a:lnTo>
                    <a:pt x="547" y="915"/>
                  </a:lnTo>
                  <a:lnTo>
                    <a:pt x="545" y="915"/>
                  </a:lnTo>
                  <a:lnTo>
                    <a:pt x="543" y="915"/>
                  </a:lnTo>
                  <a:lnTo>
                    <a:pt x="541" y="915"/>
                  </a:lnTo>
                  <a:lnTo>
                    <a:pt x="539" y="915"/>
                  </a:lnTo>
                  <a:lnTo>
                    <a:pt x="536" y="915"/>
                  </a:lnTo>
                  <a:lnTo>
                    <a:pt x="532" y="915"/>
                  </a:lnTo>
                  <a:lnTo>
                    <a:pt x="530" y="915"/>
                  </a:lnTo>
                  <a:lnTo>
                    <a:pt x="528" y="915"/>
                  </a:lnTo>
                  <a:lnTo>
                    <a:pt x="526" y="913"/>
                  </a:lnTo>
                  <a:lnTo>
                    <a:pt x="522" y="909"/>
                  </a:lnTo>
                  <a:lnTo>
                    <a:pt x="519" y="909"/>
                  </a:lnTo>
                  <a:lnTo>
                    <a:pt x="517" y="909"/>
                  </a:lnTo>
                  <a:lnTo>
                    <a:pt x="515" y="909"/>
                  </a:lnTo>
                  <a:lnTo>
                    <a:pt x="513" y="907"/>
                  </a:lnTo>
                  <a:lnTo>
                    <a:pt x="511" y="907"/>
                  </a:lnTo>
                  <a:lnTo>
                    <a:pt x="509" y="907"/>
                  </a:lnTo>
                  <a:lnTo>
                    <a:pt x="507" y="905"/>
                  </a:lnTo>
                  <a:lnTo>
                    <a:pt x="503" y="904"/>
                  </a:lnTo>
                  <a:lnTo>
                    <a:pt x="502" y="904"/>
                  </a:lnTo>
                  <a:lnTo>
                    <a:pt x="500" y="904"/>
                  </a:lnTo>
                  <a:lnTo>
                    <a:pt x="498" y="904"/>
                  </a:lnTo>
                  <a:lnTo>
                    <a:pt x="496" y="902"/>
                  </a:lnTo>
                  <a:lnTo>
                    <a:pt x="492" y="902"/>
                  </a:lnTo>
                  <a:lnTo>
                    <a:pt x="490" y="902"/>
                  </a:lnTo>
                  <a:lnTo>
                    <a:pt x="488" y="902"/>
                  </a:lnTo>
                  <a:lnTo>
                    <a:pt x="486" y="902"/>
                  </a:lnTo>
                  <a:lnTo>
                    <a:pt x="484" y="902"/>
                  </a:lnTo>
                  <a:lnTo>
                    <a:pt x="481" y="902"/>
                  </a:lnTo>
                  <a:lnTo>
                    <a:pt x="479" y="902"/>
                  </a:lnTo>
                  <a:lnTo>
                    <a:pt x="477" y="904"/>
                  </a:lnTo>
                  <a:lnTo>
                    <a:pt x="475" y="904"/>
                  </a:lnTo>
                  <a:lnTo>
                    <a:pt x="473" y="904"/>
                  </a:lnTo>
                  <a:lnTo>
                    <a:pt x="469" y="905"/>
                  </a:lnTo>
                  <a:lnTo>
                    <a:pt x="467" y="905"/>
                  </a:lnTo>
                  <a:lnTo>
                    <a:pt x="467" y="907"/>
                  </a:lnTo>
                  <a:lnTo>
                    <a:pt x="466" y="905"/>
                  </a:lnTo>
                  <a:lnTo>
                    <a:pt x="464" y="905"/>
                  </a:lnTo>
                  <a:lnTo>
                    <a:pt x="464" y="904"/>
                  </a:lnTo>
                  <a:lnTo>
                    <a:pt x="462" y="902"/>
                  </a:lnTo>
                  <a:lnTo>
                    <a:pt x="462" y="900"/>
                  </a:lnTo>
                  <a:lnTo>
                    <a:pt x="460" y="898"/>
                  </a:lnTo>
                  <a:lnTo>
                    <a:pt x="458" y="896"/>
                  </a:lnTo>
                  <a:lnTo>
                    <a:pt x="458" y="894"/>
                  </a:lnTo>
                  <a:lnTo>
                    <a:pt x="458" y="892"/>
                  </a:lnTo>
                  <a:lnTo>
                    <a:pt x="454" y="888"/>
                  </a:lnTo>
                  <a:lnTo>
                    <a:pt x="454" y="887"/>
                  </a:lnTo>
                  <a:lnTo>
                    <a:pt x="452" y="885"/>
                  </a:lnTo>
                  <a:lnTo>
                    <a:pt x="450" y="883"/>
                  </a:lnTo>
                  <a:lnTo>
                    <a:pt x="450" y="879"/>
                  </a:lnTo>
                  <a:lnTo>
                    <a:pt x="449" y="879"/>
                  </a:lnTo>
                  <a:lnTo>
                    <a:pt x="447" y="877"/>
                  </a:lnTo>
                  <a:lnTo>
                    <a:pt x="445" y="877"/>
                  </a:lnTo>
                  <a:lnTo>
                    <a:pt x="443" y="875"/>
                  </a:lnTo>
                  <a:lnTo>
                    <a:pt x="441" y="873"/>
                  </a:lnTo>
                  <a:lnTo>
                    <a:pt x="439" y="873"/>
                  </a:lnTo>
                  <a:lnTo>
                    <a:pt x="439" y="871"/>
                  </a:lnTo>
                  <a:lnTo>
                    <a:pt x="437" y="869"/>
                  </a:lnTo>
                  <a:lnTo>
                    <a:pt x="435" y="869"/>
                  </a:lnTo>
                  <a:lnTo>
                    <a:pt x="433" y="869"/>
                  </a:lnTo>
                  <a:lnTo>
                    <a:pt x="431" y="871"/>
                  </a:lnTo>
                  <a:lnTo>
                    <a:pt x="430" y="869"/>
                  </a:lnTo>
                  <a:lnTo>
                    <a:pt x="428" y="868"/>
                  </a:lnTo>
                  <a:lnTo>
                    <a:pt x="426" y="866"/>
                  </a:lnTo>
                  <a:lnTo>
                    <a:pt x="424" y="866"/>
                  </a:lnTo>
                  <a:lnTo>
                    <a:pt x="422" y="864"/>
                  </a:lnTo>
                  <a:lnTo>
                    <a:pt x="422" y="862"/>
                  </a:lnTo>
                  <a:lnTo>
                    <a:pt x="422" y="860"/>
                  </a:lnTo>
                  <a:lnTo>
                    <a:pt x="422" y="858"/>
                  </a:lnTo>
                  <a:lnTo>
                    <a:pt x="424" y="856"/>
                  </a:lnTo>
                  <a:lnTo>
                    <a:pt x="424" y="854"/>
                  </a:lnTo>
                  <a:lnTo>
                    <a:pt x="424" y="852"/>
                  </a:lnTo>
                  <a:lnTo>
                    <a:pt x="424" y="851"/>
                  </a:lnTo>
                  <a:lnTo>
                    <a:pt x="424" y="847"/>
                  </a:lnTo>
                  <a:lnTo>
                    <a:pt x="424" y="845"/>
                  </a:lnTo>
                  <a:lnTo>
                    <a:pt x="424" y="843"/>
                  </a:lnTo>
                  <a:lnTo>
                    <a:pt x="424" y="841"/>
                  </a:lnTo>
                  <a:lnTo>
                    <a:pt x="422" y="839"/>
                  </a:lnTo>
                  <a:lnTo>
                    <a:pt x="422" y="837"/>
                  </a:lnTo>
                  <a:lnTo>
                    <a:pt x="424" y="837"/>
                  </a:lnTo>
                  <a:lnTo>
                    <a:pt x="424" y="835"/>
                  </a:lnTo>
                  <a:lnTo>
                    <a:pt x="424" y="834"/>
                  </a:lnTo>
                  <a:lnTo>
                    <a:pt x="424" y="832"/>
                  </a:lnTo>
                  <a:lnTo>
                    <a:pt x="424" y="830"/>
                  </a:lnTo>
                  <a:lnTo>
                    <a:pt x="424" y="828"/>
                  </a:lnTo>
                  <a:lnTo>
                    <a:pt x="424" y="826"/>
                  </a:lnTo>
                  <a:lnTo>
                    <a:pt x="422" y="826"/>
                  </a:lnTo>
                  <a:lnTo>
                    <a:pt x="422" y="824"/>
                  </a:lnTo>
                  <a:lnTo>
                    <a:pt x="420" y="822"/>
                  </a:lnTo>
                  <a:lnTo>
                    <a:pt x="420" y="820"/>
                  </a:lnTo>
                  <a:lnTo>
                    <a:pt x="418" y="818"/>
                  </a:lnTo>
                  <a:lnTo>
                    <a:pt x="416" y="816"/>
                  </a:lnTo>
                  <a:lnTo>
                    <a:pt x="414" y="816"/>
                  </a:lnTo>
                  <a:lnTo>
                    <a:pt x="413" y="815"/>
                  </a:lnTo>
                  <a:lnTo>
                    <a:pt x="411" y="815"/>
                  </a:lnTo>
                  <a:lnTo>
                    <a:pt x="409" y="820"/>
                  </a:lnTo>
                  <a:lnTo>
                    <a:pt x="407" y="822"/>
                  </a:lnTo>
                  <a:lnTo>
                    <a:pt x="405" y="824"/>
                  </a:lnTo>
                  <a:lnTo>
                    <a:pt x="403" y="824"/>
                  </a:lnTo>
                  <a:lnTo>
                    <a:pt x="401" y="828"/>
                  </a:lnTo>
                  <a:lnTo>
                    <a:pt x="399" y="828"/>
                  </a:lnTo>
                  <a:lnTo>
                    <a:pt x="397" y="828"/>
                  </a:lnTo>
                  <a:lnTo>
                    <a:pt x="395" y="828"/>
                  </a:lnTo>
                  <a:lnTo>
                    <a:pt x="394" y="828"/>
                  </a:lnTo>
                  <a:lnTo>
                    <a:pt x="392" y="828"/>
                  </a:lnTo>
                  <a:lnTo>
                    <a:pt x="390" y="826"/>
                  </a:lnTo>
                  <a:lnTo>
                    <a:pt x="390" y="824"/>
                  </a:lnTo>
                  <a:lnTo>
                    <a:pt x="388" y="822"/>
                  </a:lnTo>
                  <a:lnTo>
                    <a:pt x="388" y="820"/>
                  </a:lnTo>
                  <a:lnTo>
                    <a:pt x="388" y="818"/>
                  </a:lnTo>
                  <a:lnTo>
                    <a:pt x="388" y="816"/>
                  </a:lnTo>
                  <a:lnTo>
                    <a:pt x="388" y="815"/>
                  </a:lnTo>
                  <a:lnTo>
                    <a:pt x="388" y="813"/>
                  </a:lnTo>
                  <a:lnTo>
                    <a:pt x="388" y="811"/>
                  </a:lnTo>
                  <a:lnTo>
                    <a:pt x="386" y="809"/>
                  </a:lnTo>
                  <a:lnTo>
                    <a:pt x="386" y="807"/>
                  </a:lnTo>
                  <a:lnTo>
                    <a:pt x="386" y="805"/>
                  </a:lnTo>
                  <a:lnTo>
                    <a:pt x="386" y="801"/>
                  </a:lnTo>
                  <a:lnTo>
                    <a:pt x="388" y="799"/>
                  </a:lnTo>
                  <a:lnTo>
                    <a:pt x="388" y="798"/>
                  </a:lnTo>
                  <a:lnTo>
                    <a:pt x="390" y="798"/>
                  </a:lnTo>
                  <a:lnTo>
                    <a:pt x="392" y="796"/>
                  </a:lnTo>
                  <a:lnTo>
                    <a:pt x="394" y="796"/>
                  </a:lnTo>
                  <a:lnTo>
                    <a:pt x="395" y="794"/>
                  </a:lnTo>
                  <a:lnTo>
                    <a:pt x="397" y="792"/>
                  </a:lnTo>
                  <a:lnTo>
                    <a:pt x="399" y="792"/>
                  </a:lnTo>
                  <a:lnTo>
                    <a:pt x="399" y="790"/>
                  </a:lnTo>
                  <a:lnTo>
                    <a:pt x="401" y="788"/>
                  </a:lnTo>
                  <a:lnTo>
                    <a:pt x="401" y="786"/>
                  </a:lnTo>
                  <a:lnTo>
                    <a:pt x="401" y="784"/>
                  </a:lnTo>
                  <a:lnTo>
                    <a:pt x="401" y="782"/>
                  </a:lnTo>
                  <a:lnTo>
                    <a:pt x="401" y="780"/>
                  </a:lnTo>
                  <a:lnTo>
                    <a:pt x="401" y="779"/>
                  </a:lnTo>
                  <a:lnTo>
                    <a:pt x="399" y="779"/>
                  </a:lnTo>
                  <a:lnTo>
                    <a:pt x="399" y="777"/>
                  </a:lnTo>
                  <a:lnTo>
                    <a:pt x="399" y="775"/>
                  </a:lnTo>
                  <a:lnTo>
                    <a:pt x="401" y="773"/>
                  </a:lnTo>
                  <a:lnTo>
                    <a:pt x="403" y="771"/>
                  </a:lnTo>
                  <a:lnTo>
                    <a:pt x="403" y="769"/>
                  </a:lnTo>
                  <a:lnTo>
                    <a:pt x="403" y="767"/>
                  </a:lnTo>
                  <a:lnTo>
                    <a:pt x="403" y="765"/>
                  </a:lnTo>
                  <a:lnTo>
                    <a:pt x="403" y="763"/>
                  </a:lnTo>
                  <a:lnTo>
                    <a:pt x="403" y="762"/>
                  </a:lnTo>
                  <a:lnTo>
                    <a:pt x="403" y="760"/>
                  </a:lnTo>
                  <a:lnTo>
                    <a:pt x="401" y="756"/>
                  </a:lnTo>
                  <a:lnTo>
                    <a:pt x="401" y="754"/>
                  </a:lnTo>
                  <a:lnTo>
                    <a:pt x="401" y="752"/>
                  </a:lnTo>
                  <a:lnTo>
                    <a:pt x="401" y="750"/>
                  </a:lnTo>
                  <a:lnTo>
                    <a:pt x="401" y="748"/>
                  </a:lnTo>
                  <a:lnTo>
                    <a:pt x="401" y="746"/>
                  </a:lnTo>
                  <a:lnTo>
                    <a:pt x="401" y="745"/>
                  </a:lnTo>
                  <a:lnTo>
                    <a:pt x="401" y="743"/>
                  </a:lnTo>
                  <a:lnTo>
                    <a:pt x="401" y="741"/>
                  </a:lnTo>
                  <a:lnTo>
                    <a:pt x="401" y="739"/>
                  </a:lnTo>
                  <a:lnTo>
                    <a:pt x="401" y="737"/>
                  </a:lnTo>
                  <a:lnTo>
                    <a:pt x="401" y="735"/>
                  </a:lnTo>
                  <a:lnTo>
                    <a:pt x="401" y="733"/>
                  </a:lnTo>
                  <a:lnTo>
                    <a:pt x="399" y="731"/>
                  </a:lnTo>
                  <a:lnTo>
                    <a:pt x="399" y="729"/>
                  </a:lnTo>
                  <a:lnTo>
                    <a:pt x="399" y="727"/>
                  </a:lnTo>
                  <a:lnTo>
                    <a:pt x="397" y="727"/>
                  </a:lnTo>
                  <a:lnTo>
                    <a:pt x="397" y="726"/>
                  </a:lnTo>
                  <a:lnTo>
                    <a:pt x="395" y="724"/>
                  </a:lnTo>
                  <a:lnTo>
                    <a:pt x="394" y="724"/>
                  </a:lnTo>
                  <a:lnTo>
                    <a:pt x="392" y="722"/>
                  </a:lnTo>
                  <a:lnTo>
                    <a:pt x="390" y="722"/>
                  </a:lnTo>
                  <a:lnTo>
                    <a:pt x="388" y="722"/>
                  </a:lnTo>
                  <a:lnTo>
                    <a:pt x="382" y="722"/>
                  </a:lnTo>
                  <a:lnTo>
                    <a:pt x="380" y="722"/>
                  </a:lnTo>
                  <a:lnTo>
                    <a:pt x="378" y="724"/>
                  </a:lnTo>
                  <a:lnTo>
                    <a:pt x="377" y="724"/>
                  </a:lnTo>
                  <a:lnTo>
                    <a:pt x="375" y="724"/>
                  </a:lnTo>
                  <a:lnTo>
                    <a:pt x="373" y="726"/>
                  </a:lnTo>
                  <a:lnTo>
                    <a:pt x="371" y="726"/>
                  </a:lnTo>
                  <a:lnTo>
                    <a:pt x="369" y="726"/>
                  </a:lnTo>
                  <a:lnTo>
                    <a:pt x="365" y="727"/>
                  </a:lnTo>
                  <a:lnTo>
                    <a:pt x="363" y="727"/>
                  </a:lnTo>
                  <a:lnTo>
                    <a:pt x="361" y="727"/>
                  </a:lnTo>
                  <a:lnTo>
                    <a:pt x="358" y="727"/>
                  </a:lnTo>
                  <a:lnTo>
                    <a:pt x="356" y="729"/>
                  </a:lnTo>
                  <a:lnTo>
                    <a:pt x="356" y="727"/>
                  </a:lnTo>
                  <a:lnTo>
                    <a:pt x="354" y="729"/>
                  </a:lnTo>
                  <a:lnTo>
                    <a:pt x="352" y="729"/>
                  </a:lnTo>
                  <a:lnTo>
                    <a:pt x="350" y="729"/>
                  </a:lnTo>
                  <a:lnTo>
                    <a:pt x="348" y="729"/>
                  </a:lnTo>
                  <a:lnTo>
                    <a:pt x="346" y="729"/>
                  </a:lnTo>
                  <a:lnTo>
                    <a:pt x="344" y="729"/>
                  </a:lnTo>
                  <a:lnTo>
                    <a:pt x="342" y="729"/>
                  </a:lnTo>
                  <a:lnTo>
                    <a:pt x="341" y="729"/>
                  </a:lnTo>
                  <a:lnTo>
                    <a:pt x="339" y="729"/>
                  </a:lnTo>
                  <a:lnTo>
                    <a:pt x="337" y="727"/>
                  </a:lnTo>
                  <a:lnTo>
                    <a:pt x="335" y="727"/>
                  </a:lnTo>
                  <a:lnTo>
                    <a:pt x="333" y="726"/>
                  </a:lnTo>
                  <a:lnTo>
                    <a:pt x="333" y="724"/>
                  </a:lnTo>
                  <a:lnTo>
                    <a:pt x="331" y="722"/>
                  </a:lnTo>
                  <a:lnTo>
                    <a:pt x="331" y="720"/>
                  </a:lnTo>
                  <a:lnTo>
                    <a:pt x="329" y="718"/>
                  </a:lnTo>
                  <a:lnTo>
                    <a:pt x="331" y="716"/>
                  </a:lnTo>
                  <a:lnTo>
                    <a:pt x="331" y="712"/>
                  </a:lnTo>
                  <a:lnTo>
                    <a:pt x="333" y="710"/>
                  </a:lnTo>
                  <a:lnTo>
                    <a:pt x="335" y="709"/>
                  </a:lnTo>
                  <a:lnTo>
                    <a:pt x="337" y="707"/>
                  </a:lnTo>
                  <a:lnTo>
                    <a:pt x="339" y="707"/>
                  </a:lnTo>
                  <a:lnTo>
                    <a:pt x="341" y="705"/>
                  </a:lnTo>
                  <a:lnTo>
                    <a:pt x="342" y="705"/>
                  </a:lnTo>
                  <a:lnTo>
                    <a:pt x="342" y="703"/>
                  </a:lnTo>
                  <a:lnTo>
                    <a:pt x="344" y="703"/>
                  </a:lnTo>
                  <a:lnTo>
                    <a:pt x="344" y="701"/>
                  </a:lnTo>
                  <a:lnTo>
                    <a:pt x="344" y="699"/>
                  </a:lnTo>
                  <a:lnTo>
                    <a:pt x="344" y="697"/>
                  </a:lnTo>
                  <a:lnTo>
                    <a:pt x="344" y="695"/>
                  </a:lnTo>
                  <a:lnTo>
                    <a:pt x="344" y="693"/>
                  </a:lnTo>
                  <a:lnTo>
                    <a:pt x="346" y="690"/>
                  </a:lnTo>
                  <a:lnTo>
                    <a:pt x="346" y="688"/>
                  </a:lnTo>
                  <a:lnTo>
                    <a:pt x="346" y="686"/>
                  </a:lnTo>
                  <a:lnTo>
                    <a:pt x="346" y="684"/>
                  </a:lnTo>
                  <a:lnTo>
                    <a:pt x="346" y="682"/>
                  </a:lnTo>
                  <a:lnTo>
                    <a:pt x="346" y="680"/>
                  </a:lnTo>
                  <a:lnTo>
                    <a:pt x="346" y="678"/>
                  </a:lnTo>
                  <a:lnTo>
                    <a:pt x="348" y="676"/>
                  </a:lnTo>
                  <a:lnTo>
                    <a:pt x="348" y="674"/>
                  </a:lnTo>
                  <a:lnTo>
                    <a:pt x="350" y="673"/>
                  </a:lnTo>
                  <a:lnTo>
                    <a:pt x="350" y="671"/>
                  </a:lnTo>
                  <a:lnTo>
                    <a:pt x="352" y="671"/>
                  </a:lnTo>
                  <a:lnTo>
                    <a:pt x="354" y="671"/>
                  </a:lnTo>
                  <a:lnTo>
                    <a:pt x="356" y="671"/>
                  </a:lnTo>
                  <a:lnTo>
                    <a:pt x="358" y="671"/>
                  </a:lnTo>
                  <a:lnTo>
                    <a:pt x="359" y="673"/>
                  </a:lnTo>
                  <a:lnTo>
                    <a:pt x="361" y="673"/>
                  </a:lnTo>
                  <a:lnTo>
                    <a:pt x="363" y="674"/>
                  </a:lnTo>
                  <a:lnTo>
                    <a:pt x="365" y="674"/>
                  </a:lnTo>
                  <a:lnTo>
                    <a:pt x="367" y="674"/>
                  </a:lnTo>
                  <a:lnTo>
                    <a:pt x="369" y="674"/>
                  </a:lnTo>
                  <a:lnTo>
                    <a:pt x="369" y="673"/>
                  </a:lnTo>
                  <a:lnTo>
                    <a:pt x="373" y="671"/>
                  </a:lnTo>
                  <a:lnTo>
                    <a:pt x="375" y="671"/>
                  </a:lnTo>
                  <a:lnTo>
                    <a:pt x="377" y="669"/>
                  </a:lnTo>
                  <a:lnTo>
                    <a:pt x="378" y="669"/>
                  </a:lnTo>
                  <a:lnTo>
                    <a:pt x="382" y="669"/>
                  </a:lnTo>
                  <a:lnTo>
                    <a:pt x="384" y="669"/>
                  </a:lnTo>
                  <a:lnTo>
                    <a:pt x="386" y="669"/>
                  </a:lnTo>
                  <a:lnTo>
                    <a:pt x="388" y="667"/>
                  </a:lnTo>
                  <a:lnTo>
                    <a:pt x="390" y="667"/>
                  </a:lnTo>
                  <a:lnTo>
                    <a:pt x="392" y="665"/>
                  </a:lnTo>
                  <a:lnTo>
                    <a:pt x="394" y="665"/>
                  </a:lnTo>
                  <a:lnTo>
                    <a:pt x="395" y="665"/>
                  </a:lnTo>
                  <a:lnTo>
                    <a:pt x="397" y="665"/>
                  </a:lnTo>
                  <a:lnTo>
                    <a:pt x="399" y="663"/>
                  </a:lnTo>
                  <a:lnTo>
                    <a:pt x="401" y="661"/>
                  </a:lnTo>
                  <a:lnTo>
                    <a:pt x="405" y="659"/>
                  </a:lnTo>
                  <a:lnTo>
                    <a:pt x="405" y="657"/>
                  </a:lnTo>
                  <a:lnTo>
                    <a:pt x="407" y="657"/>
                  </a:lnTo>
                  <a:lnTo>
                    <a:pt x="409" y="656"/>
                  </a:lnTo>
                  <a:lnTo>
                    <a:pt x="411" y="656"/>
                  </a:lnTo>
                  <a:lnTo>
                    <a:pt x="411" y="654"/>
                  </a:lnTo>
                  <a:lnTo>
                    <a:pt x="413" y="652"/>
                  </a:lnTo>
                  <a:lnTo>
                    <a:pt x="414" y="652"/>
                  </a:lnTo>
                  <a:lnTo>
                    <a:pt x="416" y="650"/>
                  </a:lnTo>
                  <a:lnTo>
                    <a:pt x="418" y="650"/>
                  </a:lnTo>
                  <a:lnTo>
                    <a:pt x="422" y="650"/>
                  </a:lnTo>
                  <a:lnTo>
                    <a:pt x="422" y="648"/>
                  </a:lnTo>
                  <a:lnTo>
                    <a:pt x="424" y="648"/>
                  </a:lnTo>
                  <a:lnTo>
                    <a:pt x="428" y="648"/>
                  </a:lnTo>
                  <a:lnTo>
                    <a:pt x="430" y="648"/>
                  </a:lnTo>
                  <a:lnTo>
                    <a:pt x="431" y="648"/>
                  </a:lnTo>
                  <a:lnTo>
                    <a:pt x="433" y="646"/>
                  </a:lnTo>
                  <a:lnTo>
                    <a:pt x="435" y="646"/>
                  </a:lnTo>
                  <a:lnTo>
                    <a:pt x="437" y="644"/>
                  </a:lnTo>
                  <a:lnTo>
                    <a:pt x="439" y="644"/>
                  </a:lnTo>
                  <a:lnTo>
                    <a:pt x="441" y="644"/>
                  </a:lnTo>
                  <a:lnTo>
                    <a:pt x="443" y="644"/>
                  </a:lnTo>
                  <a:lnTo>
                    <a:pt x="445" y="642"/>
                  </a:lnTo>
                  <a:lnTo>
                    <a:pt x="447" y="642"/>
                  </a:lnTo>
                  <a:lnTo>
                    <a:pt x="449" y="642"/>
                  </a:lnTo>
                  <a:lnTo>
                    <a:pt x="452" y="642"/>
                  </a:lnTo>
                  <a:lnTo>
                    <a:pt x="454" y="644"/>
                  </a:lnTo>
                  <a:lnTo>
                    <a:pt x="456" y="642"/>
                  </a:lnTo>
                  <a:lnTo>
                    <a:pt x="458" y="640"/>
                  </a:lnTo>
                  <a:lnTo>
                    <a:pt x="460" y="640"/>
                  </a:lnTo>
                  <a:lnTo>
                    <a:pt x="464" y="640"/>
                  </a:lnTo>
                  <a:lnTo>
                    <a:pt x="464" y="638"/>
                  </a:lnTo>
                  <a:lnTo>
                    <a:pt x="466" y="638"/>
                  </a:lnTo>
                  <a:lnTo>
                    <a:pt x="469" y="638"/>
                  </a:lnTo>
                  <a:lnTo>
                    <a:pt x="471" y="637"/>
                  </a:lnTo>
                  <a:lnTo>
                    <a:pt x="473" y="637"/>
                  </a:lnTo>
                  <a:lnTo>
                    <a:pt x="475" y="637"/>
                  </a:lnTo>
                  <a:lnTo>
                    <a:pt x="477" y="635"/>
                  </a:lnTo>
                  <a:lnTo>
                    <a:pt x="481" y="635"/>
                  </a:lnTo>
                  <a:lnTo>
                    <a:pt x="483" y="635"/>
                  </a:lnTo>
                  <a:lnTo>
                    <a:pt x="484" y="633"/>
                  </a:lnTo>
                  <a:lnTo>
                    <a:pt x="486" y="633"/>
                  </a:lnTo>
                  <a:lnTo>
                    <a:pt x="488" y="631"/>
                  </a:lnTo>
                  <a:lnTo>
                    <a:pt x="490" y="631"/>
                  </a:lnTo>
                  <a:lnTo>
                    <a:pt x="492" y="631"/>
                  </a:lnTo>
                  <a:lnTo>
                    <a:pt x="494" y="629"/>
                  </a:lnTo>
                  <a:lnTo>
                    <a:pt x="496" y="629"/>
                  </a:lnTo>
                  <a:lnTo>
                    <a:pt x="498" y="629"/>
                  </a:lnTo>
                  <a:lnTo>
                    <a:pt x="500" y="627"/>
                  </a:lnTo>
                  <a:lnTo>
                    <a:pt x="502" y="627"/>
                  </a:lnTo>
                  <a:lnTo>
                    <a:pt x="503" y="625"/>
                  </a:lnTo>
                  <a:lnTo>
                    <a:pt x="502" y="623"/>
                  </a:lnTo>
                  <a:lnTo>
                    <a:pt x="502" y="621"/>
                  </a:lnTo>
                  <a:lnTo>
                    <a:pt x="503" y="620"/>
                  </a:lnTo>
                  <a:lnTo>
                    <a:pt x="505" y="620"/>
                  </a:lnTo>
                  <a:lnTo>
                    <a:pt x="507" y="620"/>
                  </a:lnTo>
                  <a:lnTo>
                    <a:pt x="509" y="620"/>
                  </a:lnTo>
                  <a:lnTo>
                    <a:pt x="513" y="620"/>
                  </a:lnTo>
                  <a:lnTo>
                    <a:pt x="513" y="616"/>
                  </a:lnTo>
                  <a:lnTo>
                    <a:pt x="515" y="616"/>
                  </a:lnTo>
                  <a:lnTo>
                    <a:pt x="517" y="616"/>
                  </a:lnTo>
                  <a:lnTo>
                    <a:pt x="519" y="616"/>
                  </a:lnTo>
                  <a:lnTo>
                    <a:pt x="520" y="616"/>
                  </a:lnTo>
                  <a:lnTo>
                    <a:pt x="522" y="616"/>
                  </a:lnTo>
                  <a:lnTo>
                    <a:pt x="524" y="614"/>
                  </a:lnTo>
                  <a:lnTo>
                    <a:pt x="526" y="614"/>
                  </a:lnTo>
                  <a:lnTo>
                    <a:pt x="528" y="612"/>
                  </a:lnTo>
                  <a:lnTo>
                    <a:pt x="530" y="610"/>
                  </a:lnTo>
                  <a:lnTo>
                    <a:pt x="532" y="608"/>
                  </a:lnTo>
                  <a:lnTo>
                    <a:pt x="532" y="606"/>
                  </a:lnTo>
                  <a:lnTo>
                    <a:pt x="532" y="604"/>
                  </a:lnTo>
                  <a:lnTo>
                    <a:pt x="532" y="602"/>
                  </a:lnTo>
                  <a:lnTo>
                    <a:pt x="532" y="601"/>
                  </a:lnTo>
                  <a:lnTo>
                    <a:pt x="530" y="599"/>
                  </a:lnTo>
                  <a:lnTo>
                    <a:pt x="530" y="597"/>
                  </a:lnTo>
                  <a:lnTo>
                    <a:pt x="528" y="593"/>
                  </a:lnTo>
                  <a:lnTo>
                    <a:pt x="526" y="589"/>
                  </a:lnTo>
                  <a:lnTo>
                    <a:pt x="526" y="587"/>
                  </a:lnTo>
                  <a:lnTo>
                    <a:pt x="526" y="585"/>
                  </a:lnTo>
                  <a:lnTo>
                    <a:pt x="526" y="584"/>
                  </a:lnTo>
                  <a:lnTo>
                    <a:pt x="526" y="582"/>
                  </a:lnTo>
                  <a:lnTo>
                    <a:pt x="526" y="580"/>
                  </a:lnTo>
                  <a:lnTo>
                    <a:pt x="528" y="578"/>
                  </a:lnTo>
                  <a:lnTo>
                    <a:pt x="528" y="576"/>
                  </a:lnTo>
                  <a:lnTo>
                    <a:pt x="528" y="574"/>
                  </a:lnTo>
                  <a:lnTo>
                    <a:pt x="530" y="572"/>
                  </a:lnTo>
                  <a:lnTo>
                    <a:pt x="530" y="570"/>
                  </a:lnTo>
                  <a:lnTo>
                    <a:pt x="530" y="568"/>
                  </a:lnTo>
                  <a:lnTo>
                    <a:pt x="530" y="565"/>
                  </a:lnTo>
                  <a:lnTo>
                    <a:pt x="532" y="565"/>
                  </a:lnTo>
                  <a:lnTo>
                    <a:pt x="532" y="563"/>
                  </a:lnTo>
                  <a:lnTo>
                    <a:pt x="534" y="561"/>
                  </a:lnTo>
                  <a:lnTo>
                    <a:pt x="536" y="557"/>
                  </a:lnTo>
                  <a:lnTo>
                    <a:pt x="536" y="555"/>
                  </a:lnTo>
                  <a:lnTo>
                    <a:pt x="536" y="553"/>
                  </a:lnTo>
                  <a:lnTo>
                    <a:pt x="536" y="551"/>
                  </a:lnTo>
                  <a:lnTo>
                    <a:pt x="538" y="549"/>
                  </a:lnTo>
                  <a:lnTo>
                    <a:pt x="538" y="548"/>
                  </a:lnTo>
                  <a:lnTo>
                    <a:pt x="539" y="544"/>
                  </a:lnTo>
                  <a:lnTo>
                    <a:pt x="539" y="542"/>
                  </a:lnTo>
                  <a:lnTo>
                    <a:pt x="541" y="540"/>
                  </a:lnTo>
                  <a:lnTo>
                    <a:pt x="541" y="538"/>
                  </a:lnTo>
                  <a:lnTo>
                    <a:pt x="543" y="536"/>
                  </a:lnTo>
                  <a:lnTo>
                    <a:pt x="543" y="534"/>
                  </a:lnTo>
                  <a:lnTo>
                    <a:pt x="545" y="532"/>
                  </a:lnTo>
                  <a:lnTo>
                    <a:pt x="547" y="529"/>
                  </a:lnTo>
                  <a:lnTo>
                    <a:pt x="549" y="529"/>
                  </a:lnTo>
                  <a:lnTo>
                    <a:pt x="549" y="527"/>
                  </a:lnTo>
                  <a:lnTo>
                    <a:pt x="551" y="523"/>
                  </a:lnTo>
                  <a:lnTo>
                    <a:pt x="551" y="521"/>
                  </a:lnTo>
                  <a:lnTo>
                    <a:pt x="553" y="519"/>
                  </a:lnTo>
                  <a:lnTo>
                    <a:pt x="555" y="517"/>
                  </a:lnTo>
                  <a:lnTo>
                    <a:pt x="555" y="515"/>
                  </a:lnTo>
                  <a:lnTo>
                    <a:pt x="556" y="513"/>
                  </a:lnTo>
                  <a:lnTo>
                    <a:pt x="556" y="512"/>
                  </a:lnTo>
                  <a:lnTo>
                    <a:pt x="556" y="510"/>
                  </a:lnTo>
                  <a:lnTo>
                    <a:pt x="556" y="508"/>
                  </a:lnTo>
                  <a:lnTo>
                    <a:pt x="556" y="506"/>
                  </a:lnTo>
                  <a:lnTo>
                    <a:pt x="556" y="502"/>
                  </a:lnTo>
                  <a:lnTo>
                    <a:pt x="556" y="500"/>
                  </a:lnTo>
                  <a:lnTo>
                    <a:pt x="556" y="498"/>
                  </a:lnTo>
                  <a:lnTo>
                    <a:pt x="556" y="496"/>
                  </a:lnTo>
                  <a:lnTo>
                    <a:pt x="556" y="495"/>
                  </a:lnTo>
                  <a:lnTo>
                    <a:pt x="556" y="493"/>
                  </a:lnTo>
                  <a:lnTo>
                    <a:pt x="556" y="491"/>
                  </a:lnTo>
                  <a:lnTo>
                    <a:pt x="556" y="489"/>
                  </a:lnTo>
                  <a:lnTo>
                    <a:pt x="556" y="487"/>
                  </a:lnTo>
                  <a:lnTo>
                    <a:pt x="558" y="483"/>
                  </a:lnTo>
                  <a:lnTo>
                    <a:pt x="558" y="481"/>
                  </a:lnTo>
                  <a:lnTo>
                    <a:pt x="560" y="479"/>
                  </a:lnTo>
                  <a:lnTo>
                    <a:pt x="560" y="477"/>
                  </a:lnTo>
                  <a:lnTo>
                    <a:pt x="562" y="476"/>
                  </a:lnTo>
                  <a:lnTo>
                    <a:pt x="562" y="474"/>
                  </a:lnTo>
                  <a:lnTo>
                    <a:pt x="564" y="474"/>
                  </a:lnTo>
                  <a:lnTo>
                    <a:pt x="564" y="472"/>
                  </a:lnTo>
                  <a:lnTo>
                    <a:pt x="566" y="470"/>
                  </a:lnTo>
                  <a:lnTo>
                    <a:pt x="568" y="468"/>
                  </a:lnTo>
                  <a:lnTo>
                    <a:pt x="570" y="466"/>
                  </a:lnTo>
                  <a:lnTo>
                    <a:pt x="572" y="466"/>
                  </a:lnTo>
                  <a:lnTo>
                    <a:pt x="574" y="464"/>
                  </a:lnTo>
                  <a:lnTo>
                    <a:pt x="577" y="462"/>
                  </a:lnTo>
                  <a:lnTo>
                    <a:pt x="579" y="462"/>
                  </a:lnTo>
                  <a:lnTo>
                    <a:pt x="581" y="462"/>
                  </a:lnTo>
                  <a:lnTo>
                    <a:pt x="583" y="460"/>
                  </a:lnTo>
                  <a:lnTo>
                    <a:pt x="585" y="460"/>
                  </a:lnTo>
                  <a:lnTo>
                    <a:pt x="587" y="460"/>
                  </a:lnTo>
                  <a:lnTo>
                    <a:pt x="589" y="459"/>
                  </a:lnTo>
                  <a:lnTo>
                    <a:pt x="591" y="459"/>
                  </a:lnTo>
                  <a:lnTo>
                    <a:pt x="592" y="459"/>
                  </a:lnTo>
                  <a:lnTo>
                    <a:pt x="594" y="459"/>
                  </a:lnTo>
                  <a:lnTo>
                    <a:pt x="596" y="459"/>
                  </a:lnTo>
                  <a:lnTo>
                    <a:pt x="598" y="457"/>
                  </a:lnTo>
                  <a:lnTo>
                    <a:pt x="600" y="457"/>
                  </a:lnTo>
                  <a:lnTo>
                    <a:pt x="604" y="457"/>
                  </a:lnTo>
                  <a:lnTo>
                    <a:pt x="606" y="457"/>
                  </a:lnTo>
                  <a:lnTo>
                    <a:pt x="610" y="457"/>
                  </a:lnTo>
                  <a:lnTo>
                    <a:pt x="611" y="457"/>
                  </a:lnTo>
                  <a:lnTo>
                    <a:pt x="615" y="457"/>
                  </a:lnTo>
                  <a:lnTo>
                    <a:pt x="617" y="457"/>
                  </a:lnTo>
                  <a:lnTo>
                    <a:pt x="619" y="457"/>
                  </a:lnTo>
                  <a:lnTo>
                    <a:pt x="621" y="457"/>
                  </a:lnTo>
                  <a:lnTo>
                    <a:pt x="623" y="457"/>
                  </a:lnTo>
                  <a:lnTo>
                    <a:pt x="625" y="459"/>
                  </a:lnTo>
                  <a:lnTo>
                    <a:pt x="625" y="460"/>
                  </a:lnTo>
                  <a:lnTo>
                    <a:pt x="625" y="462"/>
                  </a:lnTo>
                  <a:lnTo>
                    <a:pt x="627" y="466"/>
                  </a:lnTo>
                  <a:lnTo>
                    <a:pt x="627" y="468"/>
                  </a:lnTo>
                  <a:lnTo>
                    <a:pt x="627" y="470"/>
                  </a:lnTo>
                  <a:lnTo>
                    <a:pt x="628" y="474"/>
                  </a:lnTo>
                  <a:lnTo>
                    <a:pt x="630" y="474"/>
                  </a:lnTo>
                  <a:lnTo>
                    <a:pt x="632" y="474"/>
                  </a:lnTo>
                  <a:lnTo>
                    <a:pt x="636" y="474"/>
                  </a:lnTo>
                  <a:lnTo>
                    <a:pt x="638" y="472"/>
                  </a:lnTo>
                  <a:lnTo>
                    <a:pt x="640" y="472"/>
                  </a:lnTo>
                  <a:lnTo>
                    <a:pt x="642" y="472"/>
                  </a:lnTo>
                  <a:lnTo>
                    <a:pt x="646" y="470"/>
                  </a:lnTo>
                  <a:lnTo>
                    <a:pt x="647" y="468"/>
                  </a:lnTo>
                  <a:lnTo>
                    <a:pt x="649" y="466"/>
                  </a:lnTo>
                  <a:lnTo>
                    <a:pt x="653" y="462"/>
                  </a:lnTo>
                  <a:lnTo>
                    <a:pt x="655" y="459"/>
                  </a:lnTo>
                  <a:lnTo>
                    <a:pt x="657" y="457"/>
                  </a:lnTo>
                  <a:lnTo>
                    <a:pt x="659" y="455"/>
                  </a:lnTo>
                  <a:lnTo>
                    <a:pt x="661" y="453"/>
                  </a:lnTo>
                  <a:lnTo>
                    <a:pt x="664" y="451"/>
                  </a:lnTo>
                  <a:lnTo>
                    <a:pt x="668" y="449"/>
                  </a:lnTo>
                  <a:lnTo>
                    <a:pt x="670" y="449"/>
                  </a:lnTo>
                  <a:lnTo>
                    <a:pt x="674" y="447"/>
                  </a:lnTo>
                  <a:lnTo>
                    <a:pt x="676" y="447"/>
                  </a:lnTo>
                  <a:lnTo>
                    <a:pt x="678" y="445"/>
                  </a:lnTo>
                  <a:lnTo>
                    <a:pt x="680" y="445"/>
                  </a:lnTo>
                  <a:lnTo>
                    <a:pt x="682" y="443"/>
                  </a:lnTo>
                  <a:lnTo>
                    <a:pt x="683" y="442"/>
                  </a:lnTo>
                  <a:lnTo>
                    <a:pt x="685" y="442"/>
                  </a:lnTo>
                  <a:lnTo>
                    <a:pt x="685" y="440"/>
                  </a:lnTo>
                  <a:lnTo>
                    <a:pt x="683" y="438"/>
                  </a:lnTo>
                  <a:lnTo>
                    <a:pt x="683" y="436"/>
                  </a:lnTo>
                  <a:lnTo>
                    <a:pt x="685" y="434"/>
                  </a:lnTo>
                  <a:lnTo>
                    <a:pt x="685" y="432"/>
                  </a:lnTo>
                  <a:lnTo>
                    <a:pt x="685" y="430"/>
                  </a:lnTo>
                  <a:lnTo>
                    <a:pt x="683" y="428"/>
                  </a:lnTo>
                  <a:lnTo>
                    <a:pt x="683" y="426"/>
                  </a:lnTo>
                  <a:lnTo>
                    <a:pt x="685" y="424"/>
                  </a:lnTo>
                  <a:lnTo>
                    <a:pt x="685" y="423"/>
                  </a:lnTo>
                  <a:lnTo>
                    <a:pt x="687" y="421"/>
                  </a:lnTo>
                  <a:lnTo>
                    <a:pt x="685" y="419"/>
                  </a:lnTo>
                  <a:lnTo>
                    <a:pt x="687" y="419"/>
                  </a:lnTo>
                  <a:lnTo>
                    <a:pt x="687" y="417"/>
                  </a:lnTo>
                  <a:lnTo>
                    <a:pt x="687" y="415"/>
                  </a:lnTo>
                  <a:lnTo>
                    <a:pt x="687" y="413"/>
                  </a:lnTo>
                  <a:lnTo>
                    <a:pt x="687" y="411"/>
                  </a:lnTo>
                  <a:lnTo>
                    <a:pt x="687" y="409"/>
                  </a:lnTo>
                  <a:lnTo>
                    <a:pt x="687" y="407"/>
                  </a:lnTo>
                  <a:lnTo>
                    <a:pt x="687" y="406"/>
                  </a:lnTo>
                  <a:lnTo>
                    <a:pt x="687" y="404"/>
                  </a:lnTo>
                  <a:lnTo>
                    <a:pt x="687" y="402"/>
                  </a:lnTo>
                  <a:lnTo>
                    <a:pt x="687" y="400"/>
                  </a:lnTo>
                  <a:lnTo>
                    <a:pt x="687" y="398"/>
                  </a:lnTo>
                  <a:lnTo>
                    <a:pt x="687" y="394"/>
                  </a:lnTo>
                  <a:lnTo>
                    <a:pt x="687" y="392"/>
                  </a:lnTo>
                  <a:lnTo>
                    <a:pt x="687" y="390"/>
                  </a:lnTo>
                  <a:lnTo>
                    <a:pt x="685" y="388"/>
                  </a:lnTo>
                  <a:lnTo>
                    <a:pt x="685" y="387"/>
                  </a:lnTo>
                  <a:lnTo>
                    <a:pt x="687" y="387"/>
                  </a:lnTo>
                  <a:lnTo>
                    <a:pt x="685" y="383"/>
                  </a:lnTo>
                  <a:lnTo>
                    <a:pt x="687" y="381"/>
                  </a:lnTo>
                  <a:lnTo>
                    <a:pt x="687" y="379"/>
                  </a:lnTo>
                  <a:lnTo>
                    <a:pt x="687" y="377"/>
                  </a:lnTo>
                  <a:lnTo>
                    <a:pt x="687" y="375"/>
                  </a:lnTo>
                  <a:lnTo>
                    <a:pt x="687" y="371"/>
                  </a:lnTo>
                  <a:lnTo>
                    <a:pt x="687" y="370"/>
                  </a:lnTo>
                  <a:lnTo>
                    <a:pt x="687" y="368"/>
                  </a:lnTo>
                  <a:lnTo>
                    <a:pt x="687" y="366"/>
                  </a:lnTo>
                  <a:lnTo>
                    <a:pt x="685" y="366"/>
                  </a:lnTo>
                  <a:lnTo>
                    <a:pt x="685" y="362"/>
                  </a:lnTo>
                  <a:lnTo>
                    <a:pt x="683" y="362"/>
                  </a:lnTo>
                  <a:lnTo>
                    <a:pt x="683" y="360"/>
                  </a:lnTo>
                  <a:lnTo>
                    <a:pt x="682" y="358"/>
                  </a:lnTo>
                  <a:lnTo>
                    <a:pt x="682" y="356"/>
                  </a:lnTo>
                  <a:lnTo>
                    <a:pt x="680" y="354"/>
                  </a:lnTo>
                  <a:lnTo>
                    <a:pt x="678" y="353"/>
                  </a:lnTo>
                  <a:lnTo>
                    <a:pt x="678" y="351"/>
                  </a:lnTo>
                  <a:lnTo>
                    <a:pt x="678" y="349"/>
                  </a:lnTo>
                  <a:lnTo>
                    <a:pt x="678" y="347"/>
                  </a:lnTo>
                  <a:lnTo>
                    <a:pt x="680" y="345"/>
                  </a:lnTo>
                  <a:lnTo>
                    <a:pt x="680" y="343"/>
                  </a:lnTo>
                  <a:lnTo>
                    <a:pt x="680" y="341"/>
                  </a:lnTo>
                  <a:lnTo>
                    <a:pt x="680" y="339"/>
                  </a:lnTo>
                  <a:lnTo>
                    <a:pt x="678" y="335"/>
                  </a:lnTo>
                  <a:lnTo>
                    <a:pt x="680" y="334"/>
                  </a:lnTo>
                  <a:lnTo>
                    <a:pt x="678" y="332"/>
                  </a:lnTo>
                  <a:lnTo>
                    <a:pt x="678" y="330"/>
                  </a:lnTo>
                  <a:lnTo>
                    <a:pt x="676" y="328"/>
                  </a:lnTo>
                  <a:lnTo>
                    <a:pt x="674" y="328"/>
                  </a:lnTo>
                  <a:lnTo>
                    <a:pt x="672" y="328"/>
                  </a:lnTo>
                  <a:lnTo>
                    <a:pt x="670" y="326"/>
                  </a:lnTo>
                  <a:lnTo>
                    <a:pt x="668" y="326"/>
                  </a:lnTo>
                  <a:lnTo>
                    <a:pt x="664" y="324"/>
                  </a:lnTo>
                  <a:lnTo>
                    <a:pt x="663" y="326"/>
                  </a:lnTo>
                  <a:lnTo>
                    <a:pt x="661" y="326"/>
                  </a:lnTo>
                  <a:lnTo>
                    <a:pt x="657" y="326"/>
                  </a:lnTo>
                  <a:lnTo>
                    <a:pt x="655" y="326"/>
                  </a:lnTo>
                  <a:lnTo>
                    <a:pt x="653" y="326"/>
                  </a:lnTo>
                  <a:lnTo>
                    <a:pt x="649" y="328"/>
                  </a:lnTo>
                  <a:lnTo>
                    <a:pt x="647" y="328"/>
                  </a:lnTo>
                  <a:lnTo>
                    <a:pt x="646" y="328"/>
                  </a:lnTo>
                  <a:lnTo>
                    <a:pt x="644" y="328"/>
                  </a:lnTo>
                  <a:lnTo>
                    <a:pt x="642" y="328"/>
                  </a:lnTo>
                  <a:lnTo>
                    <a:pt x="640" y="328"/>
                  </a:lnTo>
                  <a:lnTo>
                    <a:pt x="638" y="328"/>
                  </a:lnTo>
                  <a:lnTo>
                    <a:pt x="636" y="328"/>
                  </a:lnTo>
                  <a:lnTo>
                    <a:pt x="634" y="326"/>
                  </a:lnTo>
                  <a:lnTo>
                    <a:pt x="630" y="324"/>
                  </a:lnTo>
                  <a:lnTo>
                    <a:pt x="630" y="322"/>
                  </a:lnTo>
                  <a:lnTo>
                    <a:pt x="627" y="322"/>
                  </a:lnTo>
                  <a:lnTo>
                    <a:pt x="625" y="322"/>
                  </a:lnTo>
                  <a:lnTo>
                    <a:pt x="623" y="320"/>
                  </a:lnTo>
                  <a:lnTo>
                    <a:pt x="621" y="320"/>
                  </a:lnTo>
                  <a:lnTo>
                    <a:pt x="619" y="320"/>
                  </a:lnTo>
                  <a:lnTo>
                    <a:pt x="617" y="320"/>
                  </a:lnTo>
                  <a:lnTo>
                    <a:pt x="615" y="320"/>
                  </a:lnTo>
                  <a:lnTo>
                    <a:pt x="613" y="318"/>
                  </a:lnTo>
                  <a:lnTo>
                    <a:pt x="611" y="317"/>
                  </a:lnTo>
                  <a:lnTo>
                    <a:pt x="608" y="315"/>
                  </a:lnTo>
                  <a:lnTo>
                    <a:pt x="606" y="315"/>
                  </a:lnTo>
                  <a:lnTo>
                    <a:pt x="602" y="313"/>
                  </a:lnTo>
                  <a:lnTo>
                    <a:pt x="600" y="313"/>
                  </a:lnTo>
                  <a:lnTo>
                    <a:pt x="598" y="313"/>
                  </a:lnTo>
                  <a:lnTo>
                    <a:pt x="596" y="313"/>
                  </a:lnTo>
                  <a:lnTo>
                    <a:pt x="592" y="313"/>
                  </a:lnTo>
                  <a:lnTo>
                    <a:pt x="591" y="315"/>
                  </a:lnTo>
                  <a:lnTo>
                    <a:pt x="589" y="315"/>
                  </a:lnTo>
                  <a:lnTo>
                    <a:pt x="587" y="315"/>
                  </a:lnTo>
                  <a:lnTo>
                    <a:pt x="585" y="315"/>
                  </a:lnTo>
                  <a:lnTo>
                    <a:pt x="585" y="317"/>
                  </a:lnTo>
                  <a:lnTo>
                    <a:pt x="579" y="318"/>
                  </a:lnTo>
                  <a:lnTo>
                    <a:pt x="577" y="318"/>
                  </a:lnTo>
                  <a:lnTo>
                    <a:pt x="575" y="318"/>
                  </a:lnTo>
                  <a:lnTo>
                    <a:pt x="574" y="318"/>
                  </a:lnTo>
                  <a:lnTo>
                    <a:pt x="572" y="320"/>
                  </a:lnTo>
                  <a:lnTo>
                    <a:pt x="570" y="320"/>
                  </a:lnTo>
                  <a:lnTo>
                    <a:pt x="568" y="320"/>
                  </a:lnTo>
                  <a:lnTo>
                    <a:pt x="566" y="320"/>
                  </a:lnTo>
                  <a:lnTo>
                    <a:pt x="562" y="320"/>
                  </a:lnTo>
                  <a:lnTo>
                    <a:pt x="560" y="320"/>
                  </a:lnTo>
                  <a:lnTo>
                    <a:pt x="558" y="318"/>
                  </a:lnTo>
                  <a:lnTo>
                    <a:pt x="558" y="317"/>
                  </a:lnTo>
                  <a:lnTo>
                    <a:pt x="560" y="313"/>
                  </a:lnTo>
                  <a:lnTo>
                    <a:pt x="562" y="311"/>
                  </a:lnTo>
                  <a:lnTo>
                    <a:pt x="564" y="309"/>
                  </a:lnTo>
                  <a:lnTo>
                    <a:pt x="566" y="309"/>
                  </a:lnTo>
                  <a:lnTo>
                    <a:pt x="566" y="307"/>
                  </a:lnTo>
                  <a:lnTo>
                    <a:pt x="566" y="305"/>
                  </a:lnTo>
                  <a:lnTo>
                    <a:pt x="568" y="303"/>
                  </a:lnTo>
                  <a:lnTo>
                    <a:pt x="568" y="301"/>
                  </a:lnTo>
                  <a:lnTo>
                    <a:pt x="568" y="299"/>
                  </a:lnTo>
                  <a:lnTo>
                    <a:pt x="568" y="298"/>
                  </a:lnTo>
                  <a:lnTo>
                    <a:pt x="568" y="296"/>
                  </a:lnTo>
                  <a:lnTo>
                    <a:pt x="568" y="294"/>
                  </a:lnTo>
                  <a:lnTo>
                    <a:pt x="568" y="292"/>
                  </a:lnTo>
                  <a:lnTo>
                    <a:pt x="570" y="290"/>
                  </a:lnTo>
                  <a:lnTo>
                    <a:pt x="572" y="286"/>
                  </a:lnTo>
                  <a:lnTo>
                    <a:pt x="572" y="284"/>
                  </a:lnTo>
                  <a:lnTo>
                    <a:pt x="572" y="282"/>
                  </a:lnTo>
                  <a:lnTo>
                    <a:pt x="572" y="281"/>
                  </a:lnTo>
                  <a:lnTo>
                    <a:pt x="570" y="279"/>
                  </a:lnTo>
                  <a:lnTo>
                    <a:pt x="570" y="277"/>
                  </a:lnTo>
                  <a:lnTo>
                    <a:pt x="570" y="275"/>
                  </a:lnTo>
                  <a:lnTo>
                    <a:pt x="568" y="273"/>
                  </a:lnTo>
                  <a:lnTo>
                    <a:pt x="566" y="267"/>
                  </a:lnTo>
                  <a:lnTo>
                    <a:pt x="564" y="267"/>
                  </a:lnTo>
                  <a:lnTo>
                    <a:pt x="564" y="265"/>
                  </a:lnTo>
                  <a:lnTo>
                    <a:pt x="562" y="262"/>
                  </a:lnTo>
                  <a:lnTo>
                    <a:pt x="562" y="260"/>
                  </a:lnTo>
                  <a:lnTo>
                    <a:pt x="560" y="258"/>
                  </a:lnTo>
                  <a:lnTo>
                    <a:pt x="560" y="256"/>
                  </a:lnTo>
                  <a:lnTo>
                    <a:pt x="560" y="254"/>
                  </a:lnTo>
                  <a:lnTo>
                    <a:pt x="558" y="252"/>
                  </a:lnTo>
                  <a:lnTo>
                    <a:pt x="558" y="250"/>
                  </a:lnTo>
                  <a:lnTo>
                    <a:pt x="555" y="246"/>
                  </a:lnTo>
                  <a:lnTo>
                    <a:pt x="553" y="246"/>
                  </a:lnTo>
                  <a:lnTo>
                    <a:pt x="551" y="246"/>
                  </a:lnTo>
                  <a:lnTo>
                    <a:pt x="549" y="246"/>
                  </a:lnTo>
                  <a:lnTo>
                    <a:pt x="547" y="246"/>
                  </a:lnTo>
                  <a:lnTo>
                    <a:pt x="543" y="246"/>
                  </a:lnTo>
                  <a:lnTo>
                    <a:pt x="543" y="248"/>
                  </a:lnTo>
                  <a:lnTo>
                    <a:pt x="541" y="248"/>
                  </a:lnTo>
                  <a:lnTo>
                    <a:pt x="539" y="250"/>
                  </a:lnTo>
                  <a:lnTo>
                    <a:pt x="538" y="250"/>
                  </a:lnTo>
                  <a:lnTo>
                    <a:pt x="536" y="252"/>
                  </a:lnTo>
                  <a:lnTo>
                    <a:pt x="534" y="254"/>
                  </a:lnTo>
                  <a:lnTo>
                    <a:pt x="532" y="254"/>
                  </a:lnTo>
                  <a:lnTo>
                    <a:pt x="530" y="256"/>
                  </a:lnTo>
                  <a:lnTo>
                    <a:pt x="528" y="256"/>
                  </a:lnTo>
                  <a:lnTo>
                    <a:pt x="526" y="256"/>
                  </a:lnTo>
                  <a:lnTo>
                    <a:pt x="524" y="258"/>
                  </a:lnTo>
                  <a:lnTo>
                    <a:pt x="520" y="258"/>
                  </a:lnTo>
                  <a:lnTo>
                    <a:pt x="520" y="260"/>
                  </a:lnTo>
                  <a:lnTo>
                    <a:pt x="519" y="260"/>
                  </a:lnTo>
                  <a:lnTo>
                    <a:pt x="517" y="260"/>
                  </a:lnTo>
                  <a:lnTo>
                    <a:pt x="515" y="260"/>
                  </a:lnTo>
                  <a:lnTo>
                    <a:pt x="511" y="262"/>
                  </a:lnTo>
                  <a:lnTo>
                    <a:pt x="509" y="262"/>
                  </a:lnTo>
                  <a:lnTo>
                    <a:pt x="507" y="262"/>
                  </a:lnTo>
                  <a:lnTo>
                    <a:pt x="505" y="262"/>
                  </a:lnTo>
                  <a:lnTo>
                    <a:pt x="503" y="262"/>
                  </a:lnTo>
                  <a:lnTo>
                    <a:pt x="502" y="262"/>
                  </a:lnTo>
                  <a:lnTo>
                    <a:pt x="500" y="262"/>
                  </a:lnTo>
                  <a:lnTo>
                    <a:pt x="498" y="262"/>
                  </a:lnTo>
                  <a:lnTo>
                    <a:pt x="496" y="262"/>
                  </a:lnTo>
                  <a:lnTo>
                    <a:pt x="494" y="264"/>
                  </a:lnTo>
                  <a:lnTo>
                    <a:pt x="492" y="264"/>
                  </a:lnTo>
                  <a:lnTo>
                    <a:pt x="490" y="264"/>
                  </a:lnTo>
                  <a:lnTo>
                    <a:pt x="488" y="264"/>
                  </a:lnTo>
                  <a:lnTo>
                    <a:pt x="486" y="265"/>
                  </a:lnTo>
                  <a:lnTo>
                    <a:pt x="484" y="265"/>
                  </a:lnTo>
                  <a:lnTo>
                    <a:pt x="483" y="267"/>
                  </a:lnTo>
                  <a:lnTo>
                    <a:pt x="481" y="267"/>
                  </a:lnTo>
                  <a:lnTo>
                    <a:pt x="479" y="269"/>
                  </a:lnTo>
                  <a:lnTo>
                    <a:pt x="477" y="269"/>
                  </a:lnTo>
                  <a:lnTo>
                    <a:pt x="475" y="269"/>
                  </a:lnTo>
                  <a:lnTo>
                    <a:pt x="473" y="269"/>
                  </a:lnTo>
                  <a:lnTo>
                    <a:pt x="471" y="269"/>
                  </a:lnTo>
                  <a:lnTo>
                    <a:pt x="469" y="271"/>
                  </a:lnTo>
                  <a:lnTo>
                    <a:pt x="467" y="271"/>
                  </a:lnTo>
                  <a:lnTo>
                    <a:pt x="466" y="271"/>
                  </a:lnTo>
                  <a:lnTo>
                    <a:pt x="464" y="271"/>
                  </a:lnTo>
                  <a:lnTo>
                    <a:pt x="460" y="271"/>
                  </a:lnTo>
                  <a:lnTo>
                    <a:pt x="460" y="273"/>
                  </a:lnTo>
                  <a:lnTo>
                    <a:pt x="458" y="273"/>
                  </a:lnTo>
                  <a:lnTo>
                    <a:pt x="454" y="275"/>
                  </a:lnTo>
                  <a:lnTo>
                    <a:pt x="452" y="277"/>
                  </a:lnTo>
                  <a:lnTo>
                    <a:pt x="450" y="277"/>
                  </a:lnTo>
                  <a:lnTo>
                    <a:pt x="449" y="279"/>
                  </a:lnTo>
                  <a:lnTo>
                    <a:pt x="447" y="279"/>
                  </a:lnTo>
                  <a:lnTo>
                    <a:pt x="447" y="281"/>
                  </a:lnTo>
                  <a:lnTo>
                    <a:pt x="445" y="282"/>
                  </a:lnTo>
                  <a:lnTo>
                    <a:pt x="443" y="284"/>
                  </a:lnTo>
                  <a:lnTo>
                    <a:pt x="443" y="286"/>
                  </a:lnTo>
                  <a:lnTo>
                    <a:pt x="441" y="288"/>
                  </a:lnTo>
                  <a:lnTo>
                    <a:pt x="441" y="290"/>
                  </a:lnTo>
                  <a:lnTo>
                    <a:pt x="441" y="292"/>
                  </a:lnTo>
                  <a:lnTo>
                    <a:pt x="439" y="294"/>
                  </a:lnTo>
                  <a:lnTo>
                    <a:pt x="439" y="296"/>
                  </a:lnTo>
                  <a:lnTo>
                    <a:pt x="437" y="298"/>
                  </a:lnTo>
                  <a:lnTo>
                    <a:pt x="437" y="299"/>
                  </a:lnTo>
                  <a:lnTo>
                    <a:pt x="437" y="301"/>
                  </a:lnTo>
                  <a:lnTo>
                    <a:pt x="435" y="303"/>
                  </a:lnTo>
                  <a:lnTo>
                    <a:pt x="435" y="305"/>
                  </a:lnTo>
                  <a:lnTo>
                    <a:pt x="433" y="307"/>
                  </a:lnTo>
                  <a:lnTo>
                    <a:pt x="433" y="309"/>
                  </a:lnTo>
                  <a:lnTo>
                    <a:pt x="431" y="311"/>
                  </a:lnTo>
                  <a:lnTo>
                    <a:pt x="430" y="313"/>
                  </a:lnTo>
                  <a:lnTo>
                    <a:pt x="428" y="315"/>
                  </a:lnTo>
                  <a:lnTo>
                    <a:pt x="428" y="317"/>
                  </a:lnTo>
                  <a:lnTo>
                    <a:pt x="426" y="318"/>
                  </a:lnTo>
                  <a:lnTo>
                    <a:pt x="424" y="320"/>
                  </a:lnTo>
                  <a:lnTo>
                    <a:pt x="420" y="322"/>
                  </a:lnTo>
                  <a:lnTo>
                    <a:pt x="418" y="322"/>
                  </a:lnTo>
                  <a:lnTo>
                    <a:pt x="418" y="324"/>
                  </a:lnTo>
                  <a:lnTo>
                    <a:pt x="414" y="324"/>
                  </a:lnTo>
                  <a:lnTo>
                    <a:pt x="413" y="326"/>
                  </a:lnTo>
                  <a:lnTo>
                    <a:pt x="411" y="326"/>
                  </a:lnTo>
                  <a:lnTo>
                    <a:pt x="405" y="328"/>
                  </a:lnTo>
                  <a:lnTo>
                    <a:pt x="403" y="328"/>
                  </a:lnTo>
                  <a:lnTo>
                    <a:pt x="401" y="330"/>
                  </a:lnTo>
                  <a:lnTo>
                    <a:pt x="399" y="330"/>
                  </a:lnTo>
                  <a:lnTo>
                    <a:pt x="397" y="330"/>
                  </a:lnTo>
                  <a:lnTo>
                    <a:pt x="394" y="330"/>
                  </a:lnTo>
                  <a:lnTo>
                    <a:pt x="392" y="330"/>
                  </a:lnTo>
                  <a:lnTo>
                    <a:pt x="390" y="332"/>
                  </a:lnTo>
                  <a:lnTo>
                    <a:pt x="386" y="332"/>
                  </a:lnTo>
                  <a:lnTo>
                    <a:pt x="384" y="332"/>
                  </a:lnTo>
                  <a:lnTo>
                    <a:pt x="382" y="332"/>
                  </a:lnTo>
                  <a:lnTo>
                    <a:pt x="380" y="332"/>
                  </a:lnTo>
                  <a:lnTo>
                    <a:pt x="378" y="332"/>
                  </a:lnTo>
                  <a:lnTo>
                    <a:pt x="377" y="332"/>
                  </a:lnTo>
                  <a:lnTo>
                    <a:pt x="375" y="332"/>
                  </a:lnTo>
                  <a:lnTo>
                    <a:pt x="373" y="332"/>
                  </a:lnTo>
                  <a:lnTo>
                    <a:pt x="371" y="332"/>
                  </a:lnTo>
                  <a:lnTo>
                    <a:pt x="367" y="332"/>
                  </a:lnTo>
                  <a:lnTo>
                    <a:pt x="365" y="332"/>
                  </a:lnTo>
                  <a:lnTo>
                    <a:pt x="363" y="332"/>
                  </a:lnTo>
                  <a:lnTo>
                    <a:pt x="333" y="335"/>
                  </a:lnTo>
                  <a:lnTo>
                    <a:pt x="337" y="330"/>
                  </a:lnTo>
                  <a:lnTo>
                    <a:pt x="342" y="324"/>
                  </a:lnTo>
                  <a:lnTo>
                    <a:pt x="346" y="320"/>
                  </a:lnTo>
                  <a:lnTo>
                    <a:pt x="350" y="315"/>
                  </a:lnTo>
                  <a:lnTo>
                    <a:pt x="354" y="309"/>
                  </a:lnTo>
                  <a:lnTo>
                    <a:pt x="359" y="305"/>
                  </a:lnTo>
                  <a:lnTo>
                    <a:pt x="363" y="299"/>
                  </a:lnTo>
                  <a:lnTo>
                    <a:pt x="367" y="294"/>
                  </a:lnTo>
                  <a:lnTo>
                    <a:pt x="373" y="290"/>
                  </a:lnTo>
                  <a:lnTo>
                    <a:pt x="377" y="284"/>
                  </a:lnTo>
                  <a:lnTo>
                    <a:pt x="380" y="279"/>
                  </a:lnTo>
                  <a:lnTo>
                    <a:pt x="386" y="275"/>
                  </a:lnTo>
                  <a:lnTo>
                    <a:pt x="390" y="269"/>
                  </a:lnTo>
                  <a:lnTo>
                    <a:pt x="394" y="265"/>
                  </a:lnTo>
                  <a:lnTo>
                    <a:pt x="395" y="262"/>
                  </a:lnTo>
                  <a:lnTo>
                    <a:pt x="399" y="260"/>
                  </a:lnTo>
                  <a:lnTo>
                    <a:pt x="403" y="254"/>
                  </a:lnTo>
                  <a:lnTo>
                    <a:pt x="407" y="250"/>
                  </a:lnTo>
                  <a:lnTo>
                    <a:pt x="413" y="245"/>
                  </a:lnTo>
                  <a:lnTo>
                    <a:pt x="416" y="239"/>
                  </a:lnTo>
                  <a:lnTo>
                    <a:pt x="420" y="235"/>
                  </a:lnTo>
                  <a:lnTo>
                    <a:pt x="422" y="233"/>
                  </a:lnTo>
                  <a:lnTo>
                    <a:pt x="426" y="233"/>
                  </a:lnTo>
                  <a:lnTo>
                    <a:pt x="431" y="235"/>
                  </a:lnTo>
                  <a:lnTo>
                    <a:pt x="435" y="235"/>
                  </a:lnTo>
                  <a:lnTo>
                    <a:pt x="437" y="229"/>
                  </a:lnTo>
                  <a:lnTo>
                    <a:pt x="437" y="226"/>
                  </a:lnTo>
                  <a:lnTo>
                    <a:pt x="439" y="220"/>
                  </a:lnTo>
                  <a:lnTo>
                    <a:pt x="441" y="214"/>
                  </a:lnTo>
                  <a:lnTo>
                    <a:pt x="441" y="212"/>
                  </a:lnTo>
                  <a:lnTo>
                    <a:pt x="443" y="212"/>
                  </a:lnTo>
                  <a:lnTo>
                    <a:pt x="445" y="210"/>
                  </a:lnTo>
                  <a:lnTo>
                    <a:pt x="447" y="210"/>
                  </a:lnTo>
                  <a:lnTo>
                    <a:pt x="447" y="209"/>
                  </a:lnTo>
                  <a:lnTo>
                    <a:pt x="449" y="209"/>
                  </a:lnTo>
                  <a:lnTo>
                    <a:pt x="450" y="207"/>
                  </a:lnTo>
                  <a:lnTo>
                    <a:pt x="452" y="207"/>
                  </a:lnTo>
                  <a:lnTo>
                    <a:pt x="454" y="205"/>
                  </a:lnTo>
                  <a:lnTo>
                    <a:pt x="456" y="203"/>
                  </a:lnTo>
                  <a:lnTo>
                    <a:pt x="458" y="201"/>
                  </a:lnTo>
                  <a:lnTo>
                    <a:pt x="460" y="201"/>
                  </a:lnTo>
                  <a:lnTo>
                    <a:pt x="462" y="199"/>
                  </a:lnTo>
                  <a:lnTo>
                    <a:pt x="464" y="199"/>
                  </a:lnTo>
                  <a:lnTo>
                    <a:pt x="464" y="197"/>
                  </a:lnTo>
                  <a:lnTo>
                    <a:pt x="466" y="197"/>
                  </a:lnTo>
                  <a:lnTo>
                    <a:pt x="467" y="197"/>
                  </a:lnTo>
                  <a:lnTo>
                    <a:pt x="467" y="195"/>
                  </a:lnTo>
                  <a:lnTo>
                    <a:pt x="469" y="195"/>
                  </a:lnTo>
                  <a:lnTo>
                    <a:pt x="471" y="195"/>
                  </a:lnTo>
                  <a:lnTo>
                    <a:pt x="473" y="193"/>
                  </a:lnTo>
                  <a:lnTo>
                    <a:pt x="475" y="193"/>
                  </a:lnTo>
                  <a:lnTo>
                    <a:pt x="477" y="193"/>
                  </a:lnTo>
                  <a:lnTo>
                    <a:pt x="479" y="192"/>
                  </a:lnTo>
                  <a:lnTo>
                    <a:pt x="481" y="190"/>
                  </a:lnTo>
                  <a:lnTo>
                    <a:pt x="483" y="190"/>
                  </a:lnTo>
                  <a:lnTo>
                    <a:pt x="484" y="190"/>
                  </a:lnTo>
                  <a:lnTo>
                    <a:pt x="486" y="188"/>
                  </a:lnTo>
                  <a:lnTo>
                    <a:pt x="488" y="186"/>
                  </a:lnTo>
                  <a:lnTo>
                    <a:pt x="490" y="186"/>
                  </a:lnTo>
                  <a:lnTo>
                    <a:pt x="492" y="184"/>
                  </a:lnTo>
                  <a:lnTo>
                    <a:pt x="494" y="184"/>
                  </a:lnTo>
                  <a:lnTo>
                    <a:pt x="496" y="182"/>
                  </a:lnTo>
                  <a:lnTo>
                    <a:pt x="498" y="182"/>
                  </a:lnTo>
                  <a:lnTo>
                    <a:pt x="500" y="180"/>
                  </a:lnTo>
                  <a:lnTo>
                    <a:pt x="502" y="180"/>
                  </a:lnTo>
                  <a:lnTo>
                    <a:pt x="503" y="178"/>
                  </a:lnTo>
                  <a:lnTo>
                    <a:pt x="505" y="176"/>
                  </a:lnTo>
                  <a:lnTo>
                    <a:pt x="507" y="174"/>
                  </a:lnTo>
                  <a:lnTo>
                    <a:pt x="509" y="174"/>
                  </a:lnTo>
                  <a:lnTo>
                    <a:pt x="511" y="173"/>
                  </a:lnTo>
                  <a:lnTo>
                    <a:pt x="513" y="173"/>
                  </a:lnTo>
                  <a:lnTo>
                    <a:pt x="513" y="171"/>
                  </a:lnTo>
                  <a:lnTo>
                    <a:pt x="515" y="171"/>
                  </a:lnTo>
                  <a:lnTo>
                    <a:pt x="517" y="169"/>
                  </a:lnTo>
                  <a:lnTo>
                    <a:pt x="519" y="169"/>
                  </a:lnTo>
                  <a:lnTo>
                    <a:pt x="520" y="167"/>
                  </a:lnTo>
                  <a:lnTo>
                    <a:pt x="522" y="167"/>
                  </a:lnTo>
                  <a:lnTo>
                    <a:pt x="524" y="165"/>
                  </a:lnTo>
                  <a:lnTo>
                    <a:pt x="526" y="165"/>
                  </a:lnTo>
                  <a:lnTo>
                    <a:pt x="528" y="165"/>
                  </a:lnTo>
                  <a:lnTo>
                    <a:pt x="528" y="163"/>
                  </a:lnTo>
                  <a:lnTo>
                    <a:pt x="530" y="163"/>
                  </a:lnTo>
                  <a:lnTo>
                    <a:pt x="534" y="163"/>
                  </a:lnTo>
                  <a:lnTo>
                    <a:pt x="536" y="161"/>
                  </a:lnTo>
                  <a:lnTo>
                    <a:pt x="538" y="161"/>
                  </a:lnTo>
                  <a:lnTo>
                    <a:pt x="539" y="161"/>
                  </a:lnTo>
                  <a:lnTo>
                    <a:pt x="541" y="161"/>
                  </a:lnTo>
                  <a:lnTo>
                    <a:pt x="543" y="161"/>
                  </a:lnTo>
                  <a:lnTo>
                    <a:pt x="545" y="159"/>
                  </a:lnTo>
                  <a:lnTo>
                    <a:pt x="547" y="159"/>
                  </a:lnTo>
                  <a:lnTo>
                    <a:pt x="551" y="159"/>
                  </a:lnTo>
                  <a:lnTo>
                    <a:pt x="553" y="159"/>
                  </a:lnTo>
                  <a:lnTo>
                    <a:pt x="555" y="157"/>
                  </a:lnTo>
                  <a:lnTo>
                    <a:pt x="556" y="157"/>
                  </a:lnTo>
                  <a:lnTo>
                    <a:pt x="558" y="157"/>
                  </a:lnTo>
                  <a:lnTo>
                    <a:pt x="560" y="157"/>
                  </a:lnTo>
                  <a:lnTo>
                    <a:pt x="564" y="157"/>
                  </a:lnTo>
                  <a:lnTo>
                    <a:pt x="566" y="157"/>
                  </a:lnTo>
                  <a:lnTo>
                    <a:pt x="568" y="156"/>
                  </a:lnTo>
                  <a:lnTo>
                    <a:pt x="570" y="156"/>
                  </a:lnTo>
                  <a:lnTo>
                    <a:pt x="572" y="156"/>
                  </a:lnTo>
                  <a:lnTo>
                    <a:pt x="574" y="156"/>
                  </a:lnTo>
                  <a:lnTo>
                    <a:pt x="577" y="156"/>
                  </a:lnTo>
                  <a:lnTo>
                    <a:pt x="579" y="154"/>
                  </a:lnTo>
                  <a:lnTo>
                    <a:pt x="581" y="154"/>
                  </a:lnTo>
                  <a:lnTo>
                    <a:pt x="583" y="154"/>
                  </a:lnTo>
                  <a:lnTo>
                    <a:pt x="585" y="154"/>
                  </a:lnTo>
                  <a:lnTo>
                    <a:pt x="587" y="152"/>
                  </a:lnTo>
                  <a:lnTo>
                    <a:pt x="589" y="152"/>
                  </a:lnTo>
                  <a:lnTo>
                    <a:pt x="591" y="152"/>
                  </a:lnTo>
                  <a:lnTo>
                    <a:pt x="594" y="152"/>
                  </a:lnTo>
                  <a:lnTo>
                    <a:pt x="596" y="152"/>
                  </a:lnTo>
                  <a:lnTo>
                    <a:pt x="598" y="150"/>
                  </a:lnTo>
                  <a:lnTo>
                    <a:pt x="600" y="150"/>
                  </a:lnTo>
                  <a:lnTo>
                    <a:pt x="602" y="150"/>
                  </a:lnTo>
                  <a:lnTo>
                    <a:pt x="606" y="150"/>
                  </a:lnTo>
                  <a:lnTo>
                    <a:pt x="608" y="150"/>
                  </a:lnTo>
                  <a:lnTo>
                    <a:pt x="610" y="150"/>
                  </a:lnTo>
                  <a:lnTo>
                    <a:pt x="611" y="148"/>
                  </a:lnTo>
                  <a:lnTo>
                    <a:pt x="613" y="148"/>
                  </a:lnTo>
                  <a:lnTo>
                    <a:pt x="617" y="148"/>
                  </a:lnTo>
                  <a:lnTo>
                    <a:pt x="619" y="148"/>
                  </a:lnTo>
                  <a:lnTo>
                    <a:pt x="621" y="148"/>
                  </a:lnTo>
                  <a:lnTo>
                    <a:pt x="623" y="148"/>
                  </a:lnTo>
                  <a:lnTo>
                    <a:pt x="625" y="146"/>
                  </a:lnTo>
                  <a:lnTo>
                    <a:pt x="628" y="146"/>
                  </a:lnTo>
                  <a:lnTo>
                    <a:pt x="630" y="146"/>
                  </a:lnTo>
                  <a:lnTo>
                    <a:pt x="632" y="146"/>
                  </a:lnTo>
                  <a:lnTo>
                    <a:pt x="634" y="146"/>
                  </a:lnTo>
                  <a:lnTo>
                    <a:pt x="636" y="146"/>
                  </a:lnTo>
                  <a:lnTo>
                    <a:pt x="638" y="144"/>
                  </a:lnTo>
                  <a:lnTo>
                    <a:pt x="644" y="144"/>
                  </a:lnTo>
                  <a:lnTo>
                    <a:pt x="647" y="142"/>
                  </a:lnTo>
                  <a:lnTo>
                    <a:pt x="651" y="140"/>
                  </a:lnTo>
                  <a:lnTo>
                    <a:pt x="653" y="140"/>
                  </a:lnTo>
                  <a:lnTo>
                    <a:pt x="659" y="139"/>
                  </a:lnTo>
                  <a:lnTo>
                    <a:pt x="664" y="137"/>
                  </a:lnTo>
                  <a:lnTo>
                    <a:pt x="670" y="135"/>
                  </a:lnTo>
                  <a:lnTo>
                    <a:pt x="674" y="133"/>
                  </a:lnTo>
                  <a:lnTo>
                    <a:pt x="680" y="133"/>
                  </a:lnTo>
                  <a:lnTo>
                    <a:pt x="685" y="131"/>
                  </a:lnTo>
                  <a:lnTo>
                    <a:pt x="691" y="129"/>
                  </a:lnTo>
                  <a:lnTo>
                    <a:pt x="695" y="127"/>
                  </a:lnTo>
                  <a:lnTo>
                    <a:pt x="700" y="125"/>
                  </a:lnTo>
                  <a:lnTo>
                    <a:pt x="704" y="125"/>
                  </a:lnTo>
                  <a:lnTo>
                    <a:pt x="706" y="123"/>
                  </a:lnTo>
                  <a:lnTo>
                    <a:pt x="710" y="123"/>
                  </a:lnTo>
                  <a:lnTo>
                    <a:pt x="712" y="123"/>
                  </a:lnTo>
                  <a:lnTo>
                    <a:pt x="714" y="123"/>
                  </a:lnTo>
                  <a:lnTo>
                    <a:pt x="716" y="123"/>
                  </a:lnTo>
                  <a:lnTo>
                    <a:pt x="717" y="123"/>
                  </a:lnTo>
                  <a:lnTo>
                    <a:pt x="719" y="121"/>
                  </a:lnTo>
                  <a:lnTo>
                    <a:pt x="723" y="121"/>
                  </a:lnTo>
                  <a:lnTo>
                    <a:pt x="725" y="121"/>
                  </a:lnTo>
                  <a:lnTo>
                    <a:pt x="727" y="121"/>
                  </a:lnTo>
                  <a:lnTo>
                    <a:pt x="729" y="121"/>
                  </a:lnTo>
                  <a:lnTo>
                    <a:pt x="731" y="120"/>
                  </a:lnTo>
                  <a:lnTo>
                    <a:pt x="733" y="120"/>
                  </a:lnTo>
                  <a:lnTo>
                    <a:pt x="736" y="120"/>
                  </a:lnTo>
                  <a:lnTo>
                    <a:pt x="738" y="120"/>
                  </a:lnTo>
                  <a:lnTo>
                    <a:pt x="740" y="120"/>
                  </a:lnTo>
                  <a:lnTo>
                    <a:pt x="742" y="120"/>
                  </a:lnTo>
                  <a:lnTo>
                    <a:pt x="746" y="120"/>
                  </a:lnTo>
                  <a:lnTo>
                    <a:pt x="748" y="120"/>
                  </a:lnTo>
                  <a:lnTo>
                    <a:pt x="750" y="120"/>
                  </a:lnTo>
                  <a:lnTo>
                    <a:pt x="753" y="120"/>
                  </a:lnTo>
                  <a:lnTo>
                    <a:pt x="755" y="120"/>
                  </a:lnTo>
                  <a:lnTo>
                    <a:pt x="757" y="120"/>
                  </a:lnTo>
                  <a:lnTo>
                    <a:pt x="759" y="120"/>
                  </a:lnTo>
                  <a:lnTo>
                    <a:pt x="761" y="120"/>
                  </a:lnTo>
                  <a:lnTo>
                    <a:pt x="765" y="120"/>
                  </a:lnTo>
                  <a:lnTo>
                    <a:pt x="767" y="120"/>
                  </a:lnTo>
                  <a:lnTo>
                    <a:pt x="769" y="120"/>
                  </a:lnTo>
                  <a:lnTo>
                    <a:pt x="772" y="120"/>
                  </a:lnTo>
                  <a:lnTo>
                    <a:pt x="774" y="120"/>
                  </a:lnTo>
                  <a:lnTo>
                    <a:pt x="776" y="120"/>
                  </a:lnTo>
                  <a:lnTo>
                    <a:pt x="778" y="120"/>
                  </a:lnTo>
                  <a:lnTo>
                    <a:pt x="782" y="121"/>
                  </a:lnTo>
                  <a:lnTo>
                    <a:pt x="784" y="121"/>
                  </a:lnTo>
                  <a:lnTo>
                    <a:pt x="786" y="121"/>
                  </a:lnTo>
                  <a:lnTo>
                    <a:pt x="788" y="121"/>
                  </a:lnTo>
                  <a:lnTo>
                    <a:pt x="789" y="121"/>
                  </a:lnTo>
                  <a:lnTo>
                    <a:pt x="791" y="123"/>
                  </a:lnTo>
                  <a:lnTo>
                    <a:pt x="795" y="123"/>
                  </a:lnTo>
                  <a:lnTo>
                    <a:pt x="797" y="123"/>
                  </a:lnTo>
                  <a:lnTo>
                    <a:pt x="799" y="125"/>
                  </a:lnTo>
                  <a:lnTo>
                    <a:pt x="801" y="125"/>
                  </a:lnTo>
                  <a:lnTo>
                    <a:pt x="803" y="125"/>
                  </a:lnTo>
                  <a:lnTo>
                    <a:pt x="805" y="125"/>
                  </a:lnTo>
                  <a:lnTo>
                    <a:pt x="808" y="125"/>
                  </a:lnTo>
                  <a:lnTo>
                    <a:pt x="810" y="127"/>
                  </a:lnTo>
                  <a:lnTo>
                    <a:pt x="812" y="127"/>
                  </a:lnTo>
                  <a:lnTo>
                    <a:pt x="814" y="127"/>
                  </a:lnTo>
                  <a:lnTo>
                    <a:pt x="818" y="127"/>
                  </a:lnTo>
                  <a:lnTo>
                    <a:pt x="820" y="127"/>
                  </a:lnTo>
                  <a:lnTo>
                    <a:pt x="822" y="127"/>
                  </a:lnTo>
                  <a:lnTo>
                    <a:pt x="824" y="127"/>
                  </a:lnTo>
                  <a:lnTo>
                    <a:pt x="827" y="129"/>
                  </a:lnTo>
                  <a:lnTo>
                    <a:pt x="829" y="129"/>
                  </a:lnTo>
                  <a:lnTo>
                    <a:pt x="831" y="129"/>
                  </a:lnTo>
                  <a:lnTo>
                    <a:pt x="835" y="129"/>
                  </a:lnTo>
                  <a:lnTo>
                    <a:pt x="837" y="129"/>
                  </a:lnTo>
                  <a:lnTo>
                    <a:pt x="839" y="129"/>
                  </a:lnTo>
                  <a:lnTo>
                    <a:pt x="843" y="129"/>
                  </a:lnTo>
                  <a:lnTo>
                    <a:pt x="844" y="129"/>
                  </a:lnTo>
                  <a:lnTo>
                    <a:pt x="846" y="129"/>
                  </a:lnTo>
                  <a:lnTo>
                    <a:pt x="848" y="129"/>
                  </a:lnTo>
                  <a:lnTo>
                    <a:pt x="852" y="129"/>
                  </a:lnTo>
                  <a:lnTo>
                    <a:pt x="854" y="129"/>
                  </a:lnTo>
                  <a:lnTo>
                    <a:pt x="858" y="129"/>
                  </a:lnTo>
                  <a:lnTo>
                    <a:pt x="860" y="129"/>
                  </a:lnTo>
                  <a:lnTo>
                    <a:pt x="861" y="129"/>
                  </a:lnTo>
                  <a:lnTo>
                    <a:pt x="865" y="129"/>
                  </a:lnTo>
                  <a:lnTo>
                    <a:pt x="867" y="129"/>
                  </a:lnTo>
                  <a:lnTo>
                    <a:pt x="869" y="129"/>
                  </a:lnTo>
                  <a:lnTo>
                    <a:pt x="873" y="129"/>
                  </a:lnTo>
                  <a:lnTo>
                    <a:pt x="875" y="129"/>
                  </a:lnTo>
                  <a:lnTo>
                    <a:pt x="877" y="129"/>
                  </a:lnTo>
                  <a:lnTo>
                    <a:pt x="879" y="129"/>
                  </a:lnTo>
                  <a:lnTo>
                    <a:pt x="882" y="129"/>
                  </a:lnTo>
                  <a:lnTo>
                    <a:pt x="884" y="129"/>
                  </a:lnTo>
                  <a:lnTo>
                    <a:pt x="886" y="129"/>
                  </a:lnTo>
                  <a:lnTo>
                    <a:pt x="888" y="129"/>
                  </a:lnTo>
                  <a:lnTo>
                    <a:pt x="892" y="129"/>
                  </a:lnTo>
                  <a:lnTo>
                    <a:pt x="894" y="127"/>
                  </a:lnTo>
                  <a:lnTo>
                    <a:pt x="896" y="127"/>
                  </a:lnTo>
                  <a:lnTo>
                    <a:pt x="897" y="127"/>
                  </a:lnTo>
                  <a:lnTo>
                    <a:pt x="899" y="127"/>
                  </a:lnTo>
                  <a:lnTo>
                    <a:pt x="903" y="127"/>
                  </a:lnTo>
                  <a:lnTo>
                    <a:pt x="905" y="127"/>
                  </a:lnTo>
                  <a:lnTo>
                    <a:pt x="907" y="125"/>
                  </a:lnTo>
                  <a:lnTo>
                    <a:pt x="909" y="125"/>
                  </a:lnTo>
                  <a:lnTo>
                    <a:pt x="911" y="125"/>
                  </a:lnTo>
                  <a:lnTo>
                    <a:pt x="913" y="125"/>
                  </a:lnTo>
                  <a:lnTo>
                    <a:pt x="916" y="125"/>
                  </a:lnTo>
                  <a:lnTo>
                    <a:pt x="918" y="125"/>
                  </a:lnTo>
                  <a:lnTo>
                    <a:pt x="920" y="125"/>
                  </a:lnTo>
                  <a:lnTo>
                    <a:pt x="922" y="123"/>
                  </a:lnTo>
                  <a:lnTo>
                    <a:pt x="926" y="123"/>
                  </a:lnTo>
                  <a:lnTo>
                    <a:pt x="928" y="123"/>
                  </a:lnTo>
                  <a:lnTo>
                    <a:pt x="930" y="123"/>
                  </a:lnTo>
                  <a:lnTo>
                    <a:pt x="933" y="123"/>
                  </a:lnTo>
                  <a:lnTo>
                    <a:pt x="935" y="123"/>
                  </a:lnTo>
                  <a:lnTo>
                    <a:pt x="937" y="123"/>
                  </a:lnTo>
                  <a:lnTo>
                    <a:pt x="941" y="123"/>
                  </a:lnTo>
                  <a:lnTo>
                    <a:pt x="943" y="123"/>
                  </a:lnTo>
                  <a:lnTo>
                    <a:pt x="945" y="123"/>
                  </a:lnTo>
                  <a:lnTo>
                    <a:pt x="947" y="123"/>
                  </a:lnTo>
                  <a:lnTo>
                    <a:pt x="950" y="123"/>
                  </a:lnTo>
                  <a:lnTo>
                    <a:pt x="952" y="123"/>
                  </a:lnTo>
                  <a:lnTo>
                    <a:pt x="954" y="123"/>
                  </a:lnTo>
                  <a:lnTo>
                    <a:pt x="958" y="123"/>
                  </a:lnTo>
                  <a:lnTo>
                    <a:pt x="960" y="123"/>
                  </a:lnTo>
                  <a:lnTo>
                    <a:pt x="962" y="123"/>
                  </a:lnTo>
                  <a:lnTo>
                    <a:pt x="966" y="123"/>
                  </a:lnTo>
                  <a:lnTo>
                    <a:pt x="968" y="123"/>
                  </a:lnTo>
                  <a:lnTo>
                    <a:pt x="969" y="123"/>
                  </a:lnTo>
                  <a:lnTo>
                    <a:pt x="971" y="121"/>
                  </a:lnTo>
                  <a:lnTo>
                    <a:pt x="975" y="121"/>
                  </a:lnTo>
                  <a:lnTo>
                    <a:pt x="977" y="121"/>
                  </a:lnTo>
                  <a:lnTo>
                    <a:pt x="979" y="121"/>
                  </a:lnTo>
                  <a:lnTo>
                    <a:pt x="983" y="121"/>
                  </a:lnTo>
                  <a:lnTo>
                    <a:pt x="985" y="123"/>
                  </a:lnTo>
                  <a:lnTo>
                    <a:pt x="986" y="123"/>
                  </a:lnTo>
                  <a:lnTo>
                    <a:pt x="990" y="123"/>
                  </a:lnTo>
                  <a:lnTo>
                    <a:pt x="992" y="123"/>
                  </a:lnTo>
                  <a:lnTo>
                    <a:pt x="994" y="123"/>
                  </a:lnTo>
                  <a:lnTo>
                    <a:pt x="996" y="123"/>
                  </a:lnTo>
                  <a:lnTo>
                    <a:pt x="1002" y="123"/>
                  </a:lnTo>
                  <a:lnTo>
                    <a:pt x="1004" y="125"/>
                  </a:lnTo>
                  <a:lnTo>
                    <a:pt x="1005" y="125"/>
                  </a:lnTo>
                  <a:lnTo>
                    <a:pt x="1007" y="125"/>
                  </a:lnTo>
                  <a:lnTo>
                    <a:pt x="1009" y="125"/>
                  </a:lnTo>
                  <a:lnTo>
                    <a:pt x="1011" y="127"/>
                  </a:lnTo>
                  <a:lnTo>
                    <a:pt x="1013" y="127"/>
                  </a:lnTo>
                  <a:lnTo>
                    <a:pt x="1017" y="127"/>
                  </a:lnTo>
                  <a:lnTo>
                    <a:pt x="1019" y="127"/>
                  </a:lnTo>
                  <a:lnTo>
                    <a:pt x="1019" y="129"/>
                  </a:lnTo>
                  <a:lnTo>
                    <a:pt x="1021" y="129"/>
                  </a:lnTo>
                  <a:lnTo>
                    <a:pt x="1022" y="129"/>
                  </a:lnTo>
                  <a:lnTo>
                    <a:pt x="1024" y="129"/>
                  </a:lnTo>
                  <a:lnTo>
                    <a:pt x="1026" y="131"/>
                  </a:lnTo>
                  <a:lnTo>
                    <a:pt x="1028" y="131"/>
                  </a:lnTo>
                  <a:lnTo>
                    <a:pt x="1030" y="131"/>
                  </a:lnTo>
                  <a:lnTo>
                    <a:pt x="1032" y="133"/>
                  </a:lnTo>
                  <a:lnTo>
                    <a:pt x="1034" y="133"/>
                  </a:lnTo>
                  <a:lnTo>
                    <a:pt x="1036" y="133"/>
                  </a:lnTo>
                  <a:lnTo>
                    <a:pt x="1038" y="135"/>
                  </a:lnTo>
                  <a:lnTo>
                    <a:pt x="1040" y="135"/>
                  </a:lnTo>
                  <a:lnTo>
                    <a:pt x="1041" y="137"/>
                  </a:lnTo>
                  <a:lnTo>
                    <a:pt x="1043" y="137"/>
                  </a:lnTo>
                  <a:lnTo>
                    <a:pt x="1045" y="139"/>
                  </a:lnTo>
                  <a:lnTo>
                    <a:pt x="1047" y="139"/>
                  </a:lnTo>
                  <a:lnTo>
                    <a:pt x="1049" y="139"/>
                  </a:lnTo>
                  <a:lnTo>
                    <a:pt x="1051" y="139"/>
                  </a:lnTo>
                  <a:lnTo>
                    <a:pt x="1053" y="140"/>
                  </a:lnTo>
                  <a:lnTo>
                    <a:pt x="1057" y="140"/>
                  </a:lnTo>
                  <a:lnTo>
                    <a:pt x="1058" y="140"/>
                  </a:lnTo>
                  <a:lnTo>
                    <a:pt x="1060" y="140"/>
                  </a:lnTo>
                  <a:lnTo>
                    <a:pt x="1062" y="142"/>
                  </a:lnTo>
                  <a:lnTo>
                    <a:pt x="1064" y="142"/>
                  </a:lnTo>
                  <a:lnTo>
                    <a:pt x="1066" y="142"/>
                  </a:lnTo>
                  <a:lnTo>
                    <a:pt x="1068" y="144"/>
                  </a:lnTo>
                  <a:lnTo>
                    <a:pt x="1070" y="144"/>
                  </a:lnTo>
                  <a:lnTo>
                    <a:pt x="1072" y="144"/>
                  </a:lnTo>
                  <a:lnTo>
                    <a:pt x="1074" y="146"/>
                  </a:lnTo>
                  <a:lnTo>
                    <a:pt x="1076" y="146"/>
                  </a:lnTo>
                  <a:lnTo>
                    <a:pt x="1077" y="146"/>
                  </a:lnTo>
                  <a:lnTo>
                    <a:pt x="1079" y="148"/>
                  </a:lnTo>
                  <a:lnTo>
                    <a:pt x="1081" y="148"/>
                  </a:lnTo>
                  <a:lnTo>
                    <a:pt x="1083" y="148"/>
                  </a:lnTo>
                  <a:lnTo>
                    <a:pt x="1087" y="150"/>
                  </a:lnTo>
                  <a:lnTo>
                    <a:pt x="1089" y="150"/>
                  </a:lnTo>
                  <a:lnTo>
                    <a:pt x="1091" y="150"/>
                  </a:lnTo>
                  <a:lnTo>
                    <a:pt x="1093" y="152"/>
                  </a:lnTo>
                  <a:lnTo>
                    <a:pt x="1094" y="152"/>
                  </a:lnTo>
                  <a:lnTo>
                    <a:pt x="1096" y="152"/>
                  </a:lnTo>
                  <a:lnTo>
                    <a:pt x="1098" y="152"/>
                  </a:lnTo>
                  <a:lnTo>
                    <a:pt x="1100" y="154"/>
                  </a:lnTo>
                  <a:lnTo>
                    <a:pt x="1102" y="154"/>
                  </a:lnTo>
                  <a:lnTo>
                    <a:pt x="1104" y="154"/>
                  </a:lnTo>
                  <a:lnTo>
                    <a:pt x="1106" y="156"/>
                  </a:lnTo>
                  <a:lnTo>
                    <a:pt x="1110" y="156"/>
                  </a:lnTo>
                  <a:lnTo>
                    <a:pt x="1112" y="156"/>
                  </a:lnTo>
                  <a:lnTo>
                    <a:pt x="1113" y="156"/>
                  </a:lnTo>
                  <a:lnTo>
                    <a:pt x="1115" y="157"/>
                  </a:lnTo>
                  <a:lnTo>
                    <a:pt x="1117" y="157"/>
                  </a:lnTo>
                  <a:lnTo>
                    <a:pt x="1119" y="157"/>
                  </a:lnTo>
                  <a:lnTo>
                    <a:pt x="1121" y="157"/>
                  </a:lnTo>
                  <a:lnTo>
                    <a:pt x="1123" y="159"/>
                  </a:lnTo>
                  <a:lnTo>
                    <a:pt x="1129" y="159"/>
                  </a:lnTo>
                  <a:lnTo>
                    <a:pt x="1130" y="161"/>
                  </a:lnTo>
                  <a:lnTo>
                    <a:pt x="1132" y="161"/>
                  </a:lnTo>
                  <a:lnTo>
                    <a:pt x="1134" y="161"/>
                  </a:lnTo>
                  <a:lnTo>
                    <a:pt x="1136" y="161"/>
                  </a:lnTo>
                  <a:lnTo>
                    <a:pt x="1138" y="163"/>
                  </a:lnTo>
                  <a:lnTo>
                    <a:pt x="1140" y="163"/>
                  </a:lnTo>
                  <a:lnTo>
                    <a:pt x="1142" y="165"/>
                  </a:lnTo>
                  <a:lnTo>
                    <a:pt x="1144" y="165"/>
                  </a:lnTo>
                  <a:lnTo>
                    <a:pt x="1146" y="167"/>
                  </a:lnTo>
                  <a:lnTo>
                    <a:pt x="1148" y="167"/>
                  </a:lnTo>
                  <a:lnTo>
                    <a:pt x="1149" y="169"/>
                  </a:lnTo>
                  <a:lnTo>
                    <a:pt x="1151" y="169"/>
                  </a:lnTo>
                  <a:lnTo>
                    <a:pt x="1153" y="171"/>
                  </a:lnTo>
                  <a:lnTo>
                    <a:pt x="1155" y="171"/>
                  </a:lnTo>
                  <a:lnTo>
                    <a:pt x="1157" y="173"/>
                  </a:lnTo>
                  <a:lnTo>
                    <a:pt x="1159" y="173"/>
                  </a:lnTo>
                  <a:lnTo>
                    <a:pt x="1161" y="174"/>
                  </a:lnTo>
                  <a:lnTo>
                    <a:pt x="1163" y="174"/>
                  </a:lnTo>
                  <a:lnTo>
                    <a:pt x="1165" y="176"/>
                  </a:lnTo>
                  <a:lnTo>
                    <a:pt x="1166" y="178"/>
                  </a:lnTo>
                  <a:lnTo>
                    <a:pt x="1168" y="180"/>
                  </a:lnTo>
                  <a:lnTo>
                    <a:pt x="1170" y="180"/>
                  </a:lnTo>
                  <a:lnTo>
                    <a:pt x="1172" y="182"/>
                  </a:lnTo>
                  <a:lnTo>
                    <a:pt x="1174" y="182"/>
                  </a:lnTo>
                  <a:lnTo>
                    <a:pt x="1174" y="184"/>
                  </a:lnTo>
                  <a:lnTo>
                    <a:pt x="1176" y="184"/>
                  </a:lnTo>
                  <a:lnTo>
                    <a:pt x="1178" y="186"/>
                  </a:lnTo>
                  <a:lnTo>
                    <a:pt x="1180" y="186"/>
                  </a:lnTo>
                  <a:lnTo>
                    <a:pt x="1182" y="188"/>
                  </a:lnTo>
                  <a:lnTo>
                    <a:pt x="1183" y="188"/>
                  </a:lnTo>
                  <a:lnTo>
                    <a:pt x="1185" y="190"/>
                  </a:lnTo>
                  <a:lnTo>
                    <a:pt x="1187" y="192"/>
                  </a:lnTo>
                  <a:lnTo>
                    <a:pt x="1189" y="192"/>
                  </a:lnTo>
                  <a:lnTo>
                    <a:pt x="1191" y="193"/>
                  </a:lnTo>
                  <a:lnTo>
                    <a:pt x="1193" y="193"/>
                  </a:lnTo>
                  <a:lnTo>
                    <a:pt x="1195" y="193"/>
                  </a:lnTo>
                  <a:lnTo>
                    <a:pt x="1197" y="195"/>
                  </a:lnTo>
                  <a:lnTo>
                    <a:pt x="1199" y="195"/>
                  </a:lnTo>
                  <a:lnTo>
                    <a:pt x="1201" y="197"/>
                  </a:lnTo>
                  <a:lnTo>
                    <a:pt x="1202" y="197"/>
                  </a:lnTo>
                  <a:lnTo>
                    <a:pt x="1204" y="199"/>
                  </a:lnTo>
                  <a:lnTo>
                    <a:pt x="1206" y="199"/>
                  </a:lnTo>
                  <a:lnTo>
                    <a:pt x="1208" y="201"/>
                  </a:lnTo>
                  <a:lnTo>
                    <a:pt x="1210" y="201"/>
                  </a:lnTo>
                  <a:lnTo>
                    <a:pt x="1210" y="203"/>
                  </a:lnTo>
                  <a:lnTo>
                    <a:pt x="1212" y="203"/>
                  </a:lnTo>
                  <a:lnTo>
                    <a:pt x="1214" y="205"/>
                  </a:lnTo>
                  <a:lnTo>
                    <a:pt x="1216" y="205"/>
                  </a:lnTo>
                  <a:lnTo>
                    <a:pt x="1218" y="207"/>
                  </a:lnTo>
                  <a:lnTo>
                    <a:pt x="1219" y="207"/>
                  </a:lnTo>
                  <a:lnTo>
                    <a:pt x="1219" y="209"/>
                  </a:lnTo>
                  <a:lnTo>
                    <a:pt x="1221" y="209"/>
                  </a:lnTo>
                  <a:lnTo>
                    <a:pt x="1223" y="210"/>
                  </a:lnTo>
                  <a:lnTo>
                    <a:pt x="1223" y="212"/>
                  </a:lnTo>
                  <a:lnTo>
                    <a:pt x="1225" y="214"/>
                  </a:lnTo>
                  <a:lnTo>
                    <a:pt x="1227" y="214"/>
                  </a:lnTo>
                  <a:lnTo>
                    <a:pt x="1227" y="216"/>
                  </a:lnTo>
                  <a:lnTo>
                    <a:pt x="1229" y="218"/>
                  </a:lnTo>
                  <a:lnTo>
                    <a:pt x="1233" y="218"/>
                  </a:lnTo>
                  <a:lnTo>
                    <a:pt x="1238" y="220"/>
                  </a:lnTo>
                  <a:lnTo>
                    <a:pt x="1244" y="222"/>
                  </a:lnTo>
                  <a:lnTo>
                    <a:pt x="1248" y="222"/>
                  </a:lnTo>
                  <a:lnTo>
                    <a:pt x="1254" y="224"/>
                  </a:lnTo>
                  <a:lnTo>
                    <a:pt x="1257" y="224"/>
                  </a:lnTo>
                  <a:lnTo>
                    <a:pt x="1259" y="226"/>
                  </a:lnTo>
                  <a:lnTo>
                    <a:pt x="1261" y="226"/>
                  </a:lnTo>
                  <a:lnTo>
                    <a:pt x="1263" y="224"/>
                  </a:lnTo>
                  <a:lnTo>
                    <a:pt x="1265" y="222"/>
                  </a:lnTo>
                  <a:lnTo>
                    <a:pt x="1267" y="222"/>
                  </a:lnTo>
                  <a:lnTo>
                    <a:pt x="1267" y="218"/>
                  </a:lnTo>
                  <a:lnTo>
                    <a:pt x="1269" y="216"/>
                  </a:lnTo>
                  <a:lnTo>
                    <a:pt x="1271" y="216"/>
                  </a:lnTo>
                  <a:lnTo>
                    <a:pt x="1274" y="218"/>
                  </a:lnTo>
                  <a:lnTo>
                    <a:pt x="1276" y="218"/>
                  </a:lnTo>
                  <a:lnTo>
                    <a:pt x="1278" y="218"/>
                  </a:lnTo>
                  <a:lnTo>
                    <a:pt x="1280" y="218"/>
                  </a:lnTo>
                  <a:lnTo>
                    <a:pt x="1282" y="220"/>
                  </a:lnTo>
                  <a:lnTo>
                    <a:pt x="1284" y="222"/>
                  </a:lnTo>
                  <a:lnTo>
                    <a:pt x="1286" y="222"/>
                  </a:lnTo>
                  <a:lnTo>
                    <a:pt x="1290" y="224"/>
                  </a:lnTo>
                  <a:lnTo>
                    <a:pt x="1291" y="222"/>
                  </a:lnTo>
                  <a:lnTo>
                    <a:pt x="1293" y="222"/>
                  </a:lnTo>
                  <a:lnTo>
                    <a:pt x="1295" y="222"/>
                  </a:lnTo>
                  <a:lnTo>
                    <a:pt x="1297" y="224"/>
                  </a:lnTo>
                  <a:lnTo>
                    <a:pt x="1299" y="224"/>
                  </a:lnTo>
                  <a:lnTo>
                    <a:pt x="1299" y="226"/>
                  </a:lnTo>
                  <a:lnTo>
                    <a:pt x="1301" y="228"/>
                  </a:lnTo>
                  <a:lnTo>
                    <a:pt x="1301" y="229"/>
                  </a:lnTo>
                  <a:lnTo>
                    <a:pt x="1301" y="231"/>
                  </a:lnTo>
                  <a:lnTo>
                    <a:pt x="1303" y="233"/>
                  </a:lnTo>
                  <a:lnTo>
                    <a:pt x="1305" y="231"/>
                  </a:lnTo>
                  <a:lnTo>
                    <a:pt x="1305" y="229"/>
                  </a:lnTo>
                  <a:lnTo>
                    <a:pt x="1307" y="229"/>
                  </a:lnTo>
                  <a:lnTo>
                    <a:pt x="1309" y="228"/>
                  </a:lnTo>
                  <a:lnTo>
                    <a:pt x="1310" y="228"/>
                  </a:lnTo>
                  <a:lnTo>
                    <a:pt x="1312" y="228"/>
                  </a:lnTo>
                  <a:lnTo>
                    <a:pt x="1314" y="228"/>
                  </a:lnTo>
                  <a:lnTo>
                    <a:pt x="1316" y="229"/>
                  </a:lnTo>
                  <a:lnTo>
                    <a:pt x="1318" y="229"/>
                  </a:lnTo>
                  <a:lnTo>
                    <a:pt x="1320" y="231"/>
                  </a:lnTo>
                  <a:lnTo>
                    <a:pt x="1320" y="233"/>
                  </a:lnTo>
                  <a:lnTo>
                    <a:pt x="1322" y="233"/>
                  </a:lnTo>
                  <a:lnTo>
                    <a:pt x="1324" y="235"/>
                  </a:lnTo>
                  <a:lnTo>
                    <a:pt x="1326" y="233"/>
                  </a:lnTo>
                  <a:lnTo>
                    <a:pt x="1327" y="233"/>
                  </a:lnTo>
                  <a:lnTo>
                    <a:pt x="1329" y="233"/>
                  </a:lnTo>
                  <a:lnTo>
                    <a:pt x="1331" y="235"/>
                  </a:lnTo>
                  <a:lnTo>
                    <a:pt x="1333" y="233"/>
                  </a:lnTo>
                  <a:lnTo>
                    <a:pt x="1335" y="231"/>
                  </a:lnTo>
                  <a:lnTo>
                    <a:pt x="1337" y="233"/>
                  </a:lnTo>
                  <a:lnTo>
                    <a:pt x="1339" y="235"/>
                  </a:lnTo>
                  <a:lnTo>
                    <a:pt x="1341" y="235"/>
                  </a:lnTo>
                  <a:lnTo>
                    <a:pt x="1343" y="235"/>
                  </a:lnTo>
                  <a:lnTo>
                    <a:pt x="1345" y="235"/>
                  </a:lnTo>
                  <a:lnTo>
                    <a:pt x="1346" y="235"/>
                  </a:lnTo>
                  <a:lnTo>
                    <a:pt x="1350" y="235"/>
                  </a:lnTo>
                  <a:lnTo>
                    <a:pt x="1352" y="235"/>
                  </a:lnTo>
                  <a:lnTo>
                    <a:pt x="1354" y="235"/>
                  </a:lnTo>
                  <a:lnTo>
                    <a:pt x="1356" y="235"/>
                  </a:lnTo>
                  <a:lnTo>
                    <a:pt x="1360" y="235"/>
                  </a:lnTo>
                  <a:lnTo>
                    <a:pt x="1362" y="235"/>
                  </a:lnTo>
                  <a:lnTo>
                    <a:pt x="1363" y="235"/>
                  </a:lnTo>
                  <a:lnTo>
                    <a:pt x="1365" y="235"/>
                  </a:lnTo>
                  <a:lnTo>
                    <a:pt x="1369" y="237"/>
                  </a:lnTo>
                  <a:lnTo>
                    <a:pt x="1371" y="237"/>
                  </a:lnTo>
                  <a:lnTo>
                    <a:pt x="1373" y="239"/>
                  </a:lnTo>
                  <a:lnTo>
                    <a:pt x="1375" y="241"/>
                  </a:lnTo>
                  <a:lnTo>
                    <a:pt x="1377" y="241"/>
                  </a:lnTo>
                  <a:lnTo>
                    <a:pt x="1379" y="241"/>
                  </a:lnTo>
                  <a:lnTo>
                    <a:pt x="1381" y="241"/>
                  </a:lnTo>
                  <a:lnTo>
                    <a:pt x="1381" y="239"/>
                  </a:lnTo>
                  <a:lnTo>
                    <a:pt x="1382" y="237"/>
                  </a:lnTo>
                  <a:lnTo>
                    <a:pt x="1381" y="235"/>
                  </a:lnTo>
                  <a:lnTo>
                    <a:pt x="1382" y="233"/>
                  </a:lnTo>
                  <a:lnTo>
                    <a:pt x="1382" y="231"/>
                  </a:lnTo>
                  <a:lnTo>
                    <a:pt x="1384" y="231"/>
                  </a:lnTo>
                  <a:lnTo>
                    <a:pt x="1384" y="228"/>
                  </a:lnTo>
                  <a:lnTo>
                    <a:pt x="1384" y="226"/>
                  </a:lnTo>
                  <a:lnTo>
                    <a:pt x="1384" y="224"/>
                  </a:lnTo>
                  <a:lnTo>
                    <a:pt x="1384" y="222"/>
                  </a:lnTo>
                  <a:lnTo>
                    <a:pt x="1384" y="218"/>
                  </a:lnTo>
                  <a:lnTo>
                    <a:pt x="1384" y="216"/>
                  </a:lnTo>
                  <a:lnTo>
                    <a:pt x="1384" y="214"/>
                  </a:lnTo>
                  <a:lnTo>
                    <a:pt x="1386" y="214"/>
                  </a:lnTo>
                  <a:lnTo>
                    <a:pt x="1386" y="212"/>
                  </a:lnTo>
                  <a:lnTo>
                    <a:pt x="1388" y="212"/>
                  </a:lnTo>
                  <a:lnTo>
                    <a:pt x="1390" y="210"/>
                  </a:lnTo>
                  <a:lnTo>
                    <a:pt x="1392" y="210"/>
                  </a:lnTo>
                  <a:lnTo>
                    <a:pt x="1394" y="210"/>
                  </a:lnTo>
                  <a:lnTo>
                    <a:pt x="1396" y="210"/>
                  </a:lnTo>
                  <a:lnTo>
                    <a:pt x="1398" y="210"/>
                  </a:lnTo>
                  <a:lnTo>
                    <a:pt x="1399" y="209"/>
                  </a:lnTo>
                  <a:lnTo>
                    <a:pt x="1401" y="209"/>
                  </a:lnTo>
                  <a:lnTo>
                    <a:pt x="1403" y="207"/>
                  </a:lnTo>
                  <a:lnTo>
                    <a:pt x="1403" y="205"/>
                  </a:lnTo>
                  <a:lnTo>
                    <a:pt x="1403" y="203"/>
                  </a:lnTo>
                  <a:lnTo>
                    <a:pt x="1403" y="201"/>
                  </a:lnTo>
                  <a:lnTo>
                    <a:pt x="1405" y="199"/>
                  </a:lnTo>
                  <a:lnTo>
                    <a:pt x="1407" y="197"/>
                  </a:lnTo>
                  <a:lnTo>
                    <a:pt x="1407" y="195"/>
                  </a:lnTo>
                  <a:lnTo>
                    <a:pt x="1405" y="193"/>
                  </a:lnTo>
                  <a:lnTo>
                    <a:pt x="1403" y="193"/>
                  </a:lnTo>
                  <a:lnTo>
                    <a:pt x="1401" y="193"/>
                  </a:lnTo>
                  <a:lnTo>
                    <a:pt x="1399" y="192"/>
                  </a:lnTo>
                  <a:lnTo>
                    <a:pt x="1399" y="190"/>
                  </a:lnTo>
                  <a:lnTo>
                    <a:pt x="1401" y="188"/>
                  </a:lnTo>
                  <a:lnTo>
                    <a:pt x="1403" y="188"/>
                  </a:lnTo>
                  <a:lnTo>
                    <a:pt x="1405" y="186"/>
                  </a:lnTo>
                  <a:lnTo>
                    <a:pt x="1405" y="184"/>
                  </a:lnTo>
                  <a:lnTo>
                    <a:pt x="1407" y="182"/>
                  </a:lnTo>
                  <a:lnTo>
                    <a:pt x="1409" y="182"/>
                  </a:lnTo>
                  <a:lnTo>
                    <a:pt x="1411" y="180"/>
                  </a:lnTo>
                  <a:lnTo>
                    <a:pt x="1411" y="178"/>
                  </a:lnTo>
                  <a:lnTo>
                    <a:pt x="1409" y="176"/>
                  </a:lnTo>
                  <a:lnTo>
                    <a:pt x="1411" y="174"/>
                  </a:lnTo>
                  <a:lnTo>
                    <a:pt x="1413" y="173"/>
                  </a:lnTo>
                  <a:lnTo>
                    <a:pt x="1415" y="173"/>
                  </a:lnTo>
                  <a:lnTo>
                    <a:pt x="1415" y="171"/>
                  </a:lnTo>
                  <a:lnTo>
                    <a:pt x="1415" y="169"/>
                  </a:lnTo>
                  <a:lnTo>
                    <a:pt x="1416" y="167"/>
                  </a:lnTo>
                  <a:lnTo>
                    <a:pt x="1418" y="167"/>
                  </a:lnTo>
                  <a:lnTo>
                    <a:pt x="1420" y="165"/>
                  </a:lnTo>
                  <a:lnTo>
                    <a:pt x="1420" y="163"/>
                  </a:lnTo>
                  <a:lnTo>
                    <a:pt x="1420" y="161"/>
                  </a:lnTo>
                  <a:lnTo>
                    <a:pt x="1422" y="159"/>
                  </a:lnTo>
                  <a:lnTo>
                    <a:pt x="1424" y="159"/>
                  </a:lnTo>
                  <a:lnTo>
                    <a:pt x="1426" y="161"/>
                  </a:lnTo>
                  <a:lnTo>
                    <a:pt x="1430" y="161"/>
                  </a:lnTo>
                  <a:lnTo>
                    <a:pt x="1432" y="161"/>
                  </a:lnTo>
                  <a:lnTo>
                    <a:pt x="1432" y="159"/>
                  </a:lnTo>
                  <a:lnTo>
                    <a:pt x="1434" y="157"/>
                  </a:lnTo>
                  <a:lnTo>
                    <a:pt x="1434" y="156"/>
                  </a:lnTo>
                  <a:lnTo>
                    <a:pt x="1434" y="154"/>
                  </a:lnTo>
                  <a:lnTo>
                    <a:pt x="1434" y="152"/>
                  </a:lnTo>
                  <a:lnTo>
                    <a:pt x="1435" y="150"/>
                  </a:lnTo>
                  <a:lnTo>
                    <a:pt x="1437" y="150"/>
                  </a:lnTo>
                  <a:lnTo>
                    <a:pt x="1439" y="150"/>
                  </a:lnTo>
                  <a:lnTo>
                    <a:pt x="1439" y="152"/>
                  </a:lnTo>
                  <a:lnTo>
                    <a:pt x="1439" y="156"/>
                  </a:lnTo>
                  <a:lnTo>
                    <a:pt x="1441" y="157"/>
                  </a:lnTo>
                  <a:lnTo>
                    <a:pt x="1443" y="157"/>
                  </a:lnTo>
                  <a:lnTo>
                    <a:pt x="1445" y="157"/>
                  </a:lnTo>
                  <a:lnTo>
                    <a:pt x="1445" y="159"/>
                  </a:lnTo>
                  <a:lnTo>
                    <a:pt x="1449" y="159"/>
                  </a:lnTo>
                  <a:lnTo>
                    <a:pt x="1451" y="159"/>
                  </a:lnTo>
                  <a:lnTo>
                    <a:pt x="1452" y="157"/>
                  </a:lnTo>
                  <a:lnTo>
                    <a:pt x="1454" y="156"/>
                  </a:lnTo>
                  <a:lnTo>
                    <a:pt x="1454" y="154"/>
                  </a:lnTo>
                  <a:lnTo>
                    <a:pt x="1456" y="150"/>
                  </a:lnTo>
                  <a:lnTo>
                    <a:pt x="1456" y="148"/>
                  </a:lnTo>
                  <a:lnTo>
                    <a:pt x="1458" y="148"/>
                  </a:lnTo>
                  <a:lnTo>
                    <a:pt x="1460" y="146"/>
                  </a:lnTo>
                  <a:lnTo>
                    <a:pt x="1462" y="146"/>
                  </a:lnTo>
                  <a:lnTo>
                    <a:pt x="1464" y="148"/>
                  </a:lnTo>
                  <a:lnTo>
                    <a:pt x="1466" y="148"/>
                  </a:lnTo>
                  <a:lnTo>
                    <a:pt x="1468" y="146"/>
                  </a:lnTo>
                  <a:lnTo>
                    <a:pt x="1470" y="146"/>
                  </a:lnTo>
                  <a:lnTo>
                    <a:pt x="1470" y="144"/>
                  </a:lnTo>
                  <a:lnTo>
                    <a:pt x="1471" y="142"/>
                  </a:lnTo>
                  <a:lnTo>
                    <a:pt x="1473" y="142"/>
                  </a:lnTo>
                  <a:lnTo>
                    <a:pt x="1475" y="140"/>
                  </a:lnTo>
                  <a:lnTo>
                    <a:pt x="1477" y="140"/>
                  </a:lnTo>
                  <a:lnTo>
                    <a:pt x="1477" y="139"/>
                  </a:lnTo>
                  <a:lnTo>
                    <a:pt x="1479" y="137"/>
                  </a:lnTo>
                  <a:lnTo>
                    <a:pt x="1479" y="135"/>
                  </a:lnTo>
                  <a:lnTo>
                    <a:pt x="1479" y="133"/>
                  </a:lnTo>
                  <a:lnTo>
                    <a:pt x="1481" y="131"/>
                  </a:lnTo>
                  <a:lnTo>
                    <a:pt x="1483" y="131"/>
                  </a:lnTo>
                  <a:lnTo>
                    <a:pt x="1483" y="129"/>
                  </a:lnTo>
                  <a:lnTo>
                    <a:pt x="1485" y="127"/>
                  </a:lnTo>
                  <a:lnTo>
                    <a:pt x="1485" y="125"/>
                  </a:lnTo>
                  <a:lnTo>
                    <a:pt x="1487" y="123"/>
                  </a:lnTo>
                  <a:lnTo>
                    <a:pt x="1488" y="121"/>
                  </a:lnTo>
                  <a:lnTo>
                    <a:pt x="1490" y="121"/>
                  </a:lnTo>
                  <a:lnTo>
                    <a:pt x="1492" y="123"/>
                  </a:lnTo>
                  <a:lnTo>
                    <a:pt x="1492" y="125"/>
                  </a:lnTo>
                  <a:lnTo>
                    <a:pt x="1494" y="127"/>
                  </a:lnTo>
                  <a:lnTo>
                    <a:pt x="1496" y="127"/>
                  </a:lnTo>
                  <a:lnTo>
                    <a:pt x="1498" y="127"/>
                  </a:lnTo>
                  <a:lnTo>
                    <a:pt x="1500" y="125"/>
                  </a:lnTo>
                  <a:lnTo>
                    <a:pt x="1498" y="123"/>
                  </a:lnTo>
                  <a:lnTo>
                    <a:pt x="1498" y="121"/>
                  </a:lnTo>
                  <a:lnTo>
                    <a:pt x="1496" y="120"/>
                  </a:lnTo>
                  <a:lnTo>
                    <a:pt x="1496" y="118"/>
                  </a:lnTo>
                  <a:lnTo>
                    <a:pt x="1496" y="116"/>
                  </a:lnTo>
                  <a:lnTo>
                    <a:pt x="1498" y="116"/>
                  </a:lnTo>
                  <a:lnTo>
                    <a:pt x="1500" y="114"/>
                  </a:lnTo>
                  <a:lnTo>
                    <a:pt x="1502" y="114"/>
                  </a:lnTo>
                  <a:lnTo>
                    <a:pt x="1504" y="114"/>
                  </a:lnTo>
                  <a:lnTo>
                    <a:pt x="1506" y="114"/>
                  </a:lnTo>
                  <a:lnTo>
                    <a:pt x="1507" y="114"/>
                  </a:lnTo>
                  <a:lnTo>
                    <a:pt x="1507" y="112"/>
                  </a:lnTo>
                  <a:lnTo>
                    <a:pt x="1509" y="110"/>
                  </a:lnTo>
                  <a:lnTo>
                    <a:pt x="1507" y="108"/>
                  </a:lnTo>
                  <a:lnTo>
                    <a:pt x="1507" y="106"/>
                  </a:lnTo>
                  <a:lnTo>
                    <a:pt x="1507" y="104"/>
                  </a:lnTo>
                  <a:lnTo>
                    <a:pt x="1509" y="104"/>
                  </a:lnTo>
                  <a:lnTo>
                    <a:pt x="1511" y="103"/>
                  </a:lnTo>
                  <a:lnTo>
                    <a:pt x="1511" y="101"/>
                  </a:lnTo>
                  <a:lnTo>
                    <a:pt x="1513" y="99"/>
                  </a:lnTo>
                  <a:lnTo>
                    <a:pt x="1515" y="99"/>
                  </a:lnTo>
                  <a:lnTo>
                    <a:pt x="1517" y="99"/>
                  </a:lnTo>
                  <a:lnTo>
                    <a:pt x="1519" y="99"/>
                  </a:lnTo>
                  <a:lnTo>
                    <a:pt x="1521" y="97"/>
                  </a:lnTo>
                  <a:lnTo>
                    <a:pt x="1521" y="95"/>
                  </a:lnTo>
                  <a:lnTo>
                    <a:pt x="1521" y="93"/>
                  </a:lnTo>
                  <a:lnTo>
                    <a:pt x="1521" y="91"/>
                  </a:lnTo>
                  <a:lnTo>
                    <a:pt x="1519" y="89"/>
                  </a:lnTo>
                  <a:lnTo>
                    <a:pt x="1517" y="89"/>
                  </a:lnTo>
                  <a:lnTo>
                    <a:pt x="1515" y="87"/>
                  </a:lnTo>
                  <a:lnTo>
                    <a:pt x="1513" y="85"/>
                  </a:lnTo>
                  <a:lnTo>
                    <a:pt x="1513" y="84"/>
                  </a:lnTo>
                  <a:lnTo>
                    <a:pt x="1515" y="82"/>
                  </a:lnTo>
                  <a:lnTo>
                    <a:pt x="1517" y="84"/>
                  </a:lnTo>
                  <a:lnTo>
                    <a:pt x="1519" y="84"/>
                  </a:lnTo>
                  <a:lnTo>
                    <a:pt x="1521" y="85"/>
                  </a:lnTo>
                  <a:lnTo>
                    <a:pt x="1521" y="87"/>
                  </a:lnTo>
                  <a:lnTo>
                    <a:pt x="1523" y="87"/>
                  </a:lnTo>
                  <a:lnTo>
                    <a:pt x="1524" y="87"/>
                  </a:lnTo>
                  <a:lnTo>
                    <a:pt x="1526" y="87"/>
                  </a:lnTo>
                  <a:lnTo>
                    <a:pt x="1526" y="85"/>
                  </a:lnTo>
                  <a:lnTo>
                    <a:pt x="1526" y="82"/>
                  </a:lnTo>
                  <a:lnTo>
                    <a:pt x="1528" y="80"/>
                  </a:lnTo>
                  <a:lnTo>
                    <a:pt x="1530" y="80"/>
                  </a:lnTo>
                  <a:lnTo>
                    <a:pt x="1532" y="82"/>
                  </a:lnTo>
                  <a:lnTo>
                    <a:pt x="1532" y="84"/>
                  </a:lnTo>
                  <a:lnTo>
                    <a:pt x="1534" y="84"/>
                  </a:lnTo>
                  <a:lnTo>
                    <a:pt x="1536" y="84"/>
                  </a:lnTo>
                  <a:lnTo>
                    <a:pt x="1538" y="84"/>
                  </a:lnTo>
                  <a:lnTo>
                    <a:pt x="1542" y="84"/>
                  </a:lnTo>
                  <a:lnTo>
                    <a:pt x="1543" y="84"/>
                  </a:lnTo>
                  <a:lnTo>
                    <a:pt x="1545" y="82"/>
                  </a:lnTo>
                  <a:lnTo>
                    <a:pt x="1547" y="82"/>
                  </a:lnTo>
                  <a:lnTo>
                    <a:pt x="1547" y="80"/>
                  </a:lnTo>
                  <a:lnTo>
                    <a:pt x="1549" y="78"/>
                  </a:lnTo>
                  <a:lnTo>
                    <a:pt x="1551" y="78"/>
                  </a:lnTo>
                  <a:lnTo>
                    <a:pt x="1553" y="76"/>
                  </a:lnTo>
                  <a:lnTo>
                    <a:pt x="1555" y="78"/>
                  </a:lnTo>
                  <a:lnTo>
                    <a:pt x="1557" y="78"/>
                  </a:lnTo>
                  <a:lnTo>
                    <a:pt x="1557" y="76"/>
                  </a:lnTo>
                  <a:lnTo>
                    <a:pt x="1559" y="74"/>
                  </a:lnTo>
                  <a:lnTo>
                    <a:pt x="1562" y="74"/>
                  </a:lnTo>
                  <a:lnTo>
                    <a:pt x="1564" y="72"/>
                  </a:lnTo>
                  <a:lnTo>
                    <a:pt x="1566" y="72"/>
                  </a:lnTo>
                  <a:lnTo>
                    <a:pt x="1568" y="72"/>
                  </a:lnTo>
                  <a:lnTo>
                    <a:pt x="1570" y="72"/>
                  </a:lnTo>
                  <a:lnTo>
                    <a:pt x="1572" y="72"/>
                  </a:lnTo>
                  <a:lnTo>
                    <a:pt x="1574" y="70"/>
                  </a:lnTo>
                  <a:lnTo>
                    <a:pt x="1574" y="68"/>
                  </a:lnTo>
                  <a:lnTo>
                    <a:pt x="1576" y="67"/>
                  </a:lnTo>
                  <a:lnTo>
                    <a:pt x="1578" y="67"/>
                  </a:lnTo>
                  <a:lnTo>
                    <a:pt x="1579" y="65"/>
                  </a:lnTo>
                  <a:lnTo>
                    <a:pt x="1581" y="67"/>
                  </a:lnTo>
                  <a:lnTo>
                    <a:pt x="1583" y="67"/>
                  </a:lnTo>
                  <a:lnTo>
                    <a:pt x="1585" y="67"/>
                  </a:lnTo>
                  <a:lnTo>
                    <a:pt x="1587" y="65"/>
                  </a:lnTo>
                  <a:lnTo>
                    <a:pt x="1587" y="63"/>
                  </a:lnTo>
                  <a:lnTo>
                    <a:pt x="1589" y="63"/>
                  </a:lnTo>
                  <a:lnTo>
                    <a:pt x="1593" y="63"/>
                  </a:lnTo>
                  <a:lnTo>
                    <a:pt x="1595" y="61"/>
                  </a:lnTo>
                  <a:lnTo>
                    <a:pt x="1598" y="61"/>
                  </a:lnTo>
                  <a:lnTo>
                    <a:pt x="1600" y="61"/>
                  </a:lnTo>
                  <a:lnTo>
                    <a:pt x="1600" y="63"/>
                  </a:lnTo>
                  <a:lnTo>
                    <a:pt x="1600" y="65"/>
                  </a:lnTo>
                  <a:lnTo>
                    <a:pt x="1598" y="65"/>
                  </a:lnTo>
                  <a:lnTo>
                    <a:pt x="1598" y="67"/>
                  </a:lnTo>
                  <a:lnTo>
                    <a:pt x="1598" y="68"/>
                  </a:lnTo>
                  <a:lnTo>
                    <a:pt x="1600" y="68"/>
                  </a:lnTo>
                  <a:lnTo>
                    <a:pt x="1602" y="70"/>
                  </a:lnTo>
                  <a:lnTo>
                    <a:pt x="1606" y="70"/>
                  </a:lnTo>
                  <a:lnTo>
                    <a:pt x="1608" y="70"/>
                  </a:lnTo>
                  <a:lnTo>
                    <a:pt x="1610" y="68"/>
                  </a:lnTo>
                  <a:lnTo>
                    <a:pt x="1612" y="68"/>
                  </a:lnTo>
                  <a:lnTo>
                    <a:pt x="1612" y="67"/>
                  </a:lnTo>
                  <a:lnTo>
                    <a:pt x="1614" y="67"/>
                  </a:lnTo>
                  <a:lnTo>
                    <a:pt x="1615" y="67"/>
                  </a:lnTo>
                  <a:lnTo>
                    <a:pt x="1615" y="68"/>
                  </a:lnTo>
                  <a:lnTo>
                    <a:pt x="1615" y="70"/>
                  </a:lnTo>
                  <a:lnTo>
                    <a:pt x="1617" y="72"/>
                  </a:lnTo>
                  <a:lnTo>
                    <a:pt x="1619" y="70"/>
                  </a:lnTo>
                  <a:lnTo>
                    <a:pt x="1621" y="70"/>
                  </a:lnTo>
                  <a:lnTo>
                    <a:pt x="1621" y="67"/>
                  </a:lnTo>
                  <a:lnTo>
                    <a:pt x="1621" y="65"/>
                  </a:lnTo>
                  <a:lnTo>
                    <a:pt x="1619" y="63"/>
                  </a:lnTo>
                  <a:lnTo>
                    <a:pt x="1621" y="61"/>
                  </a:lnTo>
                  <a:lnTo>
                    <a:pt x="1623" y="61"/>
                  </a:lnTo>
                  <a:lnTo>
                    <a:pt x="1625" y="61"/>
                  </a:lnTo>
                  <a:lnTo>
                    <a:pt x="1627" y="61"/>
                  </a:lnTo>
                  <a:lnTo>
                    <a:pt x="1629" y="63"/>
                  </a:lnTo>
                  <a:lnTo>
                    <a:pt x="1629" y="65"/>
                  </a:lnTo>
                  <a:lnTo>
                    <a:pt x="1627" y="67"/>
                  </a:lnTo>
                  <a:lnTo>
                    <a:pt x="1627" y="68"/>
                  </a:lnTo>
                  <a:lnTo>
                    <a:pt x="1627" y="70"/>
                  </a:lnTo>
                  <a:lnTo>
                    <a:pt x="1629" y="70"/>
                  </a:lnTo>
                  <a:lnTo>
                    <a:pt x="1631" y="68"/>
                  </a:lnTo>
                  <a:lnTo>
                    <a:pt x="1632" y="68"/>
                  </a:lnTo>
                  <a:lnTo>
                    <a:pt x="1634" y="67"/>
                  </a:lnTo>
                  <a:lnTo>
                    <a:pt x="1636" y="65"/>
                  </a:lnTo>
                  <a:lnTo>
                    <a:pt x="1638" y="65"/>
                  </a:lnTo>
                  <a:lnTo>
                    <a:pt x="1640" y="67"/>
                  </a:lnTo>
                  <a:lnTo>
                    <a:pt x="1640" y="68"/>
                  </a:lnTo>
                  <a:lnTo>
                    <a:pt x="1642" y="68"/>
                  </a:lnTo>
                  <a:lnTo>
                    <a:pt x="1644" y="68"/>
                  </a:lnTo>
                  <a:lnTo>
                    <a:pt x="1646" y="68"/>
                  </a:lnTo>
                  <a:lnTo>
                    <a:pt x="1648" y="67"/>
                  </a:lnTo>
                  <a:lnTo>
                    <a:pt x="1648" y="65"/>
                  </a:lnTo>
                  <a:lnTo>
                    <a:pt x="1649" y="63"/>
                  </a:lnTo>
                  <a:lnTo>
                    <a:pt x="1649" y="61"/>
                  </a:lnTo>
                  <a:lnTo>
                    <a:pt x="1651" y="59"/>
                  </a:lnTo>
                  <a:lnTo>
                    <a:pt x="1653" y="59"/>
                  </a:lnTo>
                  <a:lnTo>
                    <a:pt x="1655" y="59"/>
                  </a:lnTo>
                  <a:lnTo>
                    <a:pt x="1657" y="59"/>
                  </a:lnTo>
                  <a:lnTo>
                    <a:pt x="1659" y="57"/>
                  </a:lnTo>
                  <a:lnTo>
                    <a:pt x="1661" y="57"/>
                  </a:lnTo>
                  <a:lnTo>
                    <a:pt x="1661" y="55"/>
                  </a:lnTo>
                  <a:lnTo>
                    <a:pt x="1661" y="53"/>
                  </a:lnTo>
                  <a:lnTo>
                    <a:pt x="1659" y="53"/>
                  </a:lnTo>
                  <a:lnTo>
                    <a:pt x="1657" y="51"/>
                  </a:lnTo>
                  <a:lnTo>
                    <a:pt x="1655" y="51"/>
                  </a:lnTo>
                  <a:lnTo>
                    <a:pt x="1655" y="50"/>
                  </a:lnTo>
                  <a:lnTo>
                    <a:pt x="1655" y="48"/>
                  </a:lnTo>
                  <a:lnTo>
                    <a:pt x="1657" y="46"/>
                  </a:lnTo>
                  <a:lnTo>
                    <a:pt x="1659" y="46"/>
                  </a:lnTo>
                  <a:lnTo>
                    <a:pt x="1661" y="46"/>
                  </a:lnTo>
                  <a:lnTo>
                    <a:pt x="1663" y="46"/>
                  </a:lnTo>
                  <a:lnTo>
                    <a:pt x="1665" y="44"/>
                  </a:lnTo>
                  <a:lnTo>
                    <a:pt x="1667" y="44"/>
                  </a:lnTo>
                  <a:lnTo>
                    <a:pt x="1667" y="42"/>
                  </a:lnTo>
                  <a:lnTo>
                    <a:pt x="1665" y="40"/>
                  </a:lnTo>
                  <a:lnTo>
                    <a:pt x="1665" y="38"/>
                  </a:lnTo>
                  <a:lnTo>
                    <a:pt x="1663" y="36"/>
                  </a:lnTo>
                  <a:lnTo>
                    <a:pt x="1663" y="34"/>
                  </a:lnTo>
                  <a:lnTo>
                    <a:pt x="1665" y="32"/>
                  </a:lnTo>
                  <a:lnTo>
                    <a:pt x="1667" y="32"/>
                  </a:lnTo>
                  <a:lnTo>
                    <a:pt x="1668" y="31"/>
                  </a:lnTo>
                  <a:lnTo>
                    <a:pt x="1668" y="29"/>
                  </a:lnTo>
                  <a:lnTo>
                    <a:pt x="1670" y="27"/>
                  </a:lnTo>
                  <a:lnTo>
                    <a:pt x="1672" y="25"/>
                  </a:lnTo>
                  <a:lnTo>
                    <a:pt x="1674" y="25"/>
                  </a:lnTo>
                  <a:lnTo>
                    <a:pt x="1676" y="23"/>
                  </a:lnTo>
                  <a:lnTo>
                    <a:pt x="1676" y="21"/>
                  </a:lnTo>
                  <a:lnTo>
                    <a:pt x="1678" y="19"/>
                  </a:lnTo>
                  <a:lnTo>
                    <a:pt x="1678" y="17"/>
                  </a:lnTo>
                  <a:lnTo>
                    <a:pt x="1680" y="17"/>
                  </a:lnTo>
                  <a:lnTo>
                    <a:pt x="1684" y="17"/>
                  </a:lnTo>
                  <a:lnTo>
                    <a:pt x="1684" y="15"/>
                  </a:lnTo>
                  <a:lnTo>
                    <a:pt x="1685" y="15"/>
                  </a:lnTo>
                  <a:lnTo>
                    <a:pt x="1687" y="14"/>
                  </a:lnTo>
                  <a:lnTo>
                    <a:pt x="1689" y="12"/>
                  </a:lnTo>
                  <a:lnTo>
                    <a:pt x="1689" y="10"/>
                  </a:lnTo>
                  <a:lnTo>
                    <a:pt x="1689" y="8"/>
                  </a:lnTo>
                  <a:lnTo>
                    <a:pt x="1691" y="8"/>
                  </a:lnTo>
                  <a:lnTo>
                    <a:pt x="1693" y="6"/>
                  </a:lnTo>
                  <a:lnTo>
                    <a:pt x="1695" y="6"/>
                  </a:lnTo>
                  <a:lnTo>
                    <a:pt x="1695" y="4"/>
                  </a:lnTo>
                  <a:lnTo>
                    <a:pt x="1697" y="2"/>
                  </a:lnTo>
                  <a:lnTo>
                    <a:pt x="1699" y="2"/>
                  </a:lnTo>
                  <a:lnTo>
                    <a:pt x="1699" y="0"/>
                  </a:lnTo>
                  <a:lnTo>
                    <a:pt x="1701" y="0"/>
                  </a:lnTo>
                  <a:lnTo>
                    <a:pt x="1703" y="0"/>
                  </a:lnTo>
                  <a:lnTo>
                    <a:pt x="1704" y="0"/>
                  </a:lnTo>
                  <a:lnTo>
                    <a:pt x="1706" y="0"/>
                  </a:lnTo>
                  <a:lnTo>
                    <a:pt x="1708" y="0"/>
                  </a:lnTo>
                  <a:lnTo>
                    <a:pt x="1710" y="0"/>
                  </a:lnTo>
                  <a:lnTo>
                    <a:pt x="1712" y="0"/>
                  </a:lnTo>
                  <a:lnTo>
                    <a:pt x="1714" y="0"/>
                  </a:lnTo>
                  <a:lnTo>
                    <a:pt x="1716" y="0"/>
                  </a:lnTo>
                  <a:lnTo>
                    <a:pt x="1718" y="0"/>
                  </a:lnTo>
                  <a:lnTo>
                    <a:pt x="1720" y="0"/>
                  </a:lnTo>
                  <a:lnTo>
                    <a:pt x="1721" y="0"/>
                  </a:lnTo>
                  <a:lnTo>
                    <a:pt x="1723" y="0"/>
                  </a:lnTo>
                  <a:lnTo>
                    <a:pt x="1725" y="0"/>
                  </a:lnTo>
                  <a:lnTo>
                    <a:pt x="1727" y="0"/>
                  </a:lnTo>
                  <a:lnTo>
                    <a:pt x="1729" y="0"/>
                  </a:lnTo>
                  <a:lnTo>
                    <a:pt x="1731" y="0"/>
                  </a:lnTo>
                  <a:lnTo>
                    <a:pt x="1733" y="0"/>
                  </a:lnTo>
                  <a:lnTo>
                    <a:pt x="1735" y="0"/>
                  </a:lnTo>
                  <a:lnTo>
                    <a:pt x="1737" y="0"/>
                  </a:lnTo>
                  <a:lnTo>
                    <a:pt x="1739" y="0"/>
                  </a:lnTo>
                  <a:lnTo>
                    <a:pt x="1740" y="0"/>
                  </a:lnTo>
                  <a:lnTo>
                    <a:pt x="1742" y="0"/>
                  </a:lnTo>
                  <a:lnTo>
                    <a:pt x="1744" y="0"/>
                  </a:lnTo>
                  <a:lnTo>
                    <a:pt x="1746" y="0"/>
                  </a:lnTo>
                  <a:lnTo>
                    <a:pt x="1748" y="0"/>
                  </a:lnTo>
                  <a:lnTo>
                    <a:pt x="1750" y="0"/>
                  </a:lnTo>
                  <a:lnTo>
                    <a:pt x="1752" y="0"/>
                  </a:lnTo>
                  <a:lnTo>
                    <a:pt x="1754" y="0"/>
                  </a:lnTo>
                  <a:lnTo>
                    <a:pt x="1756" y="0"/>
                  </a:lnTo>
                  <a:lnTo>
                    <a:pt x="1757" y="0"/>
                  </a:lnTo>
                  <a:lnTo>
                    <a:pt x="1759" y="0"/>
                  </a:lnTo>
                  <a:lnTo>
                    <a:pt x="1761" y="0"/>
                  </a:lnTo>
                  <a:lnTo>
                    <a:pt x="1763" y="0"/>
                  </a:lnTo>
                  <a:lnTo>
                    <a:pt x="1765" y="0"/>
                  </a:lnTo>
                  <a:lnTo>
                    <a:pt x="1767" y="0"/>
                  </a:lnTo>
                  <a:lnTo>
                    <a:pt x="1769" y="0"/>
                  </a:lnTo>
                  <a:lnTo>
                    <a:pt x="1771" y="0"/>
                  </a:lnTo>
                  <a:lnTo>
                    <a:pt x="1773" y="2"/>
                  </a:lnTo>
                  <a:lnTo>
                    <a:pt x="1775" y="2"/>
                  </a:lnTo>
                  <a:lnTo>
                    <a:pt x="1776" y="2"/>
                  </a:lnTo>
                  <a:lnTo>
                    <a:pt x="1778" y="2"/>
                  </a:lnTo>
                  <a:lnTo>
                    <a:pt x="1780" y="2"/>
                  </a:lnTo>
                  <a:lnTo>
                    <a:pt x="1782" y="2"/>
                  </a:lnTo>
                  <a:lnTo>
                    <a:pt x="1784" y="2"/>
                  </a:lnTo>
                  <a:lnTo>
                    <a:pt x="1786" y="2"/>
                  </a:lnTo>
                  <a:lnTo>
                    <a:pt x="1788" y="2"/>
                  </a:lnTo>
                  <a:lnTo>
                    <a:pt x="1790" y="2"/>
                  </a:lnTo>
                  <a:lnTo>
                    <a:pt x="1792" y="2"/>
                  </a:lnTo>
                  <a:lnTo>
                    <a:pt x="1793" y="2"/>
                  </a:lnTo>
                  <a:lnTo>
                    <a:pt x="1795" y="2"/>
                  </a:lnTo>
                  <a:lnTo>
                    <a:pt x="1797" y="2"/>
                  </a:lnTo>
                  <a:lnTo>
                    <a:pt x="1799" y="2"/>
                  </a:lnTo>
                  <a:lnTo>
                    <a:pt x="1805" y="2"/>
                  </a:lnTo>
                  <a:lnTo>
                    <a:pt x="1833" y="42"/>
                  </a:lnTo>
                  <a:close/>
                </a:path>
              </a:pathLst>
            </a:custGeom>
            <a:solidFill>
              <a:schemeClr val="bg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3" name="Freeform 5"/>
            <p:cNvSpPr>
              <a:spLocks/>
            </p:cNvSpPr>
            <p:nvPr/>
          </p:nvSpPr>
          <p:spPr bwMode="auto">
            <a:xfrm>
              <a:off x="861" y="1654"/>
              <a:ext cx="2906" cy="1814"/>
            </a:xfrm>
            <a:custGeom>
              <a:avLst/>
              <a:gdLst>
                <a:gd name="T0" fmla="*/ 870 w 2906"/>
                <a:gd name="T1" fmla="*/ 19 h 1814"/>
                <a:gd name="T2" fmla="*/ 961 w 2906"/>
                <a:gd name="T3" fmla="*/ 36 h 1814"/>
                <a:gd name="T4" fmla="*/ 1148 w 2906"/>
                <a:gd name="T5" fmla="*/ 117 h 1814"/>
                <a:gd name="T6" fmla="*/ 1247 w 2906"/>
                <a:gd name="T7" fmla="*/ 203 h 1814"/>
                <a:gd name="T8" fmla="*/ 1236 w 2906"/>
                <a:gd name="T9" fmla="*/ 335 h 1814"/>
                <a:gd name="T10" fmla="*/ 1389 w 2906"/>
                <a:gd name="T11" fmla="*/ 282 h 1814"/>
                <a:gd name="T12" fmla="*/ 1491 w 2906"/>
                <a:gd name="T13" fmla="*/ 271 h 1814"/>
                <a:gd name="T14" fmla="*/ 1575 w 2906"/>
                <a:gd name="T15" fmla="*/ 375 h 1814"/>
                <a:gd name="T16" fmla="*/ 1592 w 2906"/>
                <a:gd name="T17" fmla="*/ 490 h 1814"/>
                <a:gd name="T18" fmla="*/ 1673 w 2906"/>
                <a:gd name="T19" fmla="*/ 583 h 1814"/>
                <a:gd name="T20" fmla="*/ 1650 w 2906"/>
                <a:gd name="T21" fmla="*/ 691 h 1814"/>
                <a:gd name="T22" fmla="*/ 1743 w 2906"/>
                <a:gd name="T23" fmla="*/ 737 h 1814"/>
                <a:gd name="T24" fmla="*/ 1963 w 2906"/>
                <a:gd name="T25" fmla="*/ 778 h 1814"/>
                <a:gd name="T26" fmla="*/ 2079 w 2906"/>
                <a:gd name="T27" fmla="*/ 809 h 1814"/>
                <a:gd name="T28" fmla="*/ 2177 w 2906"/>
                <a:gd name="T29" fmla="*/ 797 h 1814"/>
                <a:gd name="T30" fmla="*/ 2143 w 2906"/>
                <a:gd name="T31" fmla="*/ 682 h 1814"/>
                <a:gd name="T32" fmla="*/ 2166 w 2906"/>
                <a:gd name="T33" fmla="*/ 540 h 1814"/>
                <a:gd name="T34" fmla="*/ 2202 w 2906"/>
                <a:gd name="T35" fmla="*/ 407 h 1814"/>
                <a:gd name="T36" fmla="*/ 2285 w 2906"/>
                <a:gd name="T37" fmla="*/ 390 h 1814"/>
                <a:gd name="T38" fmla="*/ 2319 w 2906"/>
                <a:gd name="T39" fmla="*/ 500 h 1814"/>
                <a:gd name="T40" fmla="*/ 2404 w 2906"/>
                <a:gd name="T41" fmla="*/ 557 h 1814"/>
                <a:gd name="T42" fmla="*/ 2408 w 2906"/>
                <a:gd name="T43" fmla="*/ 638 h 1814"/>
                <a:gd name="T44" fmla="*/ 2531 w 2906"/>
                <a:gd name="T45" fmla="*/ 684 h 1814"/>
                <a:gd name="T46" fmla="*/ 2706 w 2906"/>
                <a:gd name="T47" fmla="*/ 600 h 1814"/>
                <a:gd name="T48" fmla="*/ 2853 w 2906"/>
                <a:gd name="T49" fmla="*/ 676 h 1814"/>
                <a:gd name="T50" fmla="*/ 2897 w 2906"/>
                <a:gd name="T51" fmla="*/ 807 h 1814"/>
                <a:gd name="T52" fmla="*/ 2819 w 2906"/>
                <a:gd name="T53" fmla="*/ 900 h 1814"/>
                <a:gd name="T54" fmla="*/ 2694 w 2906"/>
                <a:gd name="T55" fmla="*/ 1019 h 1814"/>
                <a:gd name="T56" fmla="*/ 2541 w 2906"/>
                <a:gd name="T57" fmla="*/ 1100 h 1814"/>
                <a:gd name="T58" fmla="*/ 2429 w 2906"/>
                <a:gd name="T59" fmla="*/ 1157 h 1814"/>
                <a:gd name="T60" fmla="*/ 2374 w 2906"/>
                <a:gd name="T61" fmla="*/ 1310 h 1814"/>
                <a:gd name="T62" fmla="*/ 2476 w 2906"/>
                <a:gd name="T63" fmla="*/ 1797 h 1814"/>
                <a:gd name="T64" fmla="*/ 2391 w 2906"/>
                <a:gd name="T65" fmla="*/ 1714 h 1814"/>
                <a:gd name="T66" fmla="*/ 2300 w 2906"/>
                <a:gd name="T67" fmla="*/ 1697 h 1814"/>
                <a:gd name="T68" fmla="*/ 2192 w 2906"/>
                <a:gd name="T69" fmla="*/ 1649 h 1814"/>
                <a:gd name="T70" fmla="*/ 2111 w 2906"/>
                <a:gd name="T71" fmla="*/ 1701 h 1814"/>
                <a:gd name="T72" fmla="*/ 2027 w 2906"/>
                <a:gd name="T73" fmla="*/ 1691 h 1814"/>
                <a:gd name="T74" fmla="*/ 1887 w 2906"/>
                <a:gd name="T75" fmla="*/ 1767 h 1814"/>
                <a:gd name="T76" fmla="*/ 1772 w 2906"/>
                <a:gd name="T77" fmla="*/ 1617 h 1814"/>
                <a:gd name="T78" fmla="*/ 1561 w 2906"/>
                <a:gd name="T79" fmla="*/ 1687 h 1814"/>
                <a:gd name="T80" fmla="*/ 1429 w 2906"/>
                <a:gd name="T81" fmla="*/ 1684 h 1814"/>
                <a:gd name="T82" fmla="*/ 1383 w 2906"/>
                <a:gd name="T83" fmla="*/ 1487 h 1814"/>
                <a:gd name="T84" fmla="*/ 1264 w 2906"/>
                <a:gd name="T85" fmla="*/ 1447 h 1814"/>
                <a:gd name="T86" fmla="*/ 1207 w 2906"/>
                <a:gd name="T87" fmla="*/ 1407 h 1814"/>
                <a:gd name="T88" fmla="*/ 1133 w 2906"/>
                <a:gd name="T89" fmla="*/ 1341 h 1814"/>
                <a:gd name="T90" fmla="*/ 1042 w 2906"/>
                <a:gd name="T91" fmla="*/ 1216 h 1814"/>
                <a:gd name="T92" fmla="*/ 898 w 2906"/>
                <a:gd name="T93" fmla="*/ 1227 h 1814"/>
                <a:gd name="T94" fmla="*/ 779 w 2906"/>
                <a:gd name="T95" fmla="*/ 1214 h 1814"/>
                <a:gd name="T96" fmla="*/ 626 w 2906"/>
                <a:gd name="T97" fmla="*/ 1148 h 1814"/>
                <a:gd name="T98" fmla="*/ 74 w 2906"/>
                <a:gd name="T99" fmla="*/ 1006 h 1814"/>
                <a:gd name="T100" fmla="*/ 10 w 2906"/>
                <a:gd name="T101" fmla="*/ 937 h 1814"/>
                <a:gd name="T102" fmla="*/ 36 w 2906"/>
                <a:gd name="T103" fmla="*/ 852 h 1814"/>
                <a:gd name="T104" fmla="*/ 154 w 2906"/>
                <a:gd name="T105" fmla="*/ 778 h 1814"/>
                <a:gd name="T106" fmla="*/ 197 w 2906"/>
                <a:gd name="T107" fmla="*/ 636 h 1814"/>
                <a:gd name="T108" fmla="*/ 288 w 2906"/>
                <a:gd name="T109" fmla="*/ 562 h 1814"/>
                <a:gd name="T110" fmla="*/ 345 w 2906"/>
                <a:gd name="T111" fmla="*/ 468 h 1814"/>
                <a:gd name="T112" fmla="*/ 355 w 2906"/>
                <a:gd name="T113" fmla="*/ 341 h 1814"/>
                <a:gd name="T114" fmla="*/ 410 w 2906"/>
                <a:gd name="T115" fmla="*/ 277 h 1814"/>
                <a:gd name="T116" fmla="*/ 366 w 2906"/>
                <a:gd name="T117" fmla="*/ 131 h 1814"/>
                <a:gd name="T118" fmla="*/ 722 w 2906"/>
                <a:gd name="T119" fmla="*/ 165 h 1814"/>
                <a:gd name="T120" fmla="*/ 722 w 2906"/>
                <a:gd name="T121" fmla="*/ 398 h 1814"/>
                <a:gd name="T122" fmla="*/ 834 w 2906"/>
                <a:gd name="T123" fmla="*/ 241 h 1814"/>
                <a:gd name="T124" fmla="*/ 751 w 2906"/>
                <a:gd name="T125" fmla="*/ 91 h 1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06" h="1814">
                  <a:moveTo>
                    <a:pt x="806" y="6"/>
                  </a:moveTo>
                  <a:lnTo>
                    <a:pt x="807" y="8"/>
                  </a:lnTo>
                  <a:lnTo>
                    <a:pt x="811" y="6"/>
                  </a:lnTo>
                  <a:lnTo>
                    <a:pt x="813" y="4"/>
                  </a:lnTo>
                  <a:lnTo>
                    <a:pt x="815" y="2"/>
                  </a:lnTo>
                  <a:lnTo>
                    <a:pt x="817" y="2"/>
                  </a:lnTo>
                  <a:lnTo>
                    <a:pt x="819" y="4"/>
                  </a:lnTo>
                  <a:lnTo>
                    <a:pt x="821" y="8"/>
                  </a:lnTo>
                  <a:lnTo>
                    <a:pt x="821" y="9"/>
                  </a:lnTo>
                  <a:lnTo>
                    <a:pt x="821" y="13"/>
                  </a:lnTo>
                  <a:lnTo>
                    <a:pt x="823" y="17"/>
                  </a:lnTo>
                  <a:lnTo>
                    <a:pt x="824" y="21"/>
                  </a:lnTo>
                  <a:lnTo>
                    <a:pt x="826" y="27"/>
                  </a:lnTo>
                  <a:lnTo>
                    <a:pt x="828" y="30"/>
                  </a:lnTo>
                  <a:lnTo>
                    <a:pt x="828" y="32"/>
                  </a:lnTo>
                  <a:lnTo>
                    <a:pt x="832" y="34"/>
                  </a:lnTo>
                  <a:lnTo>
                    <a:pt x="834" y="34"/>
                  </a:lnTo>
                  <a:lnTo>
                    <a:pt x="836" y="36"/>
                  </a:lnTo>
                  <a:lnTo>
                    <a:pt x="836" y="38"/>
                  </a:lnTo>
                  <a:lnTo>
                    <a:pt x="834" y="40"/>
                  </a:lnTo>
                  <a:lnTo>
                    <a:pt x="834" y="42"/>
                  </a:lnTo>
                  <a:lnTo>
                    <a:pt x="834" y="44"/>
                  </a:lnTo>
                  <a:lnTo>
                    <a:pt x="836" y="45"/>
                  </a:lnTo>
                  <a:lnTo>
                    <a:pt x="838" y="45"/>
                  </a:lnTo>
                  <a:lnTo>
                    <a:pt x="842" y="44"/>
                  </a:lnTo>
                  <a:lnTo>
                    <a:pt x="843" y="42"/>
                  </a:lnTo>
                  <a:lnTo>
                    <a:pt x="843" y="40"/>
                  </a:lnTo>
                  <a:lnTo>
                    <a:pt x="847" y="38"/>
                  </a:lnTo>
                  <a:lnTo>
                    <a:pt x="849" y="38"/>
                  </a:lnTo>
                  <a:lnTo>
                    <a:pt x="851" y="38"/>
                  </a:lnTo>
                  <a:lnTo>
                    <a:pt x="853" y="38"/>
                  </a:lnTo>
                  <a:lnTo>
                    <a:pt x="855" y="42"/>
                  </a:lnTo>
                  <a:lnTo>
                    <a:pt x="855" y="44"/>
                  </a:lnTo>
                  <a:lnTo>
                    <a:pt x="855" y="47"/>
                  </a:lnTo>
                  <a:lnTo>
                    <a:pt x="853" y="51"/>
                  </a:lnTo>
                  <a:lnTo>
                    <a:pt x="851" y="53"/>
                  </a:lnTo>
                  <a:lnTo>
                    <a:pt x="849" y="53"/>
                  </a:lnTo>
                  <a:lnTo>
                    <a:pt x="849" y="57"/>
                  </a:lnTo>
                  <a:lnTo>
                    <a:pt x="849" y="61"/>
                  </a:lnTo>
                  <a:lnTo>
                    <a:pt x="851" y="63"/>
                  </a:lnTo>
                  <a:lnTo>
                    <a:pt x="853" y="63"/>
                  </a:lnTo>
                  <a:lnTo>
                    <a:pt x="855" y="61"/>
                  </a:lnTo>
                  <a:lnTo>
                    <a:pt x="857" y="59"/>
                  </a:lnTo>
                  <a:lnTo>
                    <a:pt x="857" y="55"/>
                  </a:lnTo>
                  <a:lnTo>
                    <a:pt x="859" y="55"/>
                  </a:lnTo>
                  <a:lnTo>
                    <a:pt x="859" y="53"/>
                  </a:lnTo>
                  <a:lnTo>
                    <a:pt x="859" y="51"/>
                  </a:lnTo>
                  <a:lnTo>
                    <a:pt x="859" y="49"/>
                  </a:lnTo>
                  <a:lnTo>
                    <a:pt x="860" y="44"/>
                  </a:lnTo>
                  <a:lnTo>
                    <a:pt x="864" y="40"/>
                  </a:lnTo>
                  <a:lnTo>
                    <a:pt x="866" y="38"/>
                  </a:lnTo>
                  <a:lnTo>
                    <a:pt x="868" y="34"/>
                  </a:lnTo>
                  <a:lnTo>
                    <a:pt x="868" y="32"/>
                  </a:lnTo>
                  <a:lnTo>
                    <a:pt x="870" y="27"/>
                  </a:lnTo>
                  <a:lnTo>
                    <a:pt x="870" y="23"/>
                  </a:lnTo>
                  <a:lnTo>
                    <a:pt x="870" y="19"/>
                  </a:lnTo>
                  <a:lnTo>
                    <a:pt x="870" y="17"/>
                  </a:lnTo>
                  <a:lnTo>
                    <a:pt x="868" y="13"/>
                  </a:lnTo>
                  <a:lnTo>
                    <a:pt x="868" y="11"/>
                  </a:lnTo>
                  <a:lnTo>
                    <a:pt x="870" y="8"/>
                  </a:lnTo>
                  <a:lnTo>
                    <a:pt x="876" y="8"/>
                  </a:lnTo>
                  <a:lnTo>
                    <a:pt x="878" y="8"/>
                  </a:lnTo>
                  <a:lnTo>
                    <a:pt x="881" y="8"/>
                  </a:lnTo>
                  <a:lnTo>
                    <a:pt x="883" y="8"/>
                  </a:lnTo>
                  <a:lnTo>
                    <a:pt x="885" y="9"/>
                  </a:lnTo>
                  <a:lnTo>
                    <a:pt x="887" y="9"/>
                  </a:lnTo>
                  <a:lnTo>
                    <a:pt x="889" y="9"/>
                  </a:lnTo>
                  <a:lnTo>
                    <a:pt x="891" y="11"/>
                  </a:lnTo>
                  <a:lnTo>
                    <a:pt x="893" y="11"/>
                  </a:lnTo>
                  <a:lnTo>
                    <a:pt x="896" y="11"/>
                  </a:lnTo>
                  <a:lnTo>
                    <a:pt x="900" y="13"/>
                  </a:lnTo>
                  <a:lnTo>
                    <a:pt x="902" y="15"/>
                  </a:lnTo>
                  <a:lnTo>
                    <a:pt x="906" y="17"/>
                  </a:lnTo>
                  <a:lnTo>
                    <a:pt x="908" y="19"/>
                  </a:lnTo>
                  <a:lnTo>
                    <a:pt x="910" y="23"/>
                  </a:lnTo>
                  <a:lnTo>
                    <a:pt x="910" y="25"/>
                  </a:lnTo>
                  <a:lnTo>
                    <a:pt x="912" y="28"/>
                  </a:lnTo>
                  <a:lnTo>
                    <a:pt x="912" y="30"/>
                  </a:lnTo>
                  <a:lnTo>
                    <a:pt x="912" y="32"/>
                  </a:lnTo>
                  <a:lnTo>
                    <a:pt x="912" y="34"/>
                  </a:lnTo>
                  <a:lnTo>
                    <a:pt x="912" y="38"/>
                  </a:lnTo>
                  <a:lnTo>
                    <a:pt x="912" y="40"/>
                  </a:lnTo>
                  <a:lnTo>
                    <a:pt x="914" y="40"/>
                  </a:lnTo>
                  <a:lnTo>
                    <a:pt x="914" y="42"/>
                  </a:lnTo>
                  <a:lnTo>
                    <a:pt x="915" y="42"/>
                  </a:lnTo>
                  <a:lnTo>
                    <a:pt x="917" y="42"/>
                  </a:lnTo>
                  <a:lnTo>
                    <a:pt x="919" y="42"/>
                  </a:lnTo>
                  <a:lnTo>
                    <a:pt x="919" y="38"/>
                  </a:lnTo>
                  <a:lnTo>
                    <a:pt x="919" y="34"/>
                  </a:lnTo>
                  <a:lnTo>
                    <a:pt x="919" y="32"/>
                  </a:lnTo>
                  <a:lnTo>
                    <a:pt x="917" y="28"/>
                  </a:lnTo>
                  <a:lnTo>
                    <a:pt x="915" y="23"/>
                  </a:lnTo>
                  <a:lnTo>
                    <a:pt x="915" y="19"/>
                  </a:lnTo>
                  <a:lnTo>
                    <a:pt x="915" y="15"/>
                  </a:lnTo>
                  <a:lnTo>
                    <a:pt x="919" y="11"/>
                  </a:lnTo>
                  <a:lnTo>
                    <a:pt x="923" y="11"/>
                  </a:lnTo>
                  <a:lnTo>
                    <a:pt x="927" y="8"/>
                  </a:lnTo>
                  <a:lnTo>
                    <a:pt x="929" y="6"/>
                  </a:lnTo>
                  <a:lnTo>
                    <a:pt x="934" y="4"/>
                  </a:lnTo>
                  <a:lnTo>
                    <a:pt x="940" y="2"/>
                  </a:lnTo>
                  <a:lnTo>
                    <a:pt x="944" y="2"/>
                  </a:lnTo>
                  <a:lnTo>
                    <a:pt x="948" y="2"/>
                  </a:lnTo>
                  <a:lnTo>
                    <a:pt x="953" y="4"/>
                  </a:lnTo>
                  <a:lnTo>
                    <a:pt x="953" y="8"/>
                  </a:lnTo>
                  <a:lnTo>
                    <a:pt x="955" y="9"/>
                  </a:lnTo>
                  <a:lnTo>
                    <a:pt x="955" y="13"/>
                  </a:lnTo>
                  <a:lnTo>
                    <a:pt x="955" y="15"/>
                  </a:lnTo>
                  <a:lnTo>
                    <a:pt x="957" y="17"/>
                  </a:lnTo>
                  <a:lnTo>
                    <a:pt x="959" y="21"/>
                  </a:lnTo>
                  <a:lnTo>
                    <a:pt x="959" y="27"/>
                  </a:lnTo>
                  <a:lnTo>
                    <a:pt x="961" y="28"/>
                  </a:lnTo>
                  <a:lnTo>
                    <a:pt x="961" y="36"/>
                  </a:lnTo>
                  <a:lnTo>
                    <a:pt x="961" y="38"/>
                  </a:lnTo>
                  <a:lnTo>
                    <a:pt x="961" y="44"/>
                  </a:lnTo>
                  <a:lnTo>
                    <a:pt x="963" y="45"/>
                  </a:lnTo>
                  <a:lnTo>
                    <a:pt x="963" y="47"/>
                  </a:lnTo>
                  <a:lnTo>
                    <a:pt x="963" y="53"/>
                  </a:lnTo>
                  <a:lnTo>
                    <a:pt x="963" y="55"/>
                  </a:lnTo>
                  <a:lnTo>
                    <a:pt x="967" y="63"/>
                  </a:lnTo>
                  <a:lnTo>
                    <a:pt x="968" y="68"/>
                  </a:lnTo>
                  <a:lnTo>
                    <a:pt x="972" y="70"/>
                  </a:lnTo>
                  <a:lnTo>
                    <a:pt x="976" y="72"/>
                  </a:lnTo>
                  <a:lnTo>
                    <a:pt x="982" y="76"/>
                  </a:lnTo>
                  <a:lnTo>
                    <a:pt x="987" y="76"/>
                  </a:lnTo>
                  <a:lnTo>
                    <a:pt x="989" y="80"/>
                  </a:lnTo>
                  <a:lnTo>
                    <a:pt x="991" y="83"/>
                  </a:lnTo>
                  <a:lnTo>
                    <a:pt x="995" y="87"/>
                  </a:lnTo>
                  <a:lnTo>
                    <a:pt x="995" y="91"/>
                  </a:lnTo>
                  <a:lnTo>
                    <a:pt x="995" y="98"/>
                  </a:lnTo>
                  <a:lnTo>
                    <a:pt x="993" y="102"/>
                  </a:lnTo>
                  <a:lnTo>
                    <a:pt x="991" y="110"/>
                  </a:lnTo>
                  <a:lnTo>
                    <a:pt x="989" y="116"/>
                  </a:lnTo>
                  <a:lnTo>
                    <a:pt x="989" y="123"/>
                  </a:lnTo>
                  <a:lnTo>
                    <a:pt x="989" y="131"/>
                  </a:lnTo>
                  <a:lnTo>
                    <a:pt x="991" y="134"/>
                  </a:lnTo>
                  <a:lnTo>
                    <a:pt x="993" y="138"/>
                  </a:lnTo>
                  <a:lnTo>
                    <a:pt x="993" y="144"/>
                  </a:lnTo>
                  <a:lnTo>
                    <a:pt x="995" y="148"/>
                  </a:lnTo>
                  <a:lnTo>
                    <a:pt x="999" y="153"/>
                  </a:lnTo>
                  <a:lnTo>
                    <a:pt x="1001" y="155"/>
                  </a:lnTo>
                  <a:lnTo>
                    <a:pt x="1003" y="155"/>
                  </a:lnTo>
                  <a:lnTo>
                    <a:pt x="1006" y="153"/>
                  </a:lnTo>
                  <a:lnTo>
                    <a:pt x="1012" y="153"/>
                  </a:lnTo>
                  <a:lnTo>
                    <a:pt x="1022" y="152"/>
                  </a:lnTo>
                  <a:lnTo>
                    <a:pt x="1025" y="152"/>
                  </a:lnTo>
                  <a:lnTo>
                    <a:pt x="1027" y="152"/>
                  </a:lnTo>
                  <a:lnTo>
                    <a:pt x="1039" y="152"/>
                  </a:lnTo>
                  <a:lnTo>
                    <a:pt x="1042" y="150"/>
                  </a:lnTo>
                  <a:lnTo>
                    <a:pt x="1048" y="152"/>
                  </a:lnTo>
                  <a:lnTo>
                    <a:pt x="1056" y="150"/>
                  </a:lnTo>
                  <a:lnTo>
                    <a:pt x="1061" y="152"/>
                  </a:lnTo>
                  <a:lnTo>
                    <a:pt x="1065" y="152"/>
                  </a:lnTo>
                  <a:lnTo>
                    <a:pt x="1073" y="150"/>
                  </a:lnTo>
                  <a:lnTo>
                    <a:pt x="1076" y="148"/>
                  </a:lnTo>
                  <a:lnTo>
                    <a:pt x="1082" y="146"/>
                  </a:lnTo>
                  <a:lnTo>
                    <a:pt x="1086" y="144"/>
                  </a:lnTo>
                  <a:lnTo>
                    <a:pt x="1092" y="142"/>
                  </a:lnTo>
                  <a:lnTo>
                    <a:pt x="1097" y="140"/>
                  </a:lnTo>
                  <a:lnTo>
                    <a:pt x="1105" y="136"/>
                  </a:lnTo>
                  <a:lnTo>
                    <a:pt x="1109" y="131"/>
                  </a:lnTo>
                  <a:lnTo>
                    <a:pt x="1112" y="127"/>
                  </a:lnTo>
                  <a:lnTo>
                    <a:pt x="1118" y="125"/>
                  </a:lnTo>
                  <a:lnTo>
                    <a:pt x="1124" y="121"/>
                  </a:lnTo>
                  <a:lnTo>
                    <a:pt x="1128" y="121"/>
                  </a:lnTo>
                  <a:lnTo>
                    <a:pt x="1133" y="117"/>
                  </a:lnTo>
                  <a:lnTo>
                    <a:pt x="1137" y="117"/>
                  </a:lnTo>
                  <a:lnTo>
                    <a:pt x="1143" y="117"/>
                  </a:lnTo>
                  <a:lnTo>
                    <a:pt x="1148" y="117"/>
                  </a:lnTo>
                  <a:lnTo>
                    <a:pt x="1154" y="116"/>
                  </a:lnTo>
                  <a:lnTo>
                    <a:pt x="1160" y="116"/>
                  </a:lnTo>
                  <a:lnTo>
                    <a:pt x="1167" y="114"/>
                  </a:lnTo>
                  <a:lnTo>
                    <a:pt x="1171" y="112"/>
                  </a:lnTo>
                  <a:lnTo>
                    <a:pt x="1173" y="110"/>
                  </a:lnTo>
                  <a:lnTo>
                    <a:pt x="1175" y="104"/>
                  </a:lnTo>
                  <a:lnTo>
                    <a:pt x="1179" y="100"/>
                  </a:lnTo>
                  <a:lnTo>
                    <a:pt x="1183" y="98"/>
                  </a:lnTo>
                  <a:lnTo>
                    <a:pt x="1184" y="95"/>
                  </a:lnTo>
                  <a:lnTo>
                    <a:pt x="1186" y="93"/>
                  </a:lnTo>
                  <a:lnTo>
                    <a:pt x="1190" y="87"/>
                  </a:lnTo>
                  <a:lnTo>
                    <a:pt x="1194" y="85"/>
                  </a:lnTo>
                  <a:lnTo>
                    <a:pt x="1198" y="83"/>
                  </a:lnTo>
                  <a:lnTo>
                    <a:pt x="1200" y="85"/>
                  </a:lnTo>
                  <a:lnTo>
                    <a:pt x="1201" y="85"/>
                  </a:lnTo>
                  <a:lnTo>
                    <a:pt x="1205" y="87"/>
                  </a:lnTo>
                  <a:lnTo>
                    <a:pt x="1207" y="91"/>
                  </a:lnTo>
                  <a:lnTo>
                    <a:pt x="1209" y="97"/>
                  </a:lnTo>
                  <a:lnTo>
                    <a:pt x="1209" y="100"/>
                  </a:lnTo>
                  <a:lnTo>
                    <a:pt x="1211" y="106"/>
                  </a:lnTo>
                  <a:lnTo>
                    <a:pt x="1211" y="110"/>
                  </a:lnTo>
                  <a:lnTo>
                    <a:pt x="1215" y="114"/>
                  </a:lnTo>
                  <a:lnTo>
                    <a:pt x="1217" y="117"/>
                  </a:lnTo>
                  <a:lnTo>
                    <a:pt x="1219" y="121"/>
                  </a:lnTo>
                  <a:lnTo>
                    <a:pt x="1224" y="127"/>
                  </a:lnTo>
                  <a:lnTo>
                    <a:pt x="1228" y="129"/>
                  </a:lnTo>
                  <a:lnTo>
                    <a:pt x="1234" y="133"/>
                  </a:lnTo>
                  <a:lnTo>
                    <a:pt x="1239" y="134"/>
                  </a:lnTo>
                  <a:lnTo>
                    <a:pt x="1241" y="136"/>
                  </a:lnTo>
                  <a:lnTo>
                    <a:pt x="1243" y="140"/>
                  </a:lnTo>
                  <a:lnTo>
                    <a:pt x="1249" y="146"/>
                  </a:lnTo>
                  <a:lnTo>
                    <a:pt x="1249" y="148"/>
                  </a:lnTo>
                  <a:lnTo>
                    <a:pt x="1251" y="152"/>
                  </a:lnTo>
                  <a:lnTo>
                    <a:pt x="1253" y="153"/>
                  </a:lnTo>
                  <a:lnTo>
                    <a:pt x="1255" y="155"/>
                  </a:lnTo>
                  <a:lnTo>
                    <a:pt x="1255" y="159"/>
                  </a:lnTo>
                  <a:lnTo>
                    <a:pt x="1256" y="163"/>
                  </a:lnTo>
                  <a:lnTo>
                    <a:pt x="1258" y="165"/>
                  </a:lnTo>
                  <a:lnTo>
                    <a:pt x="1258" y="169"/>
                  </a:lnTo>
                  <a:lnTo>
                    <a:pt x="1258" y="170"/>
                  </a:lnTo>
                  <a:lnTo>
                    <a:pt x="1258" y="174"/>
                  </a:lnTo>
                  <a:lnTo>
                    <a:pt x="1260" y="178"/>
                  </a:lnTo>
                  <a:lnTo>
                    <a:pt x="1260" y="182"/>
                  </a:lnTo>
                  <a:lnTo>
                    <a:pt x="1260" y="184"/>
                  </a:lnTo>
                  <a:lnTo>
                    <a:pt x="1260" y="186"/>
                  </a:lnTo>
                  <a:lnTo>
                    <a:pt x="1258" y="187"/>
                  </a:lnTo>
                  <a:lnTo>
                    <a:pt x="1256" y="191"/>
                  </a:lnTo>
                  <a:lnTo>
                    <a:pt x="1255" y="191"/>
                  </a:lnTo>
                  <a:lnTo>
                    <a:pt x="1253" y="191"/>
                  </a:lnTo>
                  <a:lnTo>
                    <a:pt x="1251" y="191"/>
                  </a:lnTo>
                  <a:lnTo>
                    <a:pt x="1245" y="195"/>
                  </a:lnTo>
                  <a:lnTo>
                    <a:pt x="1243" y="197"/>
                  </a:lnTo>
                  <a:lnTo>
                    <a:pt x="1243" y="199"/>
                  </a:lnTo>
                  <a:lnTo>
                    <a:pt x="1245" y="199"/>
                  </a:lnTo>
                  <a:lnTo>
                    <a:pt x="1247" y="201"/>
                  </a:lnTo>
                  <a:lnTo>
                    <a:pt x="1247" y="203"/>
                  </a:lnTo>
                  <a:lnTo>
                    <a:pt x="1245" y="205"/>
                  </a:lnTo>
                  <a:lnTo>
                    <a:pt x="1243" y="206"/>
                  </a:lnTo>
                  <a:lnTo>
                    <a:pt x="1241" y="206"/>
                  </a:lnTo>
                  <a:lnTo>
                    <a:pt x="1239" y="206"/>
                  </a:lnTo>
                  <a:lnTo>
                    <a:pt x="1239" y="208"/>
                  </a:lnTo>
                  <a:lnTo>
                    <a:pt x="1239" y="210"/>
                  </a:lnTo>
                  <a:lnTo>
                    <a:pt x="1239" y="212"/>
                  </a:lnTo>
                  <a:lnTo>
                    <a:pt x="1239" y="214"/>
                  </a:lnTo>
                  <a:lnTo>
                    <a:pt x="1239" y="218"/>
                  </a:lnTo>
                  <a:lnTo>
                    <a:pt x="1237" y="220"/>
                  </a:lnTo>
                  <a:lnTo>
                    <a:pt x="1236" y="222"/>
                  </a:lnTo>
                  <a:lnTo>
                    <a:pt x="1237" y="223"/>
                  </a:lnTo>
                  <a:lnTo>
                    <a:pt x="1239" y="225"/>
                  </a:lnTo>
                  <a:lnTo>
                    <a:pt x="1239" y="229"/>
                  </a:lnTo>
                  <a:lnTo>
                    <a:pt x="1239" y="231"/>
                  </a:lnTo>
                  <a:lnTo>
                    <a:pt x="1241" y="231"/>
                  </a:lnTo>
                  <a:lnTo>
                    <a:pt x="1241" y="233"/>
                  </a:lnTo>
                  <a:lnTo>
                    <a:pt x="1239" y="235"/>
                  </a:lnTo>
                  <a:lnTo>
                    <a:pt x="1239" y="237"/>
                  </a:lnTo>
                  <a:lnTo>
                    <a:pt x="1239" y="239"/>
                  </a:lnTo>
                  <a:lnTo>
                    <a:pt x="1237" y="241"/>
                  </a:lnTo>
                  <a:lnTo>
                    <a:pt x="1236" y="242"/>
                  </a:lnTo>
                  <a:lnTo>
                    <a:pt x="1234" y="244"/>
                  </a:lnTo>
                  <a:lnTo>
                    <a:pt x="1234" y="248"/>
                  </a:lnTo>
                  <a:lnTo>
                    <a:pt x="1237" y="248"/>
                  </a:lnTo>
                  <a:lnTo>
                    <a:pt x="1241" y="250"/>
                  </a:lnTo>
                  <a:lnTo>
                    <a:pt x="1241" y="252"/>
                  </a:lnTo>
                  <a:lnTo>
                    <a:pt x="1243" y="254"/>
                  </a:lnTo>
                  <a:lnTo>
                    <a:pt x="1249" y="256"/>
                  </a:lnTo>
                  <a:lnTo>
                    <a:pt x="1251" y="259"/>
                  </a:lnTo>
                  <a:lnTo>
                    <a:pt x="1249" y="263"/>
                  </a:lnTo>
                  <a:lnTo>
                    <a:pt x="1247" y="265"/>
                  </a:lnTo>
                  <a:lnTo>
                    <a:pt x="1245" y="267"/>
                  </a:lnTo>
                  <a:lnTo>
                    <a:pt x="1245" y="269"/>
                  </a:lnTo>
                  <a:lnTo>
                    <a:pt x="1245" y="271"/>
                  </a:lnTo>
                  <a:lnTo>
                    <a:pt x="1243" y="275"/>
                  </a:lnTo>
                  <a:lnTo>
                    <a:pt x="1241" y="280"/>
                  </a:lnTo>
                  <a:lnTo>
                    <a:pt x="1241" y="282"/>
                  </a:lnTo>
                  <a:lnTo>
                    <a:pt x="1241" y="286"/>
                  </a:lnTo>
                  <a:lnTo>
                    <a:pt x="1247" y="288"/>
                  </a:lnTo>
                  <a:lnTo>
                    <a:pt x="1247" y="292"/>
                  </a:lnTo>
                  <a:lnTo>
                    <a:pt x="1247" y="295"/>
                  </a:lnTo>
                  <a:lnTo>
                    <a:pt x="1245" y="299"/>
                  </a:lnTo>
                  <a:lnTo>
                    <a:pt x="1243" y="303"/>
                  </a:lnTo>
                  <a:lnTo>
                    <a:pt x="1241" y="303"/>
                  </a:lnTo>
                  <a:lnTo>
                    <a:pt x="1239" y="305"/>
                  </a:lnTo>
                  <a:lnTo>
                    <a:pt x="1236" y="305"/>
                  </a:lnTo>
                  <a:lnTo>
                    <a:pt x="1234" y="305"/>
                  </a:lnTo>
                  <a:lnTo>
                    <a:pt x="1234" y="307"/>
                  </a:lnTo>
                  <a:lnTo>
                    <a:pt x="1234" y="312"/>
                  </a:lnTo>
                  <a:lnTo>
                    <a:pt x="1232" y="316"/>
                  </a:lnTo>
                  <a:lnTo>
                    <a:pt x="1234" y="330"/>
                  </a:lnTo>
                  <a:lnTo>
                    <a:pt x="1232" y="331"/>
                  </a:lnTo>
                  <a:lnTo>
                    <a:pt x="1234" y="331"/>
                  </a:lnTo>
                  <a:lnTo>
                    <a:pt x="1236" y="333"/>
                  </a:lnTo>
                  <a:lnTo>
                    <a:pt x="1236" y="335"/>
                  </a:lnTo>
                  <a:lnTo>
                    <a:pt x="1237" y="337"/>
                  </a:lnTo>
                  <a:lnTo>
                    <a:pt x="1241" y="337"/>
                  </a:lnTo>
                  <a:lnTo>
                    <a:pt x="1243" y="335"/>
                  </a:lnTo>
                  <a:lnTo>
                    <a:pt x="1247" y="335"/>
                  </a:lnTo>
                  <a:lnTo>
                    <a:pt x="1251" y="337"/>
                  </a:lnTo>
                  <a:lnTo>
                    <a:pt x="1255" y="339"/>
                  </a:lnTo>
                  <a:lnTo>
                    <a:pt x="1255" y="343"/>
                  </a:lnTo>
                  <a:lnTo>
                    <a:pt x="1255" y="345"/>
                  </a:lnTo>
                  <a:lnTo>
                    <a:pt x="1256" y="348"/>
                  </a:lnTo>
                  <a:lnTo>
                    <a:pt x="1256" y="350"/>
                  </a:lnTo>
                  <a:lnTo>
                    <a:pt x="1256" y="354"/>
                  </a:lnTo>
                  <a:lnTo>
                    <a:pt x="1256" y="356"/>
                  </a:lnTo>
                  <a:lnTo>
                    <a:pt x="1258" y="358"/>
                  </a:lnTo>
                  <a:lnTo>
                    <a:pt x="1260" y="362"/>
                  </a:lnTo>
                  <a:lnTo>
                    <a:pt x="1262" y="364"/>
                  </a:lnTo>
                  <a:lnTo>
                    <a:pt x="1270" y="364"/>
                  </a:lnTo>
                  <a:lnTo>
                    <a:pt x="1273" y="364"/>
                  </a:lnTo>
                  <a:lnTo>
                    <a:pt x="1279" y="360"/>
                  </a:lnTo>
                  <a:lnTo>
                    <a:pt x="1283" y="354"/>
                  </a:lnTo>
                  <a:lnTo>
                    <a:pt x="1283" y="352"/>
                  </a:lnTo>
                  <a:lnTo>
                    <a:pt x="1289" y="350"/>
                  </a:lnTo>
                  <a:lnTo>
                    <a:pt x="1290" y="350"/>
                  </a:lnTo>
                  <a:lnTo>
                    <a:pt x="1292" y="348"/>
                  </a:lnTo>
                  <a:lnTo>
                    <a:pt x="1292" y="347"/>
                  </a:lnTo>
                  <a:lnTo>
                    <a:pt x="1292" y="343"/>
                  </a:lnTo>
                  <a:lnTo>
                    <a:pt x="1296" y="337"/>
                  </a:lnTo>
                  <a:lnTo>
                    <a:pt x="1302" y="335"/>
                  </a:lnTo>
                  <a:lnTo>
                    <a:pt x="1304" y="335"/>
                  </a:lnTo>
                  <a:lnTo>
                    <a:pt x="1309" y="333"/>
                  </a:lnTo>
                  <a:lnTo>
                    <a:pt x="1309" y="331"/>
                  </a:lnTo>
                  <a:lnTo>
                    <a:pt x="1311" y="328"/>
                  </a:lnTo>
                  <a:lnTo>
                    <a:pt x="1313" y="326"/>
                  </a:lnTo>
                  <a:lnTo>
                    <a:pt x="1315" y="324"/>
                  </a:lnTo>
                  <a:lnTo>
                    <a:pt x="1319" y="320"/>
                  </a:lnTo>
                  <a:lnTo>
                    <a:pt x="1326" y="316"/>
                  </a:lnTo>
                  <a:lnTo>
                    <a:pt x="1334" y="311"/>
                  </a:lnTo>
                  <a:lnTo>
                    <a:pt x="1336" y="311"/>
                  </a:lnTo>
                  <a:lnTo>
                    <a:pt x="1338" y="309"/>
                  </a:lnTo>
                  <a:lnTo>
                    <a:pt x="1342" y="303"/>
                  </a:lnTo>
                  <a:lnTo>
                    <a:pt x="1344" y="301"/>
                  </a:lnTo>
                  <a:lnTo>
                    <a:pt x="1344" y="299"/>
                  </a:lnTo>
                  <a:lnTo>
                    <a:pt x="1345" y="297"/>
                  </a:lnTo>
                  <a:lnTo>
                    <a:pt x="1345" y="295"/>
                  </a:lnTo>
                  <a:lnTo>
                    <a:pt x="1347" y="295"/>
                  </a:lnTo>
                  <a:lnTo>
                    <a:pt x="1353" y="294"/>
                  </a:lnTo>
                  <a:lnTo>
                    <a:pt x="1357" y="290"/>
                  </a:lnTo>
                  <a:lnTo>
                    <a:pt x="1359" y="290"/>
                  </a:lnTo>
                  <a:lnTo>
                    <a:pt x="1361" y="288"/>
                  </a:lnTo>
                  <a:lnTo>
                    <a:pt x="1364" y="286"/>
                  </a:lnTo>
                  <a:lnTo>
                    <a:pt x="1368" y="286"/>
                  </a:lnTo>
                  <a:lnTo>
                    <a:pt x="1372" y="284"/>
                  </a:lnTo>
                  <a:lnTo>
                    <a:pt x="1374" y="282"/>
                  </a:lnTo>
                  <a:lnTo>
                    <a:pt x="1376" y="282"/>
                  </a:lnTo>
                  <a:lnTo>
                    <a:pt x="1381" y="280"/>
                  </a:lnTo>
                  <a:lnTo>
                    <a:pt x="1385" y="280"/>
                  </a:lnTo>
                  <a:lnTo>
                    <a:pt x="1389" y="282"/>
                  </a:lnTo>
                  <a:lnTo>
                    <a:pt x="1391" y="286"/>
                  </a:lnTo>
                  <a:lnTo>
                    <a:pt x="1393" y="286"/>
                  </a:lnTo>
                  <a:lnTo>
                    <a:pt x="1391" y="290"/>
                  </a:lnTo>
                  <a:lnTo>
                    <a:pt x="1391" y="292"/>
                  </a:lnTo>
                  <a:lnTo>
                    <a:pt x="1391" y="295"/>
                  </a:lnTo>
                  <a:lnTo>
                    <a:pt x="1393" y="297"/>
                  </a:lnTo>
                  <a:lnTo>
                    <a:pt x="1395" y="303"/>
                  </a:lnTo>
                  <a:lnTo>
                    <a:pt x="1397" y="303"/>
                  </a:lnTo>
                  <a:lnTo>
                    <a:pt x="1398" y="305"/>
                  </a:lnTo>
                  <a:lnTo>
                    <a:pt x="1402" y="305"/>
                  </a:lnTo>
                  <a:lnTo>
                    <a:pt x="1404" y="305"/>
                  </a:lnTo>
                  <a:lnTo>
                    <a:pt x="1406" y="303"/>
                  </a:lnTo>
                  <a:lnTo>
                    <a:pt x="1408" y="301"/>
                  </a:lnTo>
                  <a:lnTo>
                    <a:pt x="1410" y="301"/>
                  </a:lnTo>
                  <a:lnTo>
                    <a:pt x="1412" y="299"/>
                  </a:lnTo>
                  <a:lnTo>
                    <a:pt x="1414" y="297"/>
                  </a:lnTo>
                  <a:lnTo>
                    <a:pt x="1414" y="295"/>
                  </a:lnTo>
                  <a:lnTo>
                    <a:pt x="1416" y="294"/>
                  </a:lnTo>
                  <a:lnTo>
                    <a:pt x="1419" y="294"/>
                  </a:lnTo>
                  <a:lnTo>
                    <a:pt x="1421" y="294"/>
                  </a:lnTo>
                  <a:lnTo>
                    <a:pt x="1423" y="292"/>
                  </a:lnTo>
                  <a:lnTo>
                    <a:pt x="1425" y="292"/>
                  </a:lnTo>
                  <a:lnTo>
                    <a:pt x="1427" y="292"/>
                  </a:lnTo>
                  <a:lnTo>
                    <a:pt x="1429" y="290"/>
                  </a:lnTo>
                  <a:lnTo>
                    <a:pt x="1431" y="290"/>
                  </a:lnTo>
                  <a:lnTo>
                    <a:pt x="1434" y="288"/>
                  </a:lnTo>
                  <a:lnTo>
                    <a:pt x="1438" y="288"/>
                  </a:lnTo>
                  <a:lnTo>
                    <a:pt x="1440" y="288"/>
                  </a:lnTo>
                  <a:lnTo>
                    <a:pt x="1446" y="288"/>
                  </a:lnTo>
                  <a:lnTo>
                    <a:pt x="1450" y="288"/>
                  </a:lnTo>
                  <a:lnTo>
                    <a:pt x="1452" y="288"/>
                  </a:lnTo>
                  <a:lnTo>
                    <a:pt x="1455" y="288"/>
                  </a:lnTo>
                  <a:lnTo>
                    <a:pt x="1457" y="290"/>
                  </a:lnTo>
                  <a:lnTo>
                    <a:pt x="1459" y="290"/>
                  </a:lnTo>
                  <a:lnTo>
                    <a:pt x="1461" y="290"/>
                  </a:lnTo>
                  <a:lnTo>
                    <a:pt x="1467" y="288"/>
                  </a:lnTo>
                  <a:lnTo>
                    <a:pt x="1469" y="288"/>
                  </a:lnTo>
                  <a:lnTo>
                    <a:pt x="1469" y="286"/>
                  </a:lnTo>
                  <a:lnTo>
                    <a:pt x="1469" y="284"/>
                  </a:lnTo>
                  <a:lnTo>
                    <a:pt x="1467" y="282"/>
                  </a:lnTo>
                  <a:lnTo>
                    <a:pt x="1467" y="280"/>
                  </a:lnTo>
                  <a:lnTo>
                    <a:pt x="1467" y="278"/>
                  </a:lnTo>
                  <a:lnTo>
                    <a:pt x="1465" y="277"/>
                  </a:lnTo>
                  <a:lnTo>
                    <a:pt x="1463" y="275"/>
                  </a:lnTo>
                  <a:lnTo>
                    <a:pt x="1463" y="273"/>
                  </a:lnTo>
                  <a:lnTo>
                    <a:pt x="1463" y="271"/>
                  </a:lnTo>
                  <a:lnTo>
                    <a:pt x="1465" y="269"/>
                  </a:lnTo>
                  <a:lnTo>
                    <a:pt x="1467" y="267"/>
                  </a:lnTo>
                  <a:lnTo>
                    <a:pt x="1470" y="267"/>
                  </a:lnTo>
                  <a:lnTo>
                    <a:pt x="1472" y="267"/>
                  </a:lnTo>
                  <a:lnTo>
                    <a:pt x="1476" y="267"/>
                  </a:lnTo>
                  <a:lnTo>
                    <a:pt x="1478" y="269"/>
                  </a:lnTo>
                  <a:lnTo>
                    <a:pt x="1482" y="269"/>
                  </a:lnTo>
                  <a:lnTo>
                    <a:pt x="1484" y="271"/>
                  </a:lnTo>
                  <a:lnTo>
                    <a:pt x="1488" y="271"/>
                  </a:lnTo>
                  <a:lnTo>
                    <a:pt x="1491" y="271"/>
                  </a:lnTo>
                  <a:lnTo>
                    <a:pt x="1493" y="269"/>
                  </a:lnTo>
                  <a:lnTo>
                    <a:pt x="1495" y="269"/>
                  </a:lnTo>
                  <a:lnTo>
                    <a:pt x="1499" y="271"/>
                  </a:lnTo>
                  <a:lnTo>
                    <a:pt x="1501" y="271"/>
                  </a:lnTo>
                  <a:lnTo>
                    <a:pt x="1503" y="273"/>
                  </a:lnTo>
                  <a:lnTo>
                    <a:pt x="1505" y="277"/>
                  </a:lnTo>
                  <a:lnTo>
                    <a:pt x="1505" y="280"/>
                  </a:lnTo>
                  <a:lnTo>
                    <a:pt x="1505" y="284"/>
                  </a:lnTo>
                  <a:lnTo>
                    <a:pt x="1506" y="286"/>
                  </a:lnTo>
                  <a:lnTo>
                    <a:pt x="1506" y="288"/>
                  </a:lnTo>
                  <a:lnTo>
                    <a:pt x="1508" y="290"/>
                  </a:lnTo>
                  <a:lnTo>
                    <a:pt x="1508" y="295"/>
                  </a:lnTo>
                  <a:lnTo>
                    <a:pt x="1508" y="297"/>
                  </a:lnTo>
                  <a:lnTo>
                    <a:pt x="1508" y="301"/>
                  </a:lnTo>
                  <a:lnTo>
                    <a:pt x="1508" y="303"/>
                  </a:lnTo>
                  <a:lnTo>
                    <a:pt x="1506" y="307"/>
                  </a:lnTo>
                  <a:lnTo>
                    <a:pt x="1508" y="311"/>
                  </a:lnTo>
                  <a:lnTo>
                    <a:pt x="1510" y="311"/>
                  </a:lnTo>
                  <a:lnTo>
                    <a:pt x="1512" y="311"/>
                  </a:lnTo>
                  <a:lnTo>
                    <a:pt x="1514" y="307"/>
                  </a:lnTo>
                  <a:lnTo>
                    <a:pt x="1516" y="303"/>
                  </a:lnTo>
                  <a:lnTo>
                    <a:pt x="1520" y="301"/>
                  </a:lnTo>
                  <a:lnTo>
                    <a:pt x="1522" y="303"/>
                  </a:lnTo>
                  <a:lnTo>
                    <a:pt x="1523" y="303"/>
                  </a:lnTo>
                  <a:lnTo>
                    <a:pt x="1527" y="305"/>
                  </a:lnTo>
                  <a:lnTo>
                    <a:pt x="1529" y="305"/>
                  </a:lnTo>
                  <a:lnTo>
                    <a:pt x="1531" y="307"/>
                  </a:lnTo>
                  <a:lnTo>
                    <a:pt x="1533" y="307"/>
                  </a:lnTo>
                  <a:lnTo>
                    <a:pt x="1535" y="309"/>
                  </a:lnTo>
                  <a:lnTo>
                    <a:pt x="1537" y="311"/>
                  </a:lnTo>
                  <a:lnTo>
                    <a:pt x="1539" y="312"/>
                  </a:lnTo>
                  <a:lnTo>
                    <a:pt x="1541" y="316"/>
                  </a:lnTo>
                  <a:lnTo>
                    <a:pt x="1544" y="322"/>
                  </a:lnTo>
                  <a:lnTo>
                    <a:pt x="1548" y="326"/>
                  </a:lnTo>
                  <a:lnTo>
                    <a:pt x="1550" y="328"/>
                  </a:lnTo>
                  <a:lnTo>
                    <a:pt x="1550" y="333"/>
                  </a:lnTo>
                  <a:lnTo>
                    <a:pt x="1550" y="335"/>
                  </a:lnTo>
                  <a:lnTo>
                    <a:pt x="1548" y="337"/>
                  </a:lnTo>
                  <a:lnTo>
                    <a:pt x="1548" y="339"/>
                  </a:lnTo>
                  <a:lnTo>
                    <a:pt x="1546" y="343"/>
                  </a:lnTo>
                  <a:lnTo>
                    <a:pt x="1544" y="347"/>
                  </a:lnTo>
                  <a:lnTo>
                    <a:pt x="1542" y="352"/>
                  </a:lnTo>
                  <a:lnTo>
                    <a:pt x="1541" y="358"/>
                  </a:lnTo>
                  <a:lnTo>
                    <a:pt x="1539" y="366"/>
                  </a:lnTo>
                  <a:lnTo>
                    <a:pt x="1541" y="367"/>
                  </a:lnTo>
                  <a:lnTo>
                    <a:pt x="1541" y="369"/>
                  </a:lnTo>
                  <a:lnTo>
                    <a:pt x="1542" y="371"/>
                  </a:lnTo>
                  <a:lnTo>
                    <a:pt x="1542" y="373"/>
                  </a:lnTo>
                  <a:lnTo>
                    <a:pt x="1546" y="373"/>
                  </a:lnTo>
                  <a:lnTo>
                    <a:pt x="1548" y="373"/>
                  </a:lnTo>
                  <a:lnTo>
                    <a:pt x="1554" y="373"/>
                  </a:lnTo>
                  <a:lnTo>
                    <a:pt x="1559" y="371"/>
                  </a:lnTo>
                  <a:lnTo>
                    <a:pt x="1563" y="373"/>
                  </a:lnTo>
                  <a:lnTo>
                    <a:pt x="1567" y="375"/>
                  </a:lnTo>
                  <a:lnTo>
                    <a:pt x="1569" y="375"/>
                  </a:lnTo>
                  <a:lnTo>
                    <a:pt x="1575" y="375"/>
                  </a:lnTo>
                  <a:lnTo>
                    <a:pt x="1577" y="377"/>
                  </a:lnTo>
                  <a:lnTo>
                    <a:pt x="1578" y="379"/>
                  </a:lnTo>
                  <a:lnTo>
                    <a:pt x="1580" y="379"/>
                  </a:lnTo>
                  <a:lnTo>
                    <a:pt x="1584" y="386"/>
                  </a:lnTo>
                  <a:lnTo>
                    <a:pt x="1586" y="388"/>
                  </a:lnTo>
                  <a:lnTo>
                    <a:pt x="1586" y="392"/>
                  </a:lnTo>
                  <a:lnTo>
                    <a:pt x="1586" y="394"/>
                  </a:lnTo>
                  <a:lnTo>
                    <a:pt x="1584" y="398"/>
                  </a:lnTo>
                  <a:lnTo>
                    <a:pt x="1582" y="400"/>
                  </a:lnTo>
                  <a:lnTo>
                    <a:pt x="1578" y="400"/>
                  </a:lnTo>
                  <a:lnTo>
                    <a:pt x="1577" y="403"/>
                  </a:lnTo>
                  <a:lnTo>
                    <a:pt x="1575" y="405"/>
                  </a:lnTo>
                  <a:lnTo>
                    <a:pt x="1575" y="407"/>
                  </a:lnTo>
                  <a:lnTo>
                    <a:pt x="1571" y="413"/>
                  </a:lnTo>
                  <a:lnTo>
                    <a:pt x="1571" y="415"/>
                  </a:lnTo>
                  <a:lnTo>
                    <a:pt x="1571" y="417"/>
                  </a:lnTo>
                  <a:lnTo>
                    <a:pt x="1569" y="417"/>
                  </a:lnTo>
                  <a:lnTo>
                    <a:pt x="1569" y="415"/>
                  </a:lnTo>
                  <a:lnTo>
                    <a:pt x="1565" y="415"/>
                  </a:lnTo>
                  <a:lnTo>
                    <a:pt x="1563" y="417"/>
                  </a:lnTo>
                  <a:lnTo>
                    <a:pt x="1561" y="419"/>
                  </a:lnTo>
                  <a:lnTo>
                    <a:pt x="1561" y="417"/>
                  </a:lnTo>
                  <a:lnTo>
                    <a:pt x="1559" y="417"/>
                  </a:lnTo>
                  <a:lnTo>
                    <a:pt x="1556" y="420"/>
                  </a:lnTo>
                  <a:lnTo>
                    <a:pt x="1556" y="424"/>
                  </a:lnTo>
                  <a:lnTo>
                    <a:pt x="1556" y="426"/>
                  </a:lnTo>
                  <a:lnTo>
                    <a:pt x="1554" y="430"/>
                  </a:lnTo>
                  <a:lnTo>
                    <a:pt x="1552" y="432"/>
                  </a:lnTo>
                  <a:lnTo>
                    <a:pt x="1550" y="436"/>
                  </a:lnTo>
                  <a:lnTo>
                    <a:pt x="1548" y="437"/>
                  </a:lnTo>
                  <a:lnTo>
                    <a:pt x="1546" y="439"/>
                  </a:lnTo>
                  <a:lnTo>
                    <a:pt x="1544" y="439"/>
                  </a:lnTo>
                  <a:lnTo>
                    <a:pt x="1541" y="439"/>
                  </a:lnTo>
                  <a:lnTo>
                    <a:pt x="1541" y="437"/>
                  </a:lnTo>
                  <a:lnTo>
                    <a:pt x="1539" y="436"/>
                  </a:lnTo>
                  <a:lnTo>
                    <a:pt x="1537" y="436"/>
                  </a:lnTo>
                  <a:lnTo>
                    <a:pt x="1535" y="439"/>
                  </a:lnTo>
                  <a:lnTo>
                    <a:pt x="1533" y="443"/>
                  </a:lnTo>
                  <a:lnTo>
                    <a:pt x="1531" y="443"/>
                  </a:lnTo>
                  <a:lnTo>
                    <a:pt x="1529" y="447"/>
                  </a:lnTo>
                  <a:lnTo>
                    <a:pt x="1525" y="449"/>
                  </a:lnTo>
                  <a:lnTo>
                    <a:pt x="1525" y="451"/>
                  </a:lnTo>
                  <a:lnTo>
                    <a:pt x="1523" y="462"/>
                  </a:lnTo>
                  <a:lnTo>
                    <a:pt x="1527" y="472"/>
                  </a:lnTo>
                  <a:lnTo>
                    <a:pt x="1531" y="477"/>
                  </a:lnTo>
                  <a:lnTo>
                    <a:pt x="1533" y="477"/>
                  </a:lnTo>
                  <a:lnTo>
                    <a:pt x="1537" y="477"/>
                  </a:lnTo>
                  <a:lnTo>
                    <a:pt x="1541" y="481"/>
                  </a:lnTo>
                  <a:lnTo>
                    <a:pt x="1546" y="483"/>
                  </a:lnTo>
                  <a:lnTo>
                    <a:pt x="1550" y="489"/>
                  </a:lnTo>
                  <a:lnTo>
                    <a:pt x="1554" y="489"/>
                  </a:lnTo>
                  <a:lnTo>
                    <a:pt x="1561" y="489"/>
                  </a:lnTo>
                  <a:lnTo>
                    <a:pt x="1571" y="489"/>
                  </a:lnTo>
                  <a:lnTo>
                    <a:pt x="1575" y="492"/>
                  </a:lnTo>
                  <a:lnTo>
                    <a:pt x="1580" y="489"/>
                  </a:lnTo>
                  <a:lnTo>
                    <a:pt x="1592" y="490"/>
                  </a:lnTo>
                  <a:lnTo>
                    <a:pt x="1599" y="492"/>
                  </a:lnTo>
                  <a:lnTo>
                    <a:pt x="1601" y="494"/>
                  </a:lnTo>
                  <a:lnTo>
                    <a:pt x="1605" y="494"/>
                  </a:lnTo>
                  <a:lnTo>
                    <a:pt x="1607" y="496"/>
                  </a:lnTo>
                  <a:lnTo>
                    <a:pt x="1609" y="496"/>
                  </a:lnTo>
                  <a:lnTo>
                    <a:pt x="1613" y="494"/>
                  </a:lnTo>
                  <a:lnTo>
                    <a:pt x="1614" y="492"/>
                  </a:lnTo>
                  <a:lnTo>
                    <a:pt x="1618" y="492"/>
                  </a:lnTo>
                  <a:lnTo>
                    <a:pt x="1622" y="492"/>
                  </a:lnTo>
                  <a:lnTo>
                    <a:pt x="1626" y="492"/>
                  </a:lnTo>
                  <a:lnTo>
                    <a:pt x="1630" y="494"/>
                  </a:lnTo>
                  <a:lnTo>
                    <a:pt x="1633" y="496"/>
                  </a:lnTo>
                  <a:lnTo>
                    <a:pt x="1637" y="496"/>
                  </a:lnTo>
                  <a:lnTo>
                    <a:pt x="1639" y="494"/>
                  </a:lnTo>
                  <a:lnTo>
                    <a:pt x="1641" y="494"/>
                  </a:lnTo>
                  <a:lnTo>
                    <a:pt x="1643" y="490"/>
                  </a:lnTo>
                  <a:lnTo>
                    <a:pt x="1647" y="490"/>
                  </a:lnTo>
                  <a:lnTo>
                    <a:pt x="1647" y="492"/>
                  </a:lnTo>
                  <a:lnTo>
                    <a:pt x="1649" y="492"/>
                  </a:lnTo>
                  <a:lnTo>
                    <a:pt x="1650" y="490"/>
                  </a:lnTo>
                  <a:lnTo>
                    <a:pt x="1652" y="490"/>
                  </a:lnTo>
                  <a:lnTo>
                    <a:pt x="1656" y="490"/>
                  </a:lnTo>
                  <a:lnTo>
                    <a:pt x="1660" y="490"/>
                  </a:lnTo>
                  <a:lnTo>
                    <a:pt x="1662" y="490"/>
                  </a:lnTo>
                  <a:lnTo>
                    <a:pt x="1662" y="492"/>
                  </a:lnTo>
                  <a:lnTo>
                    <a:pt x="1666" y="494"/>
                  </a:lnTo>
                  <a:lnTo>
                    <a:pt x="1667" y="494"/>
                  </a:lnTo>
                  <a:lnTo>
                    <a:pt x="1667" y="496"/>
                  </a:lnTo>
                  <a:lnTo>
                    <a:pt x="1669" y="500"/>
                  </a:lnTo>
                  <a:lnTo>
                    <a:pt x="1669" y="502"/>
                  </a:lnTo>
                  <a:lnTo>
                    <a:pt x="1671" y="506"/>
                  </a:lnTo>
                  <a:lnTo>
                    <a:pt x="1671" y="508"/>
                  </a:lnTo>
                  <a:lnTo>
                    <a:pt x="1671" y="509"/>
                  </a:lnTo>
                  <a:lnTo>
                    <a:pt x="1671" y="511"/>
                  </a:lnTo>
                  <a:lnTo>
                    <a:pt x="1671" y="515"/>
                  </a:lnTo>
                  <a:lnTo>
                    <a:pt x="1671" y="519"/>
                  </a:lnTo>
                  <a:lnTo>
                    <a:pt x="1671" y="521"/>
                  </a:lnTo>
                  <a:lnTo>
                    <a:pt x="1673" y="525"/>
                  </a:lnTo>
                  <a:lnTo>
                    <a:pt x="1673" y="526"/>
                  </a:lnTo>
                  <a:lnTo>
                    <a:pt x="1673" y="530"/>
                  </a:lnTo>
                  <a:lnTo>
                    <a:pt x="1673" y="532"/>
                  </a:lnTo>
                  <a:lnTo>
                    <a:pt x="1673" y="534"/>
                  </a:lnTo>
                  <a:lnTo>
                    <a:pt x="1675" y="540"/>
                  </a:lnTo>
                  <a:lnTo>
                    <a:pt x="1677" y="544"/>
                  </a:lnTo>
                  <a:lnTo>
                    <a:pt x="1677" y="547"/>
                  </a:lnTo>
                  <a:lnTo>
                    <a:pt x="1677" y="549"/>
                  </a:lnTo>
                  <a:lnTo>
                    <a:pt x="1677" y="553"/>
                  </a:lnTo>
                  <a:lnTo>
                    <a:pt x="1679" y="557"/>
                  </a:lnTo>
                  <a:lnTo>
                    <a:pt x="1677" y="559"/>
                  </a:lnTo>
                  <a:lnTo>
                    <a:pt x="1675" y="561"/>
                  </a:lnTo>
                  <a:lnTo>
                    <a:pt x="1673" y="564"/>
                  </a:lnTo>
                  <a:lnTo>
                    <a:pt x="1675" y="568"/>
                  </a:lnTo>
                  <a:lnTo>
                    <a:pt x="1675" y="570"/>
                  </a:lnTo>
                  <a:lnTo>
                    <a:pt x="1675" y="576"/>
                  </a:lnTo>
                  <a:lnTo>
                    <a:pt x="1675" y="579"/>
                  </a:lnTo>
                  <a:lnTo>
                    <a:pt x="1673" y="583"/>
                  </a:lnTo>
                  <a:lnTo>
                    <a:pt x="1669" y="583"/>
                  </a:lnTo>
                  <a:lnTo>
                    <a:pt x="1667" y="585"/>
                  </a:lnTo>
                  <a:lnTo>
                    <a:pt x="1666" y="585"/>
                  </a:lnTo>
                  <a:lnTo>
                    <a:pt x="1664" y="583"/>
                  </a:lnTo>
                  <a:lnTo>
                    <a:pt x="1662" y="583"/>
                  </a:lnTo>
                  <a:lnTo>
                    <a:pt x="1660" y="581"/>
                  </a:lnTo>
                  <a:lnTo>
                    <a:pt x="1652" y="583"/>
                  </a:lnTo>
                  <a:lnTo>
                    <a:pt x="1650" y="583"/>
                  </a:lnTo>
                  <a:lnTo>
                    <a:pt x="1649" y="585"/>
                  </a:lnTo>
                  <a:lnTo>
                    <a:pt x="1647" y="585"/>
                  </a:lnTo>
                  <a:lnTo>
                    <a:pt x="1645" y="587"/>
                  </a:lnTo>
                  <a:lnTo>
                    <a:pt x="1643" y="591"/>
                  </a:lnTo>
                  <a:lnTo>
                    <a:pt x="1643" y="595"/>
                  </a:lnTo>
                  <a:lnTo>
                    <a:pt x="1647" y="598"/>
                  </a:lnTo>
                  <a:lnTo>
                    <a:pt x="1650" y="602"/>
                  </a:lnTo>
                  <a:lnTo>
                    <a:pt x="1658" y="604"/>
                  </a:lnTo>
                  <a:lnTo>
                    <a:pt x="1667" y="604"/>
                  </a:lnTo>
                  <a:lnTo>
                    <a:pt x="1671" y="606"/>
                  </a:lnTo>
                  <a:lnTo>
                    <a:pt x="1671" y="610"/>
                  </a:lnTo>
                  <a:lnTo>
                    <a:pt x="1673" y="612"/>
                  </a:lnTo>
                  <a:lnTo>
                    <a:pt x="1673" y="614"/>
                  </a:lnTo>
                  <a:lnTo>
                    <a:pt x="1673" y="615"/>
                  </a:lnTo>
                  <a:lnTo>
                    <a:pt x="1671" y="617"/>
                  </a:lnTo>
                  <a:lnTo>
                    <a:pt x="1671" y="619"/>
                  </a:lnTo>
                  <a:lnTo>
                    <a:pt x="1671" y="621"/>
                  </a:lnTo>
                  <a:lnTo>
                    <a:pt x="1675" y="623"/>
                  </a:lnTo>
                  <a:lnTo>
                    <a:pt x="1677" y="625"/>
                  </a:lnTo>
                  <a:lnTo>
                    <a:pt x="1679" y="625"/>
                  </a:lnTo>
                  <a:lnTo>
                    <a:pt x="1683" y="627"/>
                  </a:lnTo>
                  <a:lnTo>
                    <a:pt x="1683" y="629"/>
                  </a:lnTo>
                  <a:lnTo>
                    <a:pt x="1685" y="631"/>
                  </a:lnTo>
                  <a:lnTo>
                    <a:pt x="1686" y="633"/>
                  </a:lnTo>
                  <a:lnTo>
                    <a:pt x="1688" y="634"/>
                  </a:lnTo>
                  <a:lnTo>
                    <a:pt x="1694" y="642"/>
                  </a:lnTo>
                  <a:lnTo>
                    <a:pt x="1696" y="644"/>
                  </a:lnTo>
                  <a:lnTo>
                    <a:pt x="1696" y="650"/>
                  </a:lnTo>
                  <a:lnTo>
                    <a:pt x="1694" y="650"/>
                  </a:lnTo>
                  <a:lnTo>
                    <a:pt x="1690" y="651"/>
                  </a:lnTo>
                  <a:lnTo>
                    <a:pt x="1688" y="653"/>
                  </a:lnTo>
                  <a:lnTo>
                    <a:pt x="1686" y="653"/>
                  </a:lnTo>
                  <a:lnTo>
                    <a:pt x="1683" y="653"/>
                  </a:lnTo>
                  <a:lnTo>
                    <a:pt x="1681" y="655"/>
                  </a:lnTo>
                  <a:lnTo>
                    <a:pt x="1675" y="659"/>
                  </a:lnTo>
                  <a:lnTo>
                    <a:pt x="1675" y="663"/>
                  </a:lnTo>
                  <a:lnTo>
                    <a:pt x="1673" y="669"/>
                  </a:lnTo>
                  <a:lnTo>
                    <a:pt x="1671" y="670"/>
                  </a:lnTo>
                  <a:lnTo>
                    <a:pt x="1669" y="672"/>
                  </a:lnTo>
                  <a:lnTo>
                    <a:pt x="1667" y="674"/>
                  </a:lnTo>
                  <a:lnTo>
                    <a:pt x="1666" y="676"/>
                  </a:lnTo>
                  <a:lnTo>
                    <a:pt x="1664" y="678"/>
                  </a:lnTo>
                  <a:lnTo>
                    <a:pt x="1664" y="680"/>
                  </a:lnTo>
                  <a:lnTo>
                    <a:pt x="1660" y="680"/>
                  </a:lnTo>
                  <a:lnTo>
                    <a:pt x="1658" y="682"/>
                  </a:lnTo>
                  <a:lnTo>
                    <a:pt x="1656" y="682"/>
                  </a:lnTo>
                  <a:lnTo>
                    <a:pt x="1654" y="686"/>
                  </a:lnTo>
                  <a:lnTo>
                    <a:pt x="1650" y="691"/>
                  </a:lnTo>
                  <a:lnTo>
                    <a:pt x="1649" y="691"/>
                  </a:lnTo>
                  <a:lnTo>
                    <a:pt x="1647" y="687"/>
                  </a:lnTo>
                  <a:lnTo>
                    <a:pt x="1645" y="689"/>
                  </a:lnTo>
                  <a:lnTo>
                    <a:pt x="1645" y="693"/>
                  </a:lnTo>
                  <a:lnTo>
                    <a:pt x="1647" y="695"/>
                  </a:lnTo>
                  <a:lnTo>
                    <a:pt x="1647" y="697"/>
                  </a:lnTo>
                  <a:lnTo>
                    <a:pt x="1647" y="699"/>
                  </a:lnTo>
                  <a:lnTo>
                    <a:pt x="1649" y="701"/>
                  </a:lnTo>
                  <a:lnTo>
                    <a:pt x="1650" y="704"/>
                  </a:lnTo>
                  <a:lnTo>
                    <a:pt x="1649" y="706"/>
                  </a:lnTo>
                  <a:lnTo>
                    <a:pt x="1649" y="708"/>
                  </a:lnTo>
                  <a:lnTo>
                    <a:pt x="1650" y="710"/>
                  </a:lnTo>
                  <a:lnTo>
                    <a:pt x="1654" y="712"/>
                  </a:lnTo>
                  <a:lnTo>
                    <a:pt x="1656" y="712"/>
                  </a:lnTo>
                  <a:lnTo>
                    <a:pt x="1658" y="712"/>
                  </a:lnTo>
                  <a:lnTo>
                    <a:pt x="1662" y="710"/>
                  </a:lnTo>
                  <a:lnTo>
                    <a:pt x="1662" y="712"/>
                  </a:lnTo>
                  <a:lnTo>
                    <a:pt x="1664" y="712"/>
                  </a:lnTo>
                  <a:lnTo>
                    <a:pt x="1666" y="712"/>
                  </a:lnTo>
                  <a:lnTo>
                    <a:pt x="1669" y="712"/>
                  </a:lnTo>
                  <a:lnTo>
                    <a:pt x="1669" y="714"/>
                  </a:lnTo>
                  <a:lnTo>
                    <a:pt x="1673" y="716"/>
                  </a:lnTo>
                  <a:lnTo>
                    <a:pt x="1673" y="718"/>
                  </a:lnTo>
                  <a:lnTo>
                    <a:pt x="1673" y="722"/>
                  </a:lnTo>
                  <a:lnTo>
                    <a:pt x="1673" y="723"/>
                  </a:lnTo>
                  <a:lnTo>
                    <a:pt x="1671" y="725"/>
                  </a:lnTo>
                  <a:lnTo>
                    <a:pt x="1669" y="727"/>
                  </a:lnTo>
                  <a:lnTo>
                    <a:pt x="1667" y="729"/>
                  </a:lnTo>
                  <a:lnTo>
                    <a:pt x="1666" y="731"/>
                  </a:lnTo>
                  <a:lnTo>
                    <a:pt x="1664" y="733"/>
                  </a:lnTo>
                  <a:lnTo>
                    <a:pt x="1662" y="735"/>
                  </a:lnTo>
                  <a:lnTo>
                    <a:pt x="1662" y="739"/>
                  </a:lnTo>
                  <a:lnTo>
                    <a:pt x="1662" y="740"/>
                  </a:lnTo>
                  <a:lnTo>
                    <a:pt x="1664" y="742"/>
                  </a:lnTo>
                  <a:lnTo>
                    <a:pt x="1666" y="744"/>
                  </a:lnTo>
                  <a:lnTo>
                    <a:pt x="1667" y="744"/>
                  </a:lnTo>
                  <a:lnTo>
                    <a:pt x="1671" y="744"/>
                  </a:lnTo>
                  <a:lnTo>
                    <a:pt x="1675" y="742"/>
                  </a:lnTo>
                  <a:lnTo>
                    <a:pt x="1677" y="742"/>
                  </a:lnTo>
                  <a:lnTo>
                    <a:pt x="1681" y="740"/>
                  </a:lnTo>
                  <a:lnTo>
                    <a:pt x="1683" y="739"/>
                  </a:lnTo>
                  <a:lnTo>
                    <a:pt x="1686" y="739"/>
                  </a:lnTo>
                  <a:lnTo>
                    <a:pt x="1688" y="740"/>
                  </a:lnTo>
                  <a:lnTo>
                    <a:pt x="1690" y="740"/>
                  </a:lnTo>
                  <a:lnTo>
                    <a:pt x="1694" y="740"/>
                  </a:lnTo>
                  <a:lnTo>
                    <a:pt x="1696" y="740"/>
                  </a:lnTo>
                  <a:lnTo>
                    <a:pt x="1696" y="739"/>
                  </a:lnTo>
                  <a:lnTo>
                    <a:pt x="1700" y="739"/>
                  </a:lnTo>
                  <a:lnTo>
                    <a:pt x="1705" y="740"/>
                  </a:lnTo>
                  <a:lnTo>
                    <a:pt x="1711" y="744"/>
                  </a:lnTo>
                  <a:lnTo>
                    <a:pt x="1713" y="742"/>
                  </a:lnTo>
                  <a:lnTo>
                    <a:pt x="1715" y="742"/>
                  </a:lnTo>
                  <a:lnTo>
                    <a:pt x="1721" y="739"/>
                  </a:lnTo>
                  <a:lnTo>
                    <a:pt x="1732" y="737"/>
                  </a:lnTo>
                  <a:lnTo>
                    <a:pt x="1738" y="739"/>
                  </a:lnTo>
                  <a:lnTo>
                    <a:pt x="1743" y="737"/>
                  </a:lnTo>
                  <a:lnTo>
                    <a:pt x="1751" y="740"/>
                  </a:lnTo>
                  <a:lnTo>
                    <a:pt x="1755" y="740"/>
                  </a:lnTo>
                  <a:lnTo>
                    <a:pt x="1785" y="714"/>
                  </a:lnTo>
                  <a:lnTo>
                    <a:pt x="1815" y="722"/>
                  </a:lnTo>
                  <a:lnTo>
                    <a:pt x="1832" y="746"/>
                  </a:lnTo>
                  <a:lnTo>
                    <a:pt x="1836" y="752"/>
                  </a:lnTo>
                  <a:lnTo>
                    <a:pt x="1842" y="756"/>
                  </a:lnTo>
                  <a:lnTo>
                    <a:pt x="1844" y="758"/>
                  </a:lnTo>
                  <a:lnTo>
                    <a:pt x="1847" y="761"/>
                  </a:lnTo>
                  <a:lnTo>
                    <a:pt x="1849" y="765"/>
                  </a:lnTo>
                  <a:lnTo>
                    <a:pt x="1851" y="765"/>
                  </a:lnTo>
                  <a:lnTo>
                    <a:pt x="1857" y="769"/>
                  </a:lnTo>
                  <a:lnTo>
                    <a:pt x="1859" y="773"/>
                  </a:lnTo>
                  <a:lnTo>
                    <a:pt x="1863" y="775"/>
                  </a:lnTo>
                  <a:lnTo>
                    <a:pt x="1864" y="775"/>
                  </a:lnTo>
                  <a:lnTo>
                    <a:pt x="1868" y="775"/>
                  </a:lnTo>
                  <a:lnTo>
                    <a:pt x="1870" y="775"/>
                  </a:lnTo>
                  <a:lnTo>
                    <a:pt x="1872" y="771"/>
                  </a:lnTo>
                  <a:lnTo>
                    <a:pt x="1874" y="767"/>
                  </a:lnTo>
                  <a:lnTo>
                    <a:pt x="1876" y="765"/>
                  </a:lnTo>
                  <a:lnTo>
                    <a:pt x="1878" y="761"/>
                  </a:lnTo>
                  <a:lnTo>
                    <a:pt x="1880" y="759"/>
                  </a:lnTo>
                  <a:lnTo>
                    <a:pt x="1880" y="758"/>
                  </a:lnTo>
                  <a:lnTo>
                    <a:pt x="1882" y="756"/>
                  </a:lnTo>
                  <a:lnTo>
                    <a:pt x="1883" y="754"/>
                  </a:lnTo>
                  <a:lnTo>
                    <a:pt x="1885" y="750"/>
                  </a:lnTo>
                  <a:lnTo>
                    <a:pt x="1891" y="742"/>
                  </a:lnTo>
                  <a:lnTo>
                    <a:pt x="1891" y="740"/>
                  </a:lnTo>
                  <a:lnTo>
                    <a:pt x="1893" y="739"/>
                  </a:lnTo>
                  <a:lnTo>
                    <a:pt x="1895" y="735"/>
                  </a:lnTo>
                  <a:lnTo>
                    <a:pt x="1899" y="731"/>
                  </a:lnTo>
                  <a:lnTo>
                    <a:pt x="1900" y="729"/>
                  </a:lnTo>
                  <a:lnTo>
                    <a:pt x="1904" y="725"/>
                  </a:lnTo>
                  <a:lnTo>
                    <a:pt x="1906" y="725"/>
                  </a:lnTo>
                  <a:lnTo>
                    <a:pt x="1912" y="725"/>
                  </a:lnTo>
                  <a:lnTo>
                    <a:pt x="1916" y="727"/>
                  </a:lnTo>
                  <a:lnTo>
                    <a:pt x="1929" y="737"/>
                  </a:lnTo>
                  <a:lnTo>
                    <a:pt x="1931" y="739"/>
                  </a:lnTo>
                  <a:lnTo>
                    <a:pt x="1933" y="740"/>
                  </a:lnTo>
                  <a:lnTo>
                    <a:pt x="1935" y="742"/>
                  </a:lnTo>
                  <a:lnTo>
                    <a:pt x="1936" y="748"/>
                  </a:lnTo>
                  <a:lnTo>
                    <a:pt x="1935" y="752"/>
                  </a:lnTo>
                  <a:lnTo>
                    <a:pt x="1935" y="754"/>
                  </a:lnTo>
                  <a:lnTo>
                    <a:pt x="1935" y="756"/>
                  </a:lnTo>
                  <a:lnTo>
                    <a:pt x="1935" y="758"/>
                  </a:lnTo>
                  <a:lnTo>
                    <a:pt x="1936" y="761"/>
                  </a:lnTo>
                  <a:lnTo>
                    <a:pt x="1938" y="761"/>
                  </a:lnTo>
                  <a:lnTo>
                    <a:pt x="1940" y="765"/>
                  </a:lnTo>
                  <a:lnTo>
                    <a:pt x="1944" y="765"/>
                  </a:lnTo>
                  <a:lnTo>
                    <a:pt x="1944" y="767"/>
                  </a:lnTo>
                  <a:lnTo>
                    <a:pt x="1946" y="767"/>
                  </a:lnTo>
                  <a:lnTo>
                    <a:pt x="1950" y="771"/>
                  </a:lnTo>
                  <a:lnTo>
                    <a:pt x="1952" y="771"/>
                  </a:lnTo>
                  <a:lnTo>
                    <a:pt x="1957" y="773"/>
                  </a:lnTo>
                  <a:lnTo>
                    <a:pt x="1959" y="773"/>
                  </a:lnTo>
                  <a:lnTo>
                    <a:pt x="1963" y="778"/>
                  </a:lnTo>
                  <a:lnTo>
                    <a:pt x="1963" y="780"/>
                  </a:lnTo>
                  <a:lnTo>
                    <a:pt x="1965" y="784"/>
                  </a:lnTo>
                  <a:lnTo>
                    <a:pt x="1967" y="786"/>
                  </a:lnTo>
                  <a:lnTo>
                    <a:pt x="1969" y="790"/>
                  </a:lnTo>
                  <a:lnTo>
                    <a:pt x="1971" y="793"/>
                  </a:lnTo>
                  <a:lnTo>
                    <a:pt x="1971" y="795"/>
                  </a:lnTo>
                  <a:lnTo>
                    <a:pt x="1972" y="801"/>
                  </a:lnTo>
                  <a:lnTo>
                    <a:pt x="1974" y="809"/>
                  </a:lnTo>
                  <a:lnTo>
                    <a:pt x="1972" y="811"/>
                  </a:lnTo>
                  <a:lnTo>
                    <a:pt x="1972" y="812"/>
                  </a:lnTo>
                  <a:lnTo>
                    <a:pt x="1972" y="814"/>
                  </a:lnTo>
                  <a:lnTo>
                    <a:pt x="1972" y="818"/>
                  </a:lnTo>
                  <a:lnTo>
                    <a:pt x="1972" y="828"/>
                  </a:lnTo>
                  <a:lnTo>
                    <a:pt x="1972" y="831"/>
                  </a:lnTo>
                  <a:lnTo>
                    <a:pt x="1972" y="839"/>
                  </a:lnTo>
                  <a:lnTo>
                    <a:pt x="1972" y="843"/>
                  </a:lnTo>
                  <a:lnTo>
                    <a:pt x="1972" y="847"/>
                  </a:lnTo>
                  <a:lnTo>
                    <a:pt x="1972" y="850"/>
                  </a:lnTo>
                  <a:lnTo>
                    <a:pt x="1974" y="854"/>
                  </a:lnTo>
                  <a:lnTo>
                    <a:pt x="1982" y="856"/>
                  </a:lnTo>
                  <a:lnTo>
                    <a:pt x="1986" y="854"/>
                  </a:lnTo>
                  <a:lnTo>
                    <a:pt x="1988" y="854"/>
                  </a:lnTo>
                  <a:lnTo>
                    <a:pt x="1989" y="852"/>
                  </a:lnTo>
                  <a:lnTo>
                    <a:pt x="1993" y="850"/>
                  </a:lnTo>
                  <a:lnTo>
                    <a:pt x="1995" y="848"/>
                  </a:lnTo>
                  <a:lnTo>
                    <a:pt x="1999" y="845"/>
                  </a:lnTo>
                  <a:lnTo>
                    <a:pt x="2003" y="841"/>
                  </a:lnTo>
                  <a:lnTo>
                    <a:pt x="2005" y="841"/>
                  </a:lnTo>
                  <a:lnTo>
                    <a:pt x="2008" y="835"/>
                  </a:lnTo>
                  <a:lnTo>
                    <a:pt x="2010" y="833"/>
                  </a:lnTo>
                  <a:lnTo>
                    <a:pt x="2014" y="829"/>
                  </a:lnTo>
                  <a:lnTo>
                    <a:pt x="2018" y="828"/>
                  </a:lnTo>
                  <a:lnTo>
                    <a:pt x="2020" y="824"/>
                  </a:lnTo>
                  <a:lnTo>
                    <a:pt x="2024" y="822"/>
                  </a:lnTo>
                  <a:lnTo>
                    <a:pt x="2024" y="820"/>
                  </a:lnTo>
                  <a:lnTo>
                    <a:pt x="2024" y="818"/>
                  </a:lnTo>
                  <a:lnTo>
                    <a:pt x="2025" y="816"/>
                  </a:lnTo>
                  <a:lnTo>
                    <a:pt x="2027" y="812"/>
                  </a:lnTo>
                  <a:lnTo>
                    <a:pt x="2029" y="809"/>
                  </a:lnTo>
                  <a:lnTo>
                    <a:pt x="2029" y="807"/>
                  </a:lnTo>
                  <a:lnTo>
                    <a:pt x="2027" y="807"/>
                  </a:lnTo>
                  <a:lnTo>
                    <a:pt x="2027" y="803"/>
                  </a:lnTo>
                  <a:lnTo>
                    <a:pt x="2033" y="801"/>
                  </a:lnTo>
                  <a:lnTo>
                    <a:pt x="2039" y="801"/>
                  </a:lnTo>
                  <a:lnTo>
                    <a:pt x="2041" y="801"/>
                  </a:lnTo>
                  <a:lnTo>
                    <a:pt x="2046" y="801"/>
                  </a:lnTo>
                  <a:lnTo>
                    <a:pt x="2048" y="803"/>
                  </a:lnTo>
                  <a:lnTo>
                    <a:pt x="2050" y="803"/>
                  </a:lnTo>
                  <a:lnTo>
                    <a:pt x="2052" y="805"/>
                  </a:lnTo>
                  <a:lnTo>
                    <a:pt x="2056" y="807"/>
                  </a:lnTo>
                  <a:lnTo>
                    <a:pt x="2058" y="809"/>
                  </a:lnTo>
                  <a:lnTo>
                    <a:pt x="2060" y="809"/>
                  </a:lnTo>
                  <a:lnTo>
                    <a:pt x="2063" y="809"/>
                  </a:lnTo>
                  <a:lnTo>
                    <a:pt x="2067" y="809"/>
                  </a:lnTo>
                  <a:lnTo>
                    <a:pt x="2075" y="809"/>
                  </a:lnTo>
                  <a:lnTo>
                    <a:pt x="2079" y="809"/>
                  </a:lnTo>
                  <a:lnTo>
                    <a:pt x="2079" y="812"/>
                  </a:lnTo>
                  <a:lnTo>
                    <a:pt x="2080" y="814"/>
                  </a:lnTo>
                  <a:lnTo>
                    <a:pt x="2082" y="816"/>
                  </a:lnTo>
                  <a:lnTo>
                    <a:pt x="2088" y="820"/>
                  </a:lnTo>
                  <a:lnTo>
                    <a:pt x="2090" y="822"/>
                  </a:lnTo>
                  <a:lnTo>
                    <a:pt x="2092" y="824"/>
                  </a:lnTo>
                  <a:lnTo>
                    <a:pt x="2094" y="828"/>
                  </a:lnTo>
                  <a:lnTo>
                    <a:pt x="2096" y="829"/>
                  </a:lnTo>
                  <a:lnTo>
                    <a:pt x="2097" y="831"/>
                  </a:lnTo>
                  <a:lnTo>
                    <a:pt x="2099" y="831"/>
                  </a:lnTo>
                  <a:lnTo>
                    <a:pt x="2103" y="835"/>
                  </a:lnTo>
                  <a:lnTo>
                    <a:pt x="2103" y="837"/>
                  </a:lnTo>
                  <a:lnTo>
                    <a:pt x="2105" y="841"/>
                  </a:lnTo>
                  <a:lnTo>
                    <a:pt x="2107" y="843"/>
                  </a:lnTo>
                  <a:lnTo>
                    <a:pt x="2109" y="845"/>
                  </a:lnTo>
                  <a:lnTo>
                    <a:pt x="2109" y="847"/>
                  </a:lnTo>
                  <a:lnTo>
                    <a:pt x="2111" y="848"/>
                  </a:lnTo>
                  <a:lnTo>
                    <a:pt x="2111" y="852"/>
                  </a:lnTo>
                  <a:lnTo>
                    <a:pt x="2111" y="854"/>
                  </a:lnTo>
                  <a:lnTo>
                    <a:pt x="2115" y="858"/>
                  </a:lnTo>
                  <a:lnTo>
                    <a:pt x="2116" y="860"/>
                  </a:lnTo>
                  <a:lnTo>
                    <a:pt x="2116" y="865"/>
                  </a:lnTo>
                  <a:lnTo>
                    <a:pt x="2118" y="869"/>
                  </a:lnTo>
                  <a:lnTo>
                    <a:pt x="2120" y="873"/>
                  </a:lnTo>
                  <a:lnTo>
                    <a:pt x="2122" y="873"/>
                  </a:lnTo>
                  <a:lnTo>
                    <a:pt x="2124" y="873"/>
                  </a:lnTo>
                  <a:lnTo>
                    <a:pt x="2128" y="873"/>
                  </a:lnTo>
                  <a:lnTo>
                    <a:pt x="2132" y="871"/>
                  </a:lnTo>
                  <a:lnTo>
                    <a:pt x="2133" y="869"/>
                  </a:lnTo>
                  <a:lnTo>
                    <a:pt x="2137" y="867"/>
                  </a:lnTo>
                  <a:lnTo>
                    <a:pt x="2139" y="865"/>
                  </a:lnTo>
                  <a:lnTo>
                    <a:pt x="2141" y="864"/>
                  </a:lnTo>
                  <a:lnTo>
                    <a:pt x="2141" y="860"/>
                  </a:lnTo>
                  <a:lnTo>
                    <a:pt x="2143" y="858"/>
                  </a:lnTo>
                  <a:lnTo>
                    <a:pt x="2143" y="854"/>
                  </a:lnTo>
                  <a:lnTo>
                    <a:pt x="2143" y="850"/>
                  </a:lnTo>
                  <a:lnTo>
                    <a:pt x="2145" y="850"/>
                  </a:lnTo>
                  <a:lnTo>
                    <a:pt x="2147" y="847"/>
                  </a:lnTo>
                  <a:lnTo>
                    <a:pt x="2149" y="847"/>
                  </a:lnTo>
                  <a:lnTo>
                    <a:pt x="2151" y="843"/>
                  </a:lnTo>
                  <a:lnTo>
                    <a:pt x="2154" y="839"/>
                  </a:lnTo>
                  <a:lnTo>
                    <a:pt x="2158" y="837"/>
                  </a:lnTo>
                  <a:lnTo>
                    <a:pt x="2160" y="835"/>
                  </a:lnTo>
                  <a:lnTo>
                    <a:pt x="2162" y="833"/>
                  </a:lnTo>
                  <a:lnTo>
                    <a:pt x="2164" y="831"/>
                  </a:lnTo>
                  <a:lnTo>
                    <a:pt x="2164" y="829"/>
                  </a:lnTo>
                  <a:lnTo>
                    <a:pt x="2166" y="826"/>
                  </a:lnTo>
                  <a:lnTo>
                    <a:pt x="2168" y="824"/>
                  </a:lnTo>
                  <a:lnTo>
                    <a:pt x="2169" y="820"/>
                  </a:lnTo>
                  <a:lnTo>
                    <a:pt x="2171" y="816"/>
                  </a:lnTo>
                  <a:lnTo>
                    <a:pt x="2173" y="812"/>
                  </a:lnTo>
                  <a:lnTo>
                    <a:pt x="2173" y="811"/>
                  </a:lnTo>
                  <a:lnTo>
                    <a:pt x="2175" y="807"/>
                  </a:lnTo>
                  <a:lnTo>
                    <a:pt x="2177" y="805"/>
                  </a:lnTo>
                  <a:lnTo>
                    <a:pt x="2177" y="801"/>
                  </a:lnTo>
                  <a:lnTo>
                    <a:pt x="2177" y="797"/>
                  </a:lnTo>
                  <a:lnTo>
                    <a:pt x="2177" y="795"/>
                  </a:lnTo>
                  <a:lnTo>
                    <a:pt x="2177" y="793"/>
                  </a:lnTo>
                  <a:lnTo>
                    <a:pt x="2179" y="792"/>
                  </a:lnTo>
                  <a:lnTo>
                    <a:pt x="2177" y="790"/>
                  </a:lnTo>
                  <a:lnTo>
                    <a:pt x="2175" y="788"/>
                  </a:lnTo>
                  <a:lnTo>
                    <a:pt x="2173" y="786"/>
                  </a:lnTo>
                  <a:lnTo>
                    <a:pt x="2171" y="786"/>
                  </a:lnTo>
                  <a:lnTo>
                    <a:pt x="2169" y="784"/>
                  </a:lnTo>
                  <a:lnTo>
                    <a:pt x="2169" y="782"/>
                  </a:lnTo>
                  <a:lnTo>
                    <a:pt x="2171" y="780"/>
                  </a:lnTo>
                  <a:lnTo>
                    <a:pt x="2171" y="778"/>
                  </a:lnTo>
                  <a:lnTo>
                    <a:pt x="2173" y="776"/>
                  </a:lnTo>
                  <a:lnTo>
                    <a:pt x="2177" y="775"/>
                  </a:lnTo>
                  <a:lnTo>
                    <a:pt x="2181" y="775"/>
                  </a:lnTo>
                  <a:lnTo>
                    <a:pt x="2183" y="775"/>
                  </a:lnTo>
                  <a:lnTo>
                    <a:pt x="2185" y="773"/>
                  </a:lnTo>
                  <a:lnTo>
                    <a:pt x="2187" y="769"/>
                  </a:lnTo>
                  <a:lnTo>
                    <a:pt x="2188" y="763"/>
                  </a:lnTo>
                  <a:lnTo>
                    <a:pt x="2188" y="761"/>
                  </a:lnTo>
                  <a:lnTo>
                    <a:pt x="2190" y="758"/>
                  </a:lnTo>
                  <a:lnTo>
                    <a:pt x="2192" y="756"/>
                  </a:lnTo>
                  <a:lnTo>
                    <a:pt x="2190" y="756"/>
                  </a:lnTo>
                  <a:lnTo>
                    <a:pt x="2190" y="754"/>
                  </a:lnTo>
                  <a:lnTo>
                    <a:pt x="2190" y="748"/>
                  </a:lnTo>
                  <a:lnTo>
                    <a:pt x="2190" y="742"/>
                  </a:lnTo>
                  <a:lnTo>
                    <a:pt x="2190" y="740"/>
                  </a:lnTo>
                  <a:lnTo>
                    <a:pt x="2192" y="739"/>
                  </a:lnTo>
                  <a:lnTo>
                    <a:pt x="2192" y="737"/>
                  </a:lnTo>
                  <a:lnTo>
                    <a:pt x="2190" y="735"/>
                  </a:lnTo>
                  <a:lnTo>
                    <a:pt x="2190" y="733"/>
                  </a:lnTo>
                  <a:lnTo>
                    <a:pt x="2188" y="731"/>
                  </a:lnTo>
                  <a:lnTo>
                    <a:pt x="2187" y="731"/>
                  </a:lnTo>
                  <a:lnTo>
                    <a:pt x="2185" y="729"/>
                  </a:lnTo>
                  <a:lnTo>
                    <a:pt x="2181" y="727"/>
                  </a:lnTo>
                  <a:lnTo>
                    <a:pt x="2181" y="729"/>
                  </a:lnTo>
                  <a:lnTo>
                    <a:pt x="2177" y="729"/>
                  </a:lnTo>
                  <a:lnTo>
                    <a:pt x="2173" y="727"/>
                  </a:lnTo>
                  <a:lnTo>
                    <a:pt x="2171" y="725"/>
                  </a:lnTo>
                  <a:lnTo>
                    <a:pt x="2169" y="723"/>
                  </a:lnTo>
                  <a:lnTo>
                    <a:pt x="2169" y="722"/>
                  </a:lnTo>
                  <a:lnTo>
                    <a:pt x="2168" y="720"/>
                  </a:lnTo>
                  <a:lnTo>
                    <a:pt x="2166" y="718"/>
                  </a:lnTo>
                  <a:lnTo>
                    <a:pt x="2166" y="716"/>
                  </a:lnTo>
                  <a:lnTo>
                    <a:pt x="2164" y="714"/>
                  </a:lnTo>
                  <a:lnTo>
                    <a:pt x="2160" y="708"/>
                  </a:lnTo>
                  <a:lnTo>
                    <a:pt x="2160" y="704"/>
                  </a:lnTo>
                  <a:lnTo>
                    <a:pt x="2158" y="703"/>
                  </a:lnTo>
                  <a:lnTo>
                    <a:pt x="2156" y="699"/>
                  </a:lnTo>
                  <a:lnTo>
                    <a:pt x="2154" y="697"/>
                  </a:lnTo>
                  <a:lnTo>
                    <a:pt x="2151" y="697"/>
                  </a:lnTo>
                  <a:lnTo>
                    <a:pt x="2149" y="695"/>
                  </a:lnTo>
                  <a:lnTo>
                    <a:pt x="2147" y="691"/>
                  </a:lnTo>
                  <a:lnTo>
                    <a:pt x="2145" y="689"/>
                  </a:lnTo>
                  <a:lnTo>
                    <a:pt x="2145" y="687"/>
                  </a:lnTo>
                  <a:lnTo>
                    <a:pt x="2143" y="684"/>
                  </a:lnTo>
                  <a:lnTo>
                    <a:pt x="2143" y="682"/>
                  </a:lnTo>
                  <a:lnTo>
                    <a:pt x="2141" y="680"/>
                  </a:lnTo>
                  <a:lnTo>
                    <a:pt x="2141" y="676"/>
                  </a:lnTo>
                  <a:lnTo>
                    <a:pt x="2141" y="674"/>
                  </a:lnTo>
                  <a:lnTo>
                    <a:pt x="2139" y="672"/>
                  </a:lnTo>
                  <a:lnTo>
                    <a:pt x="2139" y="670"/>
                  </a:lnTo>
                  <a:lnTo>
                    <a:pt x="2139" y="665"/>
                  </a:lnTo>
                  <a:lnTo>
                    <a:pt x="2139" y="659"/>
                  </a:lnTo>
                  <a:lnTo>
                    <a:pt x="2141" y="657"/>
                  </a:lnTo>
                  <a:lnTo>
                    <a:pt x="2143" y="653"/>
                  </a:lnTo>
                  <a:lnTo>
                    <a:pt x="2145" y="650"/>
                  </a:lnTo>
                  <a:lnTo>
                    <a:pt x="2145" y="648"/>
                  </a:lnTo>
                  <a:lnTo>
                    <a:pt x="2143" y="644"/>
                  </a:lnTo>
                  <a:lnTo>
                    <a:pt x="2143" y="642"/>
                  </a:lnTo>
                  <a:lnTo>
                    <a:pt x="2141" y="640"/>
                  </a:lnTo>
                  <a:lnTo>
                    <a:pt x="2141" y="638"/>
                  </a:lnTo>
                  <a:lnTo>
                    <a:pt x="2139" y="634"/>
                  </a:lnTo>
                  <a:lnTo>
                    <a:pt x="2139" y="629"/>
                  </a:lnTo>
                  <a:lnTo>
                    <a:pt x="2143" y="627"/>
                  </a:lnTo>
                  <a:lnTo>
                    <a:pt x="2147" y="627"/>
                  </a:lnTo>
                  <a:lnTo>
                    <a:pt x="2149" y="629"/>
                  </a:lnTo>
                  <a:lnTo>
                    <a:pt x="2152" y="629"/>
                  </a:lnTo>
                  <a:lnTo>
                    <a:pt x="2154" y="625"/>
                  </a:lnTo>
                  <a:lnTo>
                    <a:pt x="2154" y="623"/>
                  </a:lnTo>
                  <a:lnTo>
                    <a:pt x="2156" y="619"/>
                  </a:lnTo>
                  <a:lnTo>
                    <a:pt x="2156" y="617"/>
                  </a:lnTo>
                  <a:lnTo>
                    <a:pt x="2154" y="614"/>
                  </a:lnTo>
                  <a:lnTo>
                    <a:pt x="2154" y="612"/>
                  </a:lnTo>
                  <a:lnTo>
                    <a:pt x="2154" y="608"/>
                  </a:lnTo>
                  <a:lnTo>
                    <a:pt x="2154" y="604"/>
                  </a:lnTo>
                  <a:lnTo>
                    <a:pt x="2156" y="602"/>
                  </a:lnTo>
                  <a:lnTo>
                    <a:pt x="2158" y="602"/>
                  </a:lnTo>
                  <a:lnTo>
                    <a:pt x="2160" y="600"/>
                  </a:lnTo>
                  <a:lnTo>
                    <a:pt x="2162" y="600"/>
                  </a:lnTo>
                  <a:lnTo>
                    <a:pt x="2164" y="597"/>
                  </a:lnTo>
                  <a:lnTo>
                    <a:pt x="2166" y="597"/>
                  </a:lnTo>
                  <a:lnTo>
                    <a:pt x="2168" y="593"/>
                  </a:lnTo>
                  <a:lnTo>
                    <a:pt x="2168" y="589"/>
                  </a:lnTo>
                  <a:lnTo>
                    <a:pt x="2168" y="587"/>
                  </a:lnTo>
                  <a:lnTo>
                    <a:pt x="2166" y="585"/>
                  </a:lnTo>
                  <a:lnTo>
                    <a:pt x="2166" y="583"/>
                  </a:lnTo>
                  <a:lnTo>
                    <a:pt x="2166" y="579"/>
                  </a:lnTo>
                  <a:lnTo>
                    <a:pt x="2166" y="578"/>
                  </a:lnTo>
                  <a:lnTo>
                    <a:pt x="2168" y="574"/>
                  </a:lnTo>
                  <a:lnTo>
                    <a:pt x="2168" y="570"/>
                  </a:lnTo>
                  <a:lnTo>
                    <a:pt x="2168" y="568"/>
                  </a:lnTo>
                  <a:lnTo>
                    <a:pt x="2166" y="566"/>
                  </a:lnTo>
                  <a:lnTo>
                    <a:pt x="2168" y="562"/>
                  </a:lnTo>
                  <a:lnTo>
                    <a:pt x="2168" y="559"/>
                  </a:lnTo>
                  <a:lnTo>
                    <a:pt x="2168" y="557"/>
                  </a:lnTo>
                  <a:lnTo>
                    <a:pt x="2166" y="555"/>
                  </a:lnTo>
                  <a:lnTo>
                    <a:pt x="2164" y="551"/>
                  </a:lnTo>
                  <a:lnTo>
                    <a:pt x="2162" y="549"/>
                  </a:lnTo>
                  <a:lnTo>
                    <a:pt x="2164" y="545"/>
                  </a:lnTo>
                  <a:lnTo>
                    <a:pt x="2164" y="544"/>
                  </a:lnTo>
                  <a:lnTo>
                    <a:pt x="2166" y="542"/>
                  </a:lnTo>
                  <a:lnTo>
                    <a:pt x="2166" y="540"/>
                  </a:lnTo>
                  <a:lnTo>
                    <a:pt x="2169" y="536"/>
                  </a:lnTo>
                  <a:lnTo>
                    <a:pt x="2169" y="534"/>
                  </a:lnTo>
                  <a:lnTo>
                    <a:pt x="2168" y="530"/>
                  </a:lnTo>
                  <a:lnTo>
                    <a:pt x="2168" y="528"/>
                  </a:lnTo>
                  <a:lnTo>
                    <a:pt x="2164" y="525"/>
                  </a:lnTo>
                  <a:lnTo>
                    <a:pt x="2162" y="523"/>
                  </a:lnTo>
                  <a:lnTo>
                    <a:pt x="2160" y="521"/>
                  </a:lnTo>
                  <a:lnTo>
                    <a:pt x="2160" y="519"/>
                  </a:lnTo>
                  <a:lnTo>
                    <a:pt x="2162" y="517"/>
                  </a:lnTo>
                  <a:lnTo>
                    <a:pt x="2162" y="515"/>
                  </a:lnTo>
                  <a:lnTo>
                    <a:pt x="2166" y="513"/>
                  </a:lnTo>
                  <a:lnTo>
                    <a:pt x="2169" y="513"/>
                  </a:lnTo>
                  <a:lnTo>
                    <a:pt x="2171" y="513"/>
                  </a:lnTo>
                  <a:lnTo>
                    <a:pt x="2175" y="513"/>
                  </a:lnTo>
                  <a:lnTo>
                    <a:pt x="2179" y="513"/>
                  </a:lnTo>
                  <a:lnTo>
                    <a:pt x="2181" y="511"/>
                  </a:lnTo>
                  <a:lnTo>
                    <a:pt x="2183" y="509"/>
                  </a:lnTo>
                  <a:lnTo>
                    <a:pt x="2185" y="508"/>
                  </a:lnTo>
                  <a:lnTo>
                    <a:pt x="2185" y="504"/>
                  </a:lnTo>
                  <a:lnTo>
                    <a:pt x="2185" y="500"/>
                  </a:lnTo>
                  <a:lnTo>
                    <a:pt x="2185" y="498"/>
                  </a:lnTo>
                  <a:lnTo>
                    <a:pt x="2183" y="494"/>
                  </a:lnTo>
                  <a:lnTo>
                    <a:pt x="2183" y="492"/>
                  </a:lnTo>
                  <a:lnTo>
                    <a:pt x="2181" y="489"/>
                  </a:lnTo>
                  <a:lnTo>
                    <a:pt x="2179" y="485"/>
                  </a:lnTo>
                  <a:lnTo>
                    <a:pt x="2175" y="481"/>
                  </a:lnTo>
                  <a:lnTo>
                    <a:pt x="2175" y="479"/>
                  </a:lnTo>
                  <a:lnTo>
                    <a:pt x="2175" y="475"/>
                  </a:lnTo>
                  <a:lnTo>
                    <a:pt x="2173" y="472"/>
                  </a:lnTo>
                  <a:lnTo>
                    <a:pt x="2171" y="472"/>
                  </a:lnTo>
                  <a:lnTo>
                    <a:pt x="2169" y="470"/>
                  </a:lnTo>
                  <a:lnTo>
                    <a:pt x="2168" y="468"/>
                  </a:lnTo>
                  <a:lnTo>
                    <a:pt x="2168" y="464"/>
                  </a:lnTo>
                  <a:lnTo>
                    <a:pt x="2166" y="462"/>
                  </a:lnTo>
                  <a:lnTo>
                    <a:pt x="2166" y="460"/>
                  </a:lnTo>
                  <a:lnTo>
                    <a:pt x="2168" y="456"/>
                  </a:lnTo>
                  <a:lnTo>
                    <a:pt x="2168" y="453"/>
                  </a:lnTo>
                  <a:lnTo>
                    <a:pt x="2169" y="449"/>
                  </a:lnTo>
                  <a:lnTo>
                    <a:pt x="2171" y="447"/>
                  </a:lnTo>
                  <a:lnTo>
                    <a:pt x="2173" y="447"/>
                  </a:lnTo>
                  <a:lnTo>
                    <a:pt x="2173" y="443"/>
                  </a:lnTo>
                  <a:lnTo>
                    <a:pt x="2173" y="439"/>
                  </a:lnTo>
                  <a:lnTo>
                    <a:pt x="2173" y="436"/>
                  </a:lnTo>
                  <a:lnTo>
                    <a:pt x="2173" y="434"/>
                  </a:lnTo>
                  <a:lnTo>
                    <a:pt x="2175" y="430"/>
                  </a:lnTo>
                  <a:lnTo>
                    <a:pt x="2177" y="428"/>
                  </a:lnTo>
                  <a:lnTo>
                    <a:pt x="2179" y="426"/>
                  </a:lnTo>
                  <a:lnTo>
                    <a:pt x="2181" y="422"/>
                  </a:lnTo>
                  <a:lnTo>
                    <a:pt x="2183" y="422"/>
                  </a:lnTo>
                  <a:lnTo>
                    <a:pt x="2187" y="419"/>
                  </a:lnTo>
                  <a:lnTo>
                    <a:pt x="2188" y="417"/>
                  </a:lnTo>
                  <a:lnTo>
                    <a:pt x="2192" y="415"/>
                  </a:lnTo>
                  <a:lnTo>
                    <a:pt x="2194" y="411"/>
                  </a:lnTo>
                  <a:lnTo>
                    <a:pt x="2196" y="409"/>
                  </a:lnTo>
                  <a:lnTo>
                    <a:pt x="2200" y="409"/>
                  </a:lnTo>
                  <a:lnTo>
                    <a:pt x="2202" y="407"/>
                  </a:lnTo>
                  <a:lnTo>
                    <a:pt x="2204" y="405"/>
                  </a:lnTo>
                  <a:lnTo>
                    <a:pt x="2207" y="403"/>
                  </a:lnTo>
                  <a:lnTo>
                    <a:pt x="2209" y="403"/>
                  </a:lnTo>
                  <a:lnTo>
                    <a:pt x="2209" y="401"/>
                  </a:lnTo>
                  <a:lnTo>
                    <a:pt x="2211" y="401"/>
                  </a:lnTo>
                  <a:lnTo>
                    <a:pt x="2213" y="400"/>
                  </a:lnTo>
                  <a:lnTo>
                    <a:pt x="2215" y="398"/>
                  </a:lnTo>
                  <a:lnTo>
                    <a:pt x="2215" y="396"/>
                  </a:lnTo>
                  <a:lnTo>
                    <a:pt x="2217" y="396"/>
                  </a:lnTo>
                  <a:lnTo>
                    <a:pt x="2219" y="394"/>
                  </a:lnTo>
                  <a:lnTo>
                    <a:pt x="2219" y="392"/>
                  </a:lnTo>
                  <a:lnTo>
                    <a:pt x="2219" y="390"/>
                  </a:lnTo>
                  <a:lnTo>
                    <a:pt x="2219" y="388"/>
                  </a:lnTo>
                  <a:lnTo>
                    <a:pt x="2219" y="386"/>
                  </a:lnTo>
                  <a:lnTo>
                    <a:pt x="2217" y="384"/>
                  </a:lnTo>
                  <a:lnTo>
                    <a:pt x="2217" y="383"/>
                  </a:lnTo>
                  <a:lnTo>
                    <a:pt x="2217" y="379"/>
                  </a:lnTo>
                  <a:lnTo>
                    <a:pt x="2217" y="377"/>
                  </a:lnTo>
                  <a:lnTo>
                    <a:pt x="2219" y="375"/>
                  </a:lnTo>
                  <a:lnTo>
                    <a:pt x="2221" y="373"/>
                  </a:lnTo>
                  <a:lnTo>
                    <a:pt x="2221" y="371"/>
                  </a:lnTo>
                  <a:lnTo>
                    <a:pt x="2221" y="369"/>
                  </a:lnTo>
                  <a:lnTo>
                    <a:pt x="2221" y="367"/>
                  </a:lnTo>
                  <a:lnTo>
                    <a:pt x="2221" y="366"/>
                  </a:lnTo>
                  <a:lnTo>
                    <a:pt x="2221" y="364"/>
                  </a:lnTo>
                  <a:lnTo>
                    <a:pt x="2219" y="362"/>
                  </a:lnTo>
                  <a:lnTo>
                    <a:pt x="2219" y="360"/>
                  </a:lnTo>
                  <a:lnTo>
                    <a:pt x="2221" y="362"/>
                  </a:lnTo>
                  <a:lnTo>
                    <a:pt x="2222" y="362"/>
                  </a:lnTo>
                  <a:lnTo>
                    <a:pt x="2226" y="362"/>
                  </a:lnTo>
                  <a:lnTo>
                    <a:pt x="2226" y="364"/>
                  </a:lnTo>
                  <a:lnTo>
                    <a:pt x="2230" y="366"/>
                  </a:lnTo>
                  <a:lnTo>
                    <a:pt x="2232" y="366"/>
                  </a:lnTo>
                  <a:lnTo>
                    <a:pt x="2234" y="366"/>
                  </a:lnTo>
                  <a:lnTo>
                    <a:pt x="2236" y="364"/>
                  </a:lnTo>
                  <a:lnTo>
                    <a:pt x="2238" y="364"/>
                  </a:lnTo>
                  <a:lnTo>
                    <a:pt x="2238" y="366"/>
                  </a:lnTo>
                  <a:lnTo>
                    <a:pt x="2240" y="366"/>
                  </a:lnTo>
                  <a:lnTo>
                    <a:pt x="2249" y="369"/>
                  </a:lnTo>
                  <a:lnTo>
                    <a:pt x="2251" y="371"/>
                  </a:lnTo>
                  <a:lnTo>
                    <a:pt x="2255" y="373"/>
                  </a:lnTo>
                  <a:lnTo>
                    <a:pt x="2262" y="373"/>
                  </a:lnTo>
                  <a:lnTo>
                    <a:pt x="2264" y="373"/>
                  </a:lnTo>
                  <a:lnTo>
                    <a:pt x="2266" y="373"/>
                  </a:lnTo>
                  <a:lnTo>
                    <a:pt x="2268" y="375"/>
                  </a:lnTo>
                  <a:lnTo>
                    <a:pt x="2270" y="375"/>
                  </a:lnTo>
                  <a:lnTo>
                    <a:pt x="2272" y="375"/>
                  </a:lnTo>
                  <a:lnTo>
                    <a:pt x="2274" y="375"/>
                  </a:lnTo>
                  <a:lnTo>
                    <a:pt x="2276" y="375"/>
                  </a:lnTo>
                  <a:lnTo>
                    <a:pt x="2277" y="377"/>
                  </a:lnTo>
                  <a:lnTo>
                    <a:pt x="2279" y="377"/>
                  </a:lnTo>
                  <a:lnTo>
                    <a:pt x="2281" y="379"/>
                  </a:lnTo>
                  <a:lnTo>
                    <a:pt x="2281" y="383"/>
                  </a:lnTo>
                  <a:lnTo>
                    <a:pt x="2283" y="384"/>
                  </a:lnTo>
                  <a:lnTo>
                    <a:pt x="2285" y="388"/>
                  </a:lnTo>
                  <a:lnTo>
                    <a:pt x="2285" y="390"/>
                  </a:lnTo>
                  <a:lnTo>
                    <a:pt x="2287" y="392"/>
                  </a:lnTo>
                  <a:lnTo>
                    <a:pt x="2287" y="398"/>
                  </a:lnTo>
                  <a:lnTo>
                    <a:pt x="2287" y="400"/>
                  </a:lnTo>
                  <a:lnTo>
                    <a:pt x="2283" y="403"/>
                  </a:lnTo>
                  <a:lnTo>
                    <a:pt x="2281" y="405"/>
                  </a:lnTo>
                  <a:lnTo>
                    <a:pt x="2279" y="407"/>
                  </a:lnTo>
                  <a:lnTo>
                    <a:pt x="2279" y="409"/>
                  </a:lnTo>
                  <a:lnTo>
                    <a:pt x="2279" y="411"/>
                  </a:lnTo>
                  <a:lnTo>
                    <a:pt x="2279" y="413"/>
                  </a:lnTo>
                  <a:lnTo>
                    <a:pt x="2279" y="415"/>
                  </a:lnTo>
                  <a:lnTo>
                    <a:pt x="2277" y="415"/>
                  </a:lnTo>
                  <a:lnTo>
                    <a:pt x="2277" y="417"/>
                  </a:lnTo>
                  <a:lnTo>
                    <a:pt x="2277" y="422"/>
                  </a:lnTo>
                  <a:lnTo>
                    <a:pt x="2277" y="424"/>
                  </a:lnTo>
                  <a:lnTo>
                    <a:pt x="2277" y="426"/>
                  </a:lnTo>
                  <a:lnTo>
                    <a:pt x="2281" y="428"/>
                  </a:lnTo>
                  <a:lnTo>
                    <a:pt x="2281" y="430"/>
                  </a:lnTo>
                  <a:lnTo>
                    <a:pt x="2283" y="430"/>
                  </a:lnTo>
                  <a:lnTo>
                    <a:pt x="2285" y="432"/>
                  </a:lnTo>
                  <a:lnTo>
                    <a:pt x="2289" y="434"/>
                  </a:lnTo>
                  <a:lnTo>
                    <a:pt x="2291" y="434"/>
                  </a:lnTo>
                  <a:lnTo>
                    <a:pt x="2294" y="436"/>
                  </a:lnTo>
                  <a:lnTo>
                    <a:pt x="2294" y="437"/>
                  </a:lnTo>
                  <a:lnTo>
                    <a:pt x="2294" y="439"/>
                  </a:lnTo>
                  <a:lnTo>
                    <a:pt x="2294" y="443"/>
                  </a:lnTo>
                  <a:lnTo>
                    <a:pt x="2294" y="447"/>
                  </a:lnTo>
                  <a:lnTo>
                    <a:pt x="2293" y="449"/>
                  </a:lnTo>
                  <a:lnTo>
                    <a:pt x="2293" y="451"/>
                  </a:lnTo>
                  <a:lnTo>
                    <a:pt x="2293" y="453"/>
                  </a:lnTo>
                  <a:lnTo>
                    <a:pt x="2294" y="455"/>
                  </a:lnTo>
                  <a:lnTo>
                    <a:pt x="2293" y="456"/>
                  </a:lnTo>
                  <a:lnTo>
                    <a:pt x="2293" y="458"/>
                  </a:lnTo>
                  <a:lnTo>
                    <a:pt x="2293" y="460"/>
                  </a:lnTo>
                  <a:lnTo>
                    <a:pt x="2293" y="464"/>
                  </a:lnTo>
                  <a:lnTo>
                    <a:pt x="2291" y="466"/>
                  </a:lnTo>
                  <a:lnTo>
                    <a:pt x="2291" y="468"/>
                  </a:lnTo>
                  <a:lnTo>
                    <a:pt x="2291" y="472"/>
                  </a:lnTo>
                  <a:lnTo>
                    <a:pt x="2289" y="473"/>
                  </a:lnTo>
                  <a:lnTo>
                    <a:pt x="2291" y="475"/>
                  </a:lnTo>
                  <a:lnTo>
                    <a:pt x="2289" y="479"/>
                  </a:lnTo>
                  <a:lnTo>
                    <a:pt x="2289" y="483"/>
                  </a:lnTo>
                  <a:lnTo>
                    <a:pt x="2289" y="487"/>
                  </a:lnTo>
                  <a:lnTo>
                    <a:pt x="2289" y="489"/>
                  </a:lnTo>
                  <a:lnTo>
                    <a:pt x="2287" y="492"/>
                  </a:lnTo>
                  <a:lnTo>
                    <a:pt x="2287" y="496"/>
                  </a:lnTo>
                  <a:lnTo>
                    <a:pt x="2291" y="500"/>
                  </a:lnTo>
                  <a:lnTo>
                    <a:pt x="2294" y="502"/>
                  </a:lnTo>
                  <a:lnTo>
                    <a:pt x="2298" y="502"/>
                  </a:lnTo>
                  <a:lnTo>
                    <a:pt x="2300" y="502"/>
                  </a:lnTo>
                  <a:lnTo>
                    <a:pt x="2302" y="502"/>
                  </a:lnTo>
                  <a:lnTo>
                    <a:pt x="2306" y="502"/>
                  </a:lnTo>
                  <a:lnTo>
                    <a:pt x="2308" y="500"/>
                  </a:lnTo>
                  <a:lnTo>
                    <a:pt x="2312" y="500"/>
                  </a:lnTo>
                  <a:lnTo>
                    <a:pt x="2313" y="500"/>
                  </a:lnTo>
                  <a:lnTo>
                    <a:pt x="2315" y="500"/>
                  </a:lnTo>
                  <a:lnTo>
                    <a:pt x="2319" y="500"/>
                  </a:lnTo>
                  <a:lnTo>
                    <a:pt x="2321" y="500"/>
                  </a:lnTo>
                  <a:lnTo>
                    <a:pt x="2323" y="498"/>
                  </a:lnTo>
                  <a:lnTo>
                    <a:pt x="2325" y="498"/>
                  </a:lnTo>
                  <a:lnTo>
                    <a:pt x="2327" y="498"/>
                  </a:lnTo>
                  <a:lnTo>
                    <a:pt x="2329" y="498"/>
                  </a:lnTo>
                  <a:lnTo>
                    <a:pt x="2330" y="498"/>
                  </a:lnTo>
                  <a:lnTo>
                    <a:pt x="2334" y="496"/>
                  </a:lnTo>
                  <a:lnTo>
                    <a:pt x="2336" y="496"/>
                  </a:lnTo>
                  <a:lnTo>
                    <a:pt x="2342" y="494"/>
                  </a:lnTo>
                  <a:lnTo>
                    <a:pt x="2344" y="492"/>
                  </a:lnTo>
                  <a:lnTo>
                    <a:pt x="2346" y="492"/>
                  </a:lnTo>
                  <a:lnTo>
                    <a:pt x="2349" y="490"/>
                  </a:lnTo>
                  <a:lnTo>
                    <a:pt x="2351" y="490"/>
                  </a:lnTo>
                  <a:lnTo>
                    <a:pt x="2353" y="490"/>
                  </a:lnTo>
                  <a:lnTo>
                    <a:pt x="2357" y="490"/>
                  </a:lnTo>
                  <a:lnTo>
                    <a:pt x="2359" y="490"/>
                  </a:lnTo>
                  <a:lnTo>
                    <a:pt x="2361" y="490"/>
                  </a:lnTo>
                  <a:lnTo>
                    <a:pt x="2363" y="489"/>
                  </a:lnTo>
                  <a:lnTo>
                    <a:pt x="2366" y="489"/>
                  </a:lnTo>
                  <a:lnTo>
                    <a:pt x="2368" y="489"/>
                  </a:lnTo>
                  <a:lnTo>
                    <a:pt x="2374" y="489"/>
                  </a:lnTo>
                  <a:lnTo>
                    <a:pt x="2376" y="489"/>
                  </a:lnTo>
                  <a:lnTo>
                    <a:pt x="2378" y="489"/>
                  </a:lnTo>
                  <a:lnTo>
                    <a:pt x="2382" y="489"/>
                  </a:lnTo>
                  <a:lnTo>
                    <a:pt x="2384" y="489"/>
                  </a:lnTo>
                  <a:lnTo>
                    <a:pt x="2385" y="489"/>
                  </a:lnTo>
                  <a:lnTo>
                    <a:pt x="2391" y="492"/>
                  </a:lnTo>
                  <a:lnTo>
                    <a:pt x="2395" y="494"/>
                  </a:lnTo>
                  <a:lnTo>
                    <a:pt x="2395" y="496"/>
                  </a:lnTo>
                  <a:lnTo>
                    <a:pt x="2397" y="498"/>
                  </a:lnTo>
                  <a:lnTo>
                    <a:pt x="2397" y="500"/>
                  </a:lnTo>
                  <a:lnTo>
                    <a:pt x="2399" y="502"/>
                  </a:lnTo>
                  <a:lnTo>
                    <a:pt x="2401" y="506"/>
                  </a:lnTo>
                  <a:lnTo>
                    <a:pt x="2401" y="508"/>
                  </a:lnTo>
                  <a:lnTo>
                    <a:pt x="2401" y="509"/>
                  </a:lnTo>
                  <a:lnTo>
                    <a:pt x="2401" y="513"/>
                  </a:lnTo>
                  <a:lnTo>
                    <a:pt x="2402" y="515"/>
                  </a:lnTo>
                  <a:lnTo>
                    <a:pt x="2402" y="517"/>
                  </a:lnTo>
                  <a:lnTo>
                    <a:pt x="2402" y="519"/>
                  </a:lnTo>
                  <a:lnTo>
                    <a:pt x="2404" y="521"/>
                  </a:lnTo>
                  <a:lnTo>
                    <a:pt x="2406" y="523"/>
                  </a:lnTo>
                  <a:lnTo>
                    <a:pt x="2406" y="525"/>
                  </a:lnTo>
                  <a:lnTo>
                    <a:pt x="2406" y="526"/>
                  </a:lnTo>
                  <a:lnTo>
                    <a:pt x="2408" y="530"/>
                  </a:lnTo>
                  <a:lnTo>
                    <a:pt x="2408" y="532"/>
                  </a:lnTo>
                  <a:lnTo>
                    <a:pt x="2408" y="534"/>
                  </a:lnTo>
                  <a:lnTo>
                    <a:pt x="2408" y="536"/>
                  </a:lnTo>
                  <a:lnTo>
                    <a:pt x="2410" y="538"/>
                  </a:lnTo>
                  <a:lnTo>
                    <a:pt x="2410" y="540"/>
                  </a:lnTo>
                  <a:lnTo>
                    <a:pt x="2410" y="542"/>
                  </a:lnTo>
                  <a:lnTo>
                    <a:pt x="2410" y="545"/>
                  </a:lnTo>
                  <a:lnTo>
                    <a:pt x="2410" y="547"/>
                  </a:lnTo>
                  <a:lnTo>
                    <a:pt x="2408" y="549"/>
                  </a:lnTo>
                  <a:lnTo>
                    <a:pt x="2406" y="553"/>
                  </a:lnTo>
                  <a:lnTo>
                    <a:pt x="2404" y="555"/>
                  </a:lnTo>
                  <a:lnTo>
                    <a:pt x="2404" y="557"/>
                  </a:lnTo>
                  <a:lnTo>
                    <a:pt x="2404" y="559"/>
                  </a:lnTo>
                  <a:lnTo>
                    <a:pt x="2404" y="561"/>
                  </a:lnTo>
                  <a:lnTo>
                    <a:pt x="2402" y="564"/>
                  </a:lnTo>
                  <a:lnTo>
                    <a:pt x="2402" y="566"/>
                  </a:lnTo>
                  <a:lnTo>
                    <a:pt x="2401" y="568"/>
                  </a:lnTo>
                  <a:lnTo>
                    <a:pt x="2399" y="572"/>
                  </a:lnTo>
                  <a:lnTo>
                    <a:pt x="2397" y="574"/>
                  </a:lnTo>
                  <a:lnTo>
                    <a:pt x="2397" y="576"/>
                  </a:lnTo>
                  <a:lnTo>
                    <a:pt x="2393" y="578"/>
                  </a:lnTo>
                  <a:lnTo>
                    <a:pt x="2389" y="579"/>
                  </a:lnTo>
                  <a:lnTo>
                    <a:pt x="2387" y="581"/>
                  </a:lnTo>
                  <a:lnTo>
                    <a:pt x="2385" y="583"/>
                  </a:lnTo>
                  <a:lnTo>
                    <a:pt x="2384" y="585"/>
                  </a:lnTo>
                  <a:lnTo>
                    <a:pt x="2382" y="585"/>
                  </a:lnTo>
                  <a:lnTo>
                    <a:pt x="2380" y="587"/>
                  </a:lnTo>
                  <a:lnTo>
                    <a:pt x="2378" y="587"/>
                  </a:lnTo>
                  <a:lnTo>
                    <a:pt x="2376" y="589"/>
                  </a:lnTo>
                  <a:lnTo>
                    <a:pt x="2372" y="591"/>
                  </a:lnTo>
                  <a:lnTo>
                    <a:pt x="2370" y="591"/>
                  </a:lnTo>
                  <a:lnTo>
                    <a:pt x="2366" y="593"/>
                  </a:lnTo>
                  <a:lnTo>
                    <a:pt x="2365" y="593"/>
                  </a:lnTo>
                  <a:lnTo>
                    <a:pt x="2365" y="595"/>
                  </a:lnTo>
                  <a:lnTo>
                    <a:pt x="2363" y="595"/>
                  </a:lnTo>
                  <a:lnTo>
                    <a:pt x="2361" y="595"/>
                  </a:lnTo>
                  <a:lnTo>
                    <a:pt x="2359" y="597"/>
                  </a:lnTo>
                  <a:lnTo>
                    <a:pt x="2359" y="598"/>
                  </a:lnTo>
                  <a:lnTo>
                    <a:pt x="2359" y="600"/>
                  </a:lnTo>
                  <a:lnTo>
                    <a:pt x="2363" y="602"/>
                  </a:lnTo>
                  <a:lnTo>
                    <a:pt x="2365" y="604"/>
                  </a:lnTo>
                  <a:lnTo>
                    <a:pt x="2366" y="604"/>
                  </a:lnTo>
                  <a:lnTo>
                    <a:pt x="2368" y="606"/>
                  </a:lnTo>
                  <a:lnTo>
                    <a:pt x="2370" y="608"/>
                  </a:lnTo>
                  <a:lnTo>
                    <a:pt x="2372" y="610"/>
                  </a:lnTo>
                  <a:lnTo>
                    <a:pt x="2374" y="610"/>
                  </a:lnTo>
                  <a:lnTo>
                    <a:pt x="2376" y="614"/>
                  </a:lnTo>
                  <a:lnTo>
                    <a:pt x="2378" y="614"/>
                  </a:lnTo>
                  <a:lnTo>
                    <a:pt x="2382" y="615"/>
                  </a:lnTo>
                  <a:lnTo>
                    <a:pt x="2389" y="617"/>
                  </a:lnTo>
                  <a:lnTo>
                    <a:pt x="2389" y="619"/>
                  </a:lnTo>
                  <a:lnTo>
                    <a:pt x="2393" y="617"/>
                  </a:lnTo>
                  <a:lnTo>
                    <a:pt x="2395" y="617"/>
                  </a:lnTo>
                  <a:lnTo>
                    <a:pt x="2395" y="615"/>
                  </a:lnTo>
                  <a:lnTo>
                    <a:pt x="2399" y="614"/>
                  </a:lnTo>
                  <a:lnTo>
                    <a:pt x="2399" y="612"/>
                  </a:lnTo>
                  <a:lnTo>
                    <a:pt x="2402" y="610"/>
                  </a:lnTo>
                  <a:lnTo>
                    <a:pt x="2404" y="610"/>
                  </a:lnTo>
                  <a:lnTo>
                    <a:pt x="2406" y="612"/>
                  </a:lnTo>
                  <a:lnTo>
                    <a:pt x="2408" y="615"/>
                  </a:lnTo>
                  <a:lnTo>
                    <a:pt x="2410" y="619"/>
                  </a:lnTo>
                  <a:lnTo>
                    <a:pt x="2410" y="623"/>
                  </a:lnTo>
                  <a:lnTo>
                    <a:pt x="2410" y="625"/>
                  </a:lnTo>
                  <a:lnTo>
                    <a:pt x="2412" y="625"/>
                  </a:lnTo>
                  <a:lnTo>
                    <a:pt x="2410" y="631"/>
                  </a:lnTo>
                  <a:lnTo>
                    <a:pt x="2410" y="634"/>
                  </a:lnTo>
                  <a:lnTo>
                    <a:pt x="2408" y="636"/>
                  </a:lnTo>
                  <a:lnTo>
                    <a:pt x="2408" y="638"/>
                  </a:lnTo>
                  <a:lnTo>
                    <a:pt x="2408" y="640"/>
                  </a:lnTo>
                  <a:lnTo>
                    <a:pt x="2410" y="642"/>
                  </a:lnTo>
                  <a:lnTo>
                    <a:pt x="2412" y="644"/>
                  </a:lnTo>
                  <a:lnTo>
                    <a:pt x="2416" y="644"/>
                  </a:lnTo>
                  <a:lnTo>
                    <a:pt x="2420" y="644"/>
                  </a:lnTo>
                  <a:lnTo>
                    <a:pt x="2421" y="646"/>
                  </a:lnTo>
                  <a:lnTo>
                    <a:pt x="2421" y="650"/>
                  </a:lnTo>
                  <a:lnTo>
                    <a:pt x="2421" y="651"/>
                  </a:lnTo>
                  <a:lnTo>
                    <a:pt x="2423" y="653"/>
                  </a:lnTo>
                  <a:lnTo>
                    <a:pt x="2425" y="655"/>
                  </a:lnTo>
                  <a:lnTo>
                    <a:pt x="2427" y="657"/>
                  </a:lnTo>
                  <a:lnTo>
                    <a:pt x="2427" y="661"/>
                  </a:lnTo>
                  <a:lnTo>
                    <a:pt x="2429" y="661"/>
                  </a:lnTo>
                  <a:lnTo>
                    <a:pt x="2431" y="661"/>
                  </a:lnTo>
                  <a:lnTo>
                    <a:pt x="2433" y="663"/>
                  </a:lnTo>
                  <a:lnTo>
                    <a:pt x="2435" y="663"/>
                  </a:lnTo>
                  <a:lnTo>
                    <a:pt x="2437" y="665"/>
                  </a:lnTo>
                  <a:lnTo>
                    <a:pt x="2438" y="667"/>
                  </a:lnTo>
                  <a:lnTo>
                    <a:pt x="2446" y="670"/>
                  </a:lnTo>
                  <a:lnTo>
                    <a:pt x="2448" y="672"/>
                  </a:lnTo>
                  <a:lnTo>
                    <a:pt x="2450" y="676"/>
                  </a:lnTo>
                  <a:lnTo>
                    <a:pt x="2450" y="678"/>
                  </a:lnTo>
                  <a:lnTo>
                    <a:pt x="2450" y="680"/>
                  </a:lnTo>
                  <a:lnTo>
                    <a:pt x="2452" y="682"/>
                  </a:lnTo>
                  <a:lnTo>
                    <a:pt x="2452" y="684"/>
                  </a:lnTo>
                  <a:lnTo>
                    <a:pt x="2452" y="686"/>
                  </a:lnTo>
                  <a:lnTo>
                    <a:pt x="2454" y="687"/>
                  </a:lnTo>
                  <a:lnTo>
                    <a:pt x="2455" y="687"/>
                  </a:lnTo>
                  <a:lnTo>
                    <a:pt x="2457" y="689"/>
                  </a:lnTo>
                  <a:lnTo>
                    <a:pt x="2459" y="689"/>
                  </a:lnTo>
                  <a:lnTo>
                    <a:pt x="2461" y="689"/>
                  </a:lnTo>
                  <a:lnTo>
                    <a:pt x="2465" y="689"/>
                  </a:lnTo>
                  <a:lnTo>
                    <a:pt x="2467" y="689"/>
                  </a:lnTo>
                  <a:lnTo>
                    <a:pt x="2471" y="689"/>
                  </a:lnTo>
                  <a:lnTo>
                    <a:pt x="2473" y="689"/>
                  </a:lnTo>
                  <a:lnTo>
                    <a:pt x="2476" y="687"/>
                  </a:lnTo>
                  <a:lnTo>
                    <a:pt x="2478" y="687"/>
                  </a:lnTo>
                  <a:lnTo>
                    <a:pt x="2478" y="686"/>
                  </a:lnTo>
                  <a:lnTo>
                    <a:pt x="2480" y="684"/>
                  </a:lnTo>
                  <a:lnTo>
                    <a:pt x="2480" y="682"/>
                  </a:lnTo>
                  <a:lnTo>
                    <a:pt x="2484" y="678"/>
                  </a:lnTo>
                  <a:lnTo>
                    <a:pt x="2488" y="676"/>
                  </a:lnTo>
                  <a:lnTo>
                    <a:pt x="2490" y="674"/>
                  </a:lnTo>
                  <a:lnTo>
                    <a:pt x="2493" y="676"/>
                  </a:lnTo>
                  <a:lnTo>
                    <a:pt x="2497" y="678"/>
                  </a:lnTo>
                  <a:lnTo>
                    <a:pt x="2497" y="682"/>
                  </a:lnTo>
                  <a:lnTo>
                    <a:pt x="2499" y="684"/>
                  </a:lnTo>
                  <a:lnTo>
                    <a:pt x="2503" y="686"/>
                  </a:lnTo>
                  <a:lnTo>
                    <a:pt x="2507" y="687"/>
                  </a:lnTo>
                  <a:lnTo>
                    <a:pt x="2509" y="687"/>
                  </a:lnTo>
                  <a:lnTo>
                    <a:pt x="2510" y="687"/>
                  </a:lnTo>
                  <a:lnTo>
                    <a:pt x="2514" y="687"/>
                  </a:lnTo>
                  <a:lnTo>
                    <a:pt x="2518" y="686"/>
                  </a:lnTo>
                  <a:lnTo>
                    <a:pt x="2524" y="686"/>
                  </a:lnTo>
                  <a:lnTo>
                    <a:pt x="2527" y="684"/>
                  </a:lnTo>
                  <a:lnTo>
                    <a:pt x="2531" y="684"/>
                  </a:lnTo>
                  <a:lnTo>
                    <a:pt x="2533" y="684"/>
                  </a:lnTo>
                  <a:lnTo>
                    <a:pt x="2535" y="682"/>
                  </a:lnTo>
                  <a:lnTo>
                    <a:pt x="2541" y="680"/>
                  </a:lnTo>
                  <a:lnTo>
                    <a:pt x="2543" y="682"/>
                  </a:lnTo>
                  <a:lnTo>
                    <a:pt x="2545" y="682"/>
                  </a:lnTo>
                  <a:lnTo>
                    <a:pt x="2546" y="684"/>
                  </a:lnTo>
                  <a:lnTo>
                    <a:pt x="2550" y="684"/>
                  </a:lnTo>
                  <a:lnTo>
                    <a:pt x="2554" y="682"/>
                  </a:lnTo>
                  <a:lnTo>
                    <a:pt x="2556" y="682"/>
                  </a:lnTo>
                  <a:lnTo>
                    <a:pt x="2560" y="682"/>
                  </a:lnTo>
                  <a:lnTo>
                    <a:pt x="2562" y="680"/>
                  </a:lnTo>
                  <a:lnTo>
                    <a:pt x="2565" y="680"/>
                  </a:lnTo>
                  <a:lnTo>
                    <a:pt x="2573" y="678"/>
                  </a:lnTo>
                  <a:lnTo>
                    <a:pt x="2577" y="676"/>
                  </a:lnTo>
                  <a:lnTo>
                    <a:pt x="2579" y="674"/>
                  </a:lnTo>
                  <a:lnTo>
                    <a:pt x="2582" y="672"/>
                  </a:lnTo>
                  <a:lnTo>
                    <a:pt x="2590" y="670"/>
                  </a:lnTo>
                  <a:lnTo>
                    <a:pt x="2590" y="669"/>
                  </a:lnTo>
                  <a:lnTo>
                    <a:pt x="2592" y="669"/>
                  </a:lnTo>
                  <a:lnTo>
                    <a:pt x="2596" y="665"/>
                  </a:lnTo>
                  <a:lnTo>
                    <a:pt x="2601" y="657"/>
                  </a:lnTo>
                  <a:lnTo>
                    <a:pt x="2603" y="655"/>
                  </a:lnTo>
                  <a:lnTo>
                    <a:pt x="2613" y="651"/>
                  </a:lnTo>
                  <a:lnTo>
                    <a:pt x="2617" y="650"/>
                  </a:lnTo>
                  <a:lnTo>
                    <a:pt x="2628" y="650"/>
                  </a:lnTo>
                  <a:lnTo>
                    <a:pt x="2637" y="648"/>
                  </a:lnTo>
                  <a:lnTo>
                    <a:pt x="2641" y="650"/>
                  </a:lnTo>
                  <a:lnTo>
                    <a:pt x="2651" y="650"/>
                  </a:lnTo>
                  <a:lnTo>
                    <a:pt x="2658" y="648"/>
                  </a:lnTo>
                  <a:lnTo>
                    <a:pt x="2664" y="644"/>
                  </a:lnTo>
                  <a:lnTo>
                    <a:pt x="2668" y="638"/>
                  </a:lnTo>
                  <a:lnTo>
                    <a:pt x="2668" y="636"/>
                  </a:lnTo>
                  <a:lnTo>
                    <a:pt x="2666" y="629"/>
                  </a:lnTo>
                  <a:lnTo>
                    <a:pt x="2662" y="619"/>
                  </a:lnTo>
                  <a:lnTo>
                    <a:pt x="2660" y="612"/>
                  </a:lnTo>
                  <a:lnTo>
                    <a:pt x="2658" y="606"/>
                  </a:lnTo>
                  <a:lnTo>
                    <a:pt x="2656" y="598"/>
                  </a:lnTo>
                  <a:lnTo>
                    <a:pt x="2658" y="595"/>
                  </a:lnTo>
                  <a:lnTo>
                    <a:pt x="2658" y="591"/>
                  </a:lnTo>
                  <a:lnTo>
                    <a:pt x="2658" y="589"/>
                  </a:lnTo>
                  <a:lnTo>
                    <a:pt x="2666" y="591"/>
                  </a:lnTo>
                  <a:lnTo>
                    <a:pt x="2670" y="591"/>
                  </a:lnTo>
                  <a:lnTo>
                    <a:pt x="2671" y="591"/>
                  </a:lnTo>
                  <a:lnTo>
                    <a:pt x="2673" y="591"/>
                  </a:lnTo>
                  <a:lnTo>
                    <a:pt x="2675" y="591"/>
                  </a:lnTo>
                  <a:lnTo>
                    <a:pt x="2677" y="591"/>
                  </a:lnTo>
                  <a:lnTo>
                    <a:pt x="2679" y="591"/>
                  </a:lnTo>
                  <a:lnTo>
                    <a:pt x="2687" y="593"/>
                  </a:lnTo>
                  <a:lnTo>
                    <a:pt x="2690" y="595"/>
                  </a:lnTo>
                  <a:lnTo>
                    <a:pt x="2692" y="595"/>
                  </a:lnTo>
                  <a:lnTo>
                    <a:pt x="2694" y="595"/>
                  </a:lnTo>
                  <a:lnTo>
                    <a:pt x="2696" y="595"/>
                  </a:lnTo>
                  <a:lnTo>
                    <a:pt x="2700" y="597"/>
                  </a:lnTo>
                  <a:lnTo>
                    <a:pt x="2702" y="598"/>
                  </a:lnTo>
                  <a:lnTo>
                    <a:pt x="2704" y="598"/>
                  </a:lnTo>
                  <a:lnTo>
                    <a:pt x="2706" y="600"/>
                  </a:lnTo>
                  <a:lnTo>
                    <a:pt x="2713" y="604"/>
                  </a:lnTo>
                  <a:lnTo>
                    <a:pt x="2715" y="606"/>
                  </a:lnTo>
                  <a:lnTo>
                    <a:pt x="2719" y="608"/>
                  </a:lnTo>
                  <a:lnTo>
                    <a:pt x="2721" y="614"/>
                  </a:lnTo>
                  <a:lnTo>
                    <a:pt x="2723" y="614"/>
                  </a:lnTo>
                  <a:lnTo>
                    <a:pt x="2724" y="617"/>
                  </a:lnTo>
                  <a:lnTo>
                    <a:pt x="2724" y="621"/>
                  </a:lnTo>
                  <a:lnTo>
                    <a:pt x="2726" y="625"/>
                  </a:lnTo>
                  <a:lnTo>
                    <a:pt x="2730" y="629"/>
                  </a:lnTo>
                  <a:lnTo>
                    <a:pt x="2730" y="631"/>
                  </a:lnTo>
                  <a:lnTo>
                    <a:pt x="2730" y="634"/>
                  </a:lnTo>
                  <a:lnTo>
                    <a:pt x="2732" y="634"/>
                  </a:lnTo>
                  <a:lnTo>
                    <a:pt x="2734" y="633"/>
                  </a:lnTo>
                  <a:lnTo>
                    <a:pt x="2738" y="634"/>
                  </a:lnTo>
                  <a:lnTo>
                    <a:pt x="2740" y="633"/>
                  </a:lnTo>
                  <a:lnTo>
                    <a:pt x="2743" y="633"/>
                  </a:lnTo>
                  <a:lnTo>
                    <a:pt x="2745" y="631"/>
                  </a:lnTo>
                  <a:lnTo>
                    <a:pt x="2749" y="631"/>
                  </a:lnTo>
                  <a:lnTo>
                    <a:pt x="2753" y="631"/>
                  </a:lnTo>
                  <a:lnTo>
                    <a:pt x="2755" y="631"/>
                  </a:lnTo>
                  <a:lnTo>
                    <a:pt x="2760" y="629"/>
                  </a:lnTo>
                  <a:lnTo>
                    <a:pt x="2764" y="629"/>
                  </a:lnTo>
                  <a:lnTo>
                    <a:pt x="2766" y="627"/>
                  </a:lnTo>
                  <a:lnTo>
                    <a:pt x="2768" y="627"/>
                  </a:lnTo>
                  <a:lnTo>
                    <a:pt x="2770" y="629"/>
                  </a:lnTo>
                  <a:lnTo>
                    <a:pt x="2772" y="629"/>
                  </a:lnTo>
                  <a:lnTo>
                    <a:pt x="2776" y="629"/>
                  </a:lnTo>
                  <a:lnTo>
                    <a:pt x="2778" y="631"/>
                  </a:lnTo>
                  <a:lnTo>
                    <a:pt x="2781" y="634"/>
                  </a:lnTo>
                  <a:lnTo>
                    <a:pt x="2787" y="636"/>
                  </a:lnTo>
                  <a:lnTo>
                    <a:pt x="2791" y="638"/>
                  </a:lnTo>
                  <a:lnTo>
                    <a:pt x="2796" y="642"/>
                  </a:lnTo>
                  <a:lnTo>
                    <a:pt x="2796" y="644"/>
                  </a:lnTo>
                  <a:lnTo>
                    <a:pt x="2798" y="644"/>
                  </a:lnTo>
                  <a:lnTo>
                    <a:pt x="2800" y="648"/>
                  </a:lnTo>
                  <a:lnTo>
                    <a:pt x="2804" y="650"/>
                  </a:lnTo>
                  <a:lnTo>
                    <a:pt x="2806" y="650"/>
                  </a:lnTo>
                  <a:lnTo>
                    <a:pt x="2808" y="651"/>
                  </a:lnTo>
                  <a:lnTo>
                    <a:pt x="2812" y="653"/>
                  </a:lnTo>
                  <a:lnTo>
                    <a:pt x="2815" y="655"/>
                  </a:lnTo>
                  <a:lnTo>
                    <a:pt x="2817" y="655"/>
                  </a:lnTo>
                  <a:lnTo>
                    <a:pt x="2819" y="655"/>
                  </a:lnTo>
                  <a:lnTo>
                    <a:pt x="2823" y="657"/>
                  </a:lnTo>
                  <a:lnTo>
                    <a:pt x="2825" y="659"/>
                  </a:lnTo>
                  <a:lnTo>
                    <a:pt x="2827" y="659"/>
                  </a:lnTo>
                  <a:lnTo>
                    <a:pt x="2829" y="659"/>
                  </a:lnTo>
                  <a:lnTo>
                    <a:pt x="2832" y="661"/>
                  </a:lnTo>
                  <a:lnTo>
                    <a:pt x="2836" y="663"/>
                  </a:lnTo>
                  <a:lnTo>
                    <a:pt x="2838" y="663"/>
                  </a:lnTo>
                  <a:lnTo>
                    <a:pt x="2840" y="665"/>
                  </a:lnTo>
                  <a:lnTo>
                    <a:pt x="2842" y="667"/>
                  </a:lnTo>
                  <a:lnTo>
                    <a:pt x="2848" y="669"/>
                  </a:lnTo>
                  <a:lnTo>
                    <a:pt x="2850" y="669"/>
                  </a:lnTo>
                  <a:lnTo>
                    <a:pt x="2851" y="670"/>
                  </a:lnTo>
                  <a:lnTo>
                    <a:pt x="2851" y="674"/>
                  </a:lnTo>
                  <a:lnTo>
                    <a:pt x="2853" y="676"/>
                  </a:lnTo>
                  <a:lnTo>
                    <a:pt x="2855" y="680"/>
                  </a:lnTo>
                  <a:lnTo>
                    <a:pt x="2857" y="680"/>
                  </a:lnTo>
                  <a:lnTo>
                    <a:pt x="2857" y="682"/>
                  </a:lnTo>
                  <a:lnTo>
                    <a:pt x="2859" y="684"/>
                  </a:lnTo>
                  <a:lnTo>
                    <a:pt x="2859" y="686"/>
                  </a:lnTo>
                  <a:lnTo>
                    <a:pt x="2861" y="686"/>
                  </a:lnTo>
                  <a:lnTo>
                    <a:pt x="2863" y="687"/>
                  </a:lnTo>
                  <a:lnTo>
                    <a:pt x="2865" y="689"/>
                  </a:lnTo>
                  <a:lnTo>
                    <a:pt x="2867" y="693"/>
                  </a:lnTo>
                  <a:lnTo>
                    <a:pt x="2868" y="693"/>
                  </a:lnTo>
                  <a:lnTo>
                    <a:pt x="2870" y="697"/>
                  </a:lnTo>
                  <a:lnTo>
                    <a:pt x="2872" y="697"/>
                  </a:lnTo>
                  <a:lnTo>
                    <a:pt x="2876" y="699"/>
                  </a:lnTo>
                  <a:lnTo>
                    <a:pt x="2878" y="701"/>
                  </a:lnTo>
                  <a:lnTo>
                    <a:pt x="2880" y="703"/>
                  </a:lnTo>
                  <a:lnTo>
                    <a:pt x="2882" y="704"/>
                  </a:lnTo>
                  <a:lnTo>
                    <a:pt x="2882" y="706"/>
                  </a:lnTo>
                  <a:lnTo>
                    <a:pt x="2884" y="708"/>
                  </a:lnTo>
                  <a:lnTo>
                    <a:pt x="2884" y="712"/>
                  </a:lnTo>
                  <a:lnTo>
                    <a:pt x="2884" y="714"/>
                  </a:lnTo>
                  <a:lnTo>
                    <a:pt x="2884" y="718"/>
                  </a:lnTo>
                  <a:lnTo>
                    <a:pt x="2884" y="720"/>
                  </a:lnTo>
                  <a:lnTo>
                    <a:pt x="2884" y="723"/>
                  </a:lnTo>
                  <a:lnTo>
                    <a:pt x="2882" y="725"/>
                  </a:lnTo>
                  <a:lnTo>
                    <a:pt x="2878" y="727"/>
                  </a:lnTo>
                  <a:lnTo>
                    <a:pt x="2878" y="729"/>
                  </a:lnTo>
                  <a:lnTo>
                    <a:pt x="2878" y="733"/>
                  </a:lnTo>
                  <a:lnTo>
                    <a:pt x="2878" y="735"/>
                  </a:lnTo>
                  <a:lnTo>
                    <a:pt x="2880" y="737"/>
                  </a:lnTo>
                  <a:lnTo>
                    <a:pt x="2878" y="740"/>
                  </a:lnTo>
                  <a:lnTo>
                    <a:pt x="2878" y="742"/>
                  </a:lnTo>
                  <a:lnTo>
                    <a:pt x="2878" y="744"/>
                  </a:lnTo>
                  <a:lnTo>
                    <a:pt x="2880" y="746"/>
                  </a:lnTo>
                  <a:lnTo>
                    <a:pt x="2882" y="750"/>
                  </a:lnTo>
                  <a:lnTo>
                    <a:pt x="2884" y="752"/>
                  </a:lnTo>
                  <a:lnTo>
                    <a:pt x="2886" y="754"/>
                  </a:lnTo>
                  <a:lnTo>
                    <a:pt x="2886" y="756"/>
                  </a:lnTo>
                  <a:lnTo>
                    <a:pt x="2886" y="758"/>
                  </a:lnTo>
                  <a:lnTo>
                    <a:pt x="2884" y="761"/>
                  </a:lnTo>
                  <a:lnTo>
                    <a:pt x="2884" y="763"/>
                  </a:lnTo>
                  <a:lnTo>
                    <a:pt x="2884" y="767"/>
                  </a:lnTo>
                  <a:lnTo>
                    <a:pt x="2884" y="769"/>
                  </a:lnTo>
                  <a:lnTo>
                    <a:pt x="2884" y="771"/>
                  </a:lnTo>
                  <a:lnTo>
                    <a:pt x="2884" y="773"/>
                  </a:lnTo>
                  <a:lnTo>
                    <a:pt x="2884" y="776"/>
                  </a:lnTo>
                  <a:lnTo>
                    <a:pt x="2884" y="780"/>
                  </a:lnTo>
                  <a:lnTo>
                    <a:pt x="2886" y="782"/>
                  </a:lnTo>
                  <a:lnTo>
                    <a:pt x="2887" y="786"/>
                  </a:lnTo>
                  <a:lnTo>
                    <a:pt x="2889" y="788"/>
                  </a:lnTo>
                  <a:lnTo>
                    <a:pt x="2891" y="792"/>
                  </a:lnTo>
                  <a:lnTo>
                    <a:pt x="2891" y="793"/>
                  </a:lnTo>
                  <a:lnTo>
                    <a:pt x="2891" y="797"/>
                  </a:lnTo>
                  <a:lnTo>
                    <a:pt x="2891" y="799"/>
                  </a:lnTo>
                  <a:lnTo>
                    <a:pt x="2891" y="801"/>
                  </a:lnTo>
                  <a:lnTo>
                    <a:pt x="2895" y="803"/>
                  </a:lnTo>
                  <a:lnTo>
                    <a:pt x="2897" y="807"/>
                  </a:lnTo>
                  <a:lnTo>
                    <a:pt x="2895" y="809"/>
                  </a:lnTo>
                  <a:lnTo>
                    <a:pt x="2897" y="811"/>
                  </a:lnTo>
                  <a:lnTo>
                    <a:pt x="2897" y="812"/>
                  </a:lnTo>
                  <a:lnTo>
                    <a:pt x="2897" y="816"/>
                  </a:lnTo>
                  <a:lnTo>
                    <a:pt x="2897" y="818"/>
                  </a:lnTo>
                  <a:lnTo>
                    <a:pt x="2899" y="822"/>
                  </a:lnTo>
                  <a:lnTo>
                    <a:pt x="2901" y="822"/>
                  </a:lnTo>
                  <a:lnTo>
                    <a:pt x="2903" y="824"/>
                  </a:lnTo>
                  <a:lnTo>
                    <a:pt x="2904" y="826"/>
                  </a:lnTo>
                  <a:lnTo>
                    <a:pt x="2904" y="828"/>
                  </a:lnTo>
                  <a:lnTo>
                    <a:pt x="2904" y="829"/>
                  </a:lnTo>
                  <a:lnTo>
                    <a:pt x="2904" y="833"/>
                  </a:lnTo>
                  <a:lnTo>
                    <a:pt x="2901" y="835"/>
                  </a:lnTo>
                  <a:lnTo>
                    <a:pt x="2901" y="837"/>
                  </a:lnTo>
                  <a:lnTo>
                    <a:pt x="2901" y="839"/>
                  </a:lnTo>
                  <a:lnTo>
                    <a:pt x="2903" y="841"/>
                  </a:lnTo>
                  <a:lnTo>
                    <a:pt x="2904" y="841"/>
                  </a:lnTo>
                  <a:lnTo>
                    <a:pt x="2906" y="843"/>
                  </a:lnTo>
                  <a:lnTo>
                    <a:pt x="2906" y="847"/>
                  </a:lnTo>
                  <a:lnTo>
                    <a:pt x="2906" y="850"/>
                  </a:lnTo>
                  <a:lnTo>
                    <a:pt x="2906" y="852"/>
                  </a:lnTo>
                  <a:lnTo>
                    <a:pt x="2904" y="856"/>
                  </a:lnTo>
                  <a:lnTo>
                    <a:pt x="2904" y="858"/>
                  </a:lnTo>
                  <a:lnTo>
                    <a:pt x="2903" y="860"/>
                  </a:lnTo>
                  <a:lnTo>
                    <a:pt x="2903" y="862"/>
                  </a:lnTo>
                  <a:lnTo>
                    <a:pt x="2903" y="867"/>
                  </a:lnTo>
                  <a:lnTo>
                    <a:pt x="2901" y="867"/>
                  </a:lnTo>
                  <a:lnTo>
                    <a:pt x="2899" y="871"/>
                  </a:lnTo>
                  <a:lnTo>
                    <a:pt x="2897" y="873"/>
                  </a:lnTo>
                  <a:lnTo>
                    <a:pt x="2895" y="875"/>
                  </a:lnTo>
                  <a:lnTo>
                    <a:pt x="2895" y="877"/>
                  </a:lnTo>
                  <a:lnTo>
                    <a:pt x="2893" y="879"/>
                  </a:lnTo>
                  <a:lnTo>
                    <a:pt x="2891" y="882"/>
                  </a:lnTo>
                  <a:lnTo>
                    <a:pt x="2887" y="882"/>
                  </a:lnTo>
                  <a:lnTo>
                    <a:pt x="2884" y="882"/>
                  </a:lnTo>
                  <a:lnTo>
                    <a:pt x="2882" y="884"/>
                  </a:lnTo>
                  <a:lnTo>
                    <a:pt x="2880" y="884"/>
                  </a:lnTo>
                  <a:lnTo>
                    <a:pt x="2876" y="884"/>
                  </a:lnTo>
                  <a:lnTo>
                    <a:pt x="2872" y="884"/>
                  </a:lnTo>
                  <a:lnTo>
                    <a:pt x="2870" y="884"/>
                  </a:lnTo>
                  <a:lnTo>
                    <a:pt x="2867" y="884"/>
                  </a:lnTo>
                  <a:lnTo>
                    <a:pt x="2863" y="886"/>
                  </a:lnTo>
                  <a:lnTo>
                    <a:pt x="2859" y="884"/>
                  </a:lnTo>
                  <a:lnTo>
                    <a:pt x="2855" y="886"/>
                  </a:lnTo>
                  <a:lnTo>
                    <a:pt x="2851" y="886"/>
                  </a:lnTo>
                  <a:lnTo>
                    <a:pt x="2848" y="886"/>
                  </a:lnTo>
                  <a:lnTo>
                    <a:pt x="2844" y="886"/>
                  </a:lnTo>
                  <a:lnTo>
                    <a:pt x="2842" y="886"/>
                  </a:lnTo>
                  <a:lnTo>
                    <a:pt x="2836" y="888"/>
                  </a:lnTo>
                  <a:lnTo>
                    <a:pt x="2834" y="890"/>
                  </a:lnTo>
                  <a:lnTo>
                    <a:pt x="2832" y="890"/>
                  </a:lnTo>
                  <a:lnTo>
                    <a:pt x="2831" y="892"/>
                  </a:lnTo>
                  <a:lnTo>
                    <a:pt x="2829" y="892"/>
                  </a:lnTo>
                  <a:lnTo>
                    <a:pt x="2825" y="894"/>
                  </a:lnTo>
                  <a:lnTo>
                    <a:pt x="2821" y="898"/>
                  </a:lnTo>
                  <a:lnTo>
                    <a:pt x="2819" y="900"/>
                  </a:lnTo>
                  <a:lnTo>
                    <a:pt x="2817" y="901"/>
                  </a:lnTo>
                  <a:lnTo>
                    <a:pt x="2814" y="903"/>
                  </a:lnTo>
                  <a:lnTo>
                    <a:pt x="2812" y="905"/>
                  </a:lnTo>
                  <a:lnTo>
                    <a:pt x="2810" y="907"/>
                  </a:lnTo>
                  <a:lnTo>
                    <a:pt x="2808" y="909"/>
                  </a:lnTo>
                  <a:lnTo>
                    <a:pt x="2804" y="911"/>
                  </a:lnTo>
                  <a:lnTo>
                    <a:pt x="2802" y="913"/>
                  </a:lnTo>
                  <a:lnTo>
                    <a:pt x="2800" y="915"/>
                  </a:lnTo>
                  <a:lnTo>
                    <a:pt x="2796" y="918"/>
                  </a:lnTo>
                  <a:lnTo>
                    <a:pt x="2795" y="920"/>
                  </a:lnTo>
                  <a:lnTo>
                    <a:pt x="2793" y="924"/>
                  </a:lnTo>
                  <a:lnTo>
                    <a:pt x="2791" y="926"/>
                  </a:lnTo>
                  <a:lnTo>
                    <a:pt x="2783" y="930"/>
                  </a:lnTo>
                  <a:lnTo>
                    <a:pt x="2781" y="932"/>
                  </a:lnTo>
                  <a:lnTo>
                    <a:pt x="2779" y="934"/>
                  </a:lnTo>
                  <a:lnTo>
                    <a:pt x="2778" y="936"/>
                  </a:lnTo>
                  <a:lnTo>
                    <a:pt x="2774" y="937"/>
                  </a:lnTo>
                  <a:lnTo>
                    <a:pt x="2770" y="939"/>
                  </a:lnTo>
                  <a:lnTo>
                    <a:pt x="2768" y="939"/>
                  </a:lnTo>
                  <a:lnTo>
                    <a:pt x="2766" y="941"/>
                  </a:lnTo>
                  <a:lnTo>
                    <a:pt x="2762" y="943"/>
                  </a:lnTo>
                  <a:lnTo>
                    <a:pt x="2762" y="945"/>
                  </a:lnTo>
                  <a:lnTo>
                    <a:pt x="2759" y="951"/>
                  </a:lnTo>
                  <a:lnTo>
                    <a:pt x="2755" y="951"/>
                  </a:lnTo>
                  <a:lnTo>
                    <a:pt x="2753" y="953"/>
                  </a:lnTo>
                  <a:lnTo>
                    <a:pt x="2749" y="956"/>
                  </a:lnTo>
                  <a:lnTo>
                    <a:pt x="2749" y="958"/>
                  </a:lnTo>
                  <a:lnTo>
                    <a:pt x="2747" y="960"/>
                  </a:lnTo>
                  <a:lnTo>
                    <a:pt x="2743" y="964"/>
                  </a:lnTo>
                  <a:lnTo>
                    <a:pt x="2740" y="966"/>
                  </a:lnTo>
                  <a:lnTo>
                    <a:pt x="2738" y="970"/>
                  </a:lnTo>
                  <a:lnTo>
                    <a:pt x="2738" y="971"/>
                  </a:lnTo>
                  <a:lnTo>
                    <a:pt x="2736" y="973"/>
                  </a:lnTo>
                  <a:lnTo>
                    <a:pt x="2734" y="975"/>
                  </a:lnTo>
                  <a:lnTo>
                    <a:pt x="2732" y="977"/>
                  </a:lnTo>
                  <a:lnTo>
                    <a:pt x="2730" y="977"/>
                  </a:lnTo>
                  <a:lnTo>
                    <a:pt x="2730" y="979"/>
                  </a:lnTo>
                  <a:lnTo>
                    <a:pt x="2726" y="981"/>
                  </a:lnTo>
                  <a:lnTo>
                    <a:pt x="2726" y="983"/>
                  </a:lnTo>
                  <a:lnTo>
                    <a:pt x="2723" y="985"/>
                  </a:lnTo>
                  <a:lnTo>
                    <a:pt x="2723" y="987"/>
                  </a:lnTo>
                  <a:lnTo>
                    <a:pt x="2721" y="989"/>
                  </a:lnTo>
                  <a:lnTo>
                    <a:pt x="2719" y="990"/>
                  </a:lnTo>
                  <a:lnTo>
                    <a:pt x="2717" y="992"/>
                  </a:lnTo>
                  <a:lnTo>
                    <a:pt x="2713" y="994"/>
                  </a:lnTo>
                  <a:lnTo>
                    <a:pt x="2713" y="996"/>
                  </a:lnTo>
                  <a:lnTo>
                    <a:pt x="2711" y="998"/>
                  </a:lnTo>
                  <a:lnTo>
                    <a:pt x="2709" y="1000"/>
                  </a:lnTo>
                  <a:lnTo>
                    <a:pt x="2707" y="1004"/>
                  </a:lnTo>
                  <a:lnTo>
                    <a:pt x="2704" y="1006"/>
                  </a:lnTo>
                  <a:lnTo>
                    <a:pt x="2704" y="1007"/>
                  </a:lnTo>
                  <a:lnTo>
                    <a:pt x="2702" y="1009"/>
                  </a:lnTo>
                  <a:lnTo>
                    <a:pt x="2700" y="1011"/>
                  </a:lnTo>
                  <a:lnTo>
                    <a:pt x="2698" y="1013"/>
                  </a:lnTo>
                  <a:lnTo>
                    <a:pt x="2696" y="1015"/>
                  </a:lnTo>
                  <a:lnTo>
                    <a:pt x="2694" y="1019"/>
                  </a:lnTo>
                  <a:lnTo>
                    <a:pt x="2690" y="1023"/>
                  </a:lnTo>
                  <a:lnTo>
                    <a:pt x="2687" y="1026"/>
                  </a:lnTo>
                  <a:lnTo>
                    <a:pt x="2683" y="1030"/>
                  </a:lnTo>
                  <a:lnTo>
                    <a:pt x="2681" y="1032"/>
                  </a:lnTo>
                  <a:lnTo>
                    <a:pt x="2679" y="1032"/>
                  </a:lnTo>
                  <a:lnTo>
                    <a:pt x="2677" y="1036"/>
                  </a:lnTo>
                  <a:lnTo>
                    <a:pt x="2675" y="1038"/>
                  </a:lnTo>
                  <a:lnTo>
                    <a:pt x="2673" y="1038"/>
                  </a:lnTo>
                  <a:lnTo>
                    <a:pt x="2673" y="1040"/>
                  </a:lnTo>
                  <a:lnTo>
                    <a:pt x="2670" y="1042"/>
                  </a:lnTo>
                  <a:lnTo>
                    <a:pt x="2668" y="1043"/>
                  </a:lnTo>
                  <a:lnTo>
                    <a:pt x="2666" y="1045"/>
                  </a:lnTo>
                  <a:lnTo>
                    <a:pt x="2662" y="1049"/>
                  </a:lnTo>
                  <a:lnTo>
                    <a:pt x="2660" y="1049"/>
                  </a:lnTo>
                  <a:lnTo>
                    <a:pt x="2658" y="1053"/>
                  </a:lnTo>
                  <a:lnTo>
                    <a:pt x="2656" y="1055"/>
                  </a:lnTo>
                  <a:lnTo>
                    <a:pt x="2654" y="1057"/>
                  </a:lnTo>
                  <a:lnTo>
                    <a:pt x="2653" y="1057"/>
                  </a:lnTo>
                  <a:lnTo>
                    <a:pt x="2651" y="1059"/>
                  </a:lnTo>
                  <a:lnTo>
                    <a:pt x="2647" y="1062"/>
                  </a:lnTo>
                  <a:lnTo>
                    <a:pt x="2645" y="1062"/>
                  </a:lnTo>
                  <a:lnTo>
                    <a:pt x="2641" y="1064"/>
                  </a:lnTo>
                  <a:lnTo>
                    <a:pt x="2639" y="1068"/>
                  </a:lnTo>
                  <a:lnTo>
                    <a:pt x="2637" y="1070"/>
                  </a:lnTo>
                  <a:lnTo>
                    <a:pt x="2637" y="1072"/>
                  </a:lnTo>
                  <a:lnTo>
                    <a:pt x="2634" y="1074"/>
                  </a:lnTo>
                  <a:lnTo>
                    <a:pt x="2632" y="1076"/>
                  </a:lnTo>
                  <a:lnTo>
                    <a:pt x="2626" y="1079"/>
                  </a:lnTo>
                  <a:lnTo>
                    <a:pt x="2622" y="1083"/>
                  </a:lnTo>
                  <a:lnTo>
                    <a:pt x="2620" y="1083"/>
                  </a:lnTo>
                  <a:lnTo>
                    <a:pt x="2618" y="1085"/>
                  </a:lnTo>
                  <a:lnTo>
                    <a:pt x="2613" y="1089"/>
                  </a:lnTo>
                  <a:lnTo>
                    <a:pt x="2611" y="1089"/>
                  </a:lnTo>
                  <a:lnTo>
                    <a:pt x="2607" y="1093"/>
                  </a:lnTo>
                  <a:lnTo>
                    <a:pt x="2605" y="1093"/>
                  </a:lnTo>
                  <a:lnTo>
                    <a:pt x="2603" y="1093"/>
                  </a:lnTo>
                  <a:lnTo>
                    <a:pt x="2601" y="1095"/>
                  </a:lnTo>
                  <a:lnTo>
                    <a:pt x="2598" y="1096"/>
                  </a:lnTo>
                  <a:lnTo>
                    <a:pt x="2596" y="1098"/>
                  </a:lnTo>
                  <a:lnTo>
                    <a:pt x="2592" y="1100"/>
                  </a:lnTo>
                  <a:lnTo>
                    <a:pt x="2590" y="1100"/>
                  </a:lnTo>
                  <a:lnTo>
                    <a:pt x="2588" y="1102"/>
                  </a:lnTo>
                  <a:lnTo>
                    <a:pt x="2584" y="1104"/>
                  </a:lnTo>
                  <a:lnTo>
                    <a:pt x="2582" y="1106"/>
                  </a:lnTo>
                  <a:lnTo>
                    <a:pt x="2573" y="1104"/>
                  </a:lnTo>
                  <a:lnTo>
                    <a:pt x="2571" y="1104"/>
                  </a:lnTo>
                  <a:lnTo>
                    <a:pt x="2569" y="1104"/>
                  </a:lnTo>
                  <a:lnTo>
                    <a:pt x="2567" y="1104"/>
                  </a:lnTo>
                  <a:lnTo>
                    <a:pt x="2565" y="1104"/>
                  </a:lnTo>
                  <a:lnTo>
                    <a:pt x="2563" y="1104"/>
                  </a:lnTo>
                  <a:lnTo>
                    <a:pt x="2562" y="1104"/>
                  </a:lnTo>
                  <a:lnTo>
                    <a:pt x="2560" y="1102"/>
                  </a:lnTo>
                  <a:lnTo>
                    <a:pt x="2554" y="1102"/>
                  </a:lnTo>
                  <a:lnTo>
                    <a:pt x="2548" y="1100"/>
                  </a:lnTo>
                  <a:lnTo>
                    <a:pt x="2545" y="1100"/>
                  </a:lnTo>
                  <a:lnTo>
                    <a:pt x="2541" y="1100"/>
                  </a:lnTo>
                  <a:lnTo>
                    <a:pt x="2539" y="1100"/>
                  </a:lnTo>
                  <a:lnTo>
                    <a:pt x="2537" y="1098"/>
                  </a:lnTo>
                  <a:lnTo>
                    <a:pt x="2535" y="1098"/>
                  </a:lnTo>
                  <a:lnTo>
                    <a:pt x="2531" y="1098"/>
                  </a:lnTo>
                  <a:lnTo>
                    <a:pt x="2531" y="1100"/>
                  </a:lnTo>
                  <a:lnTo>
                    <a:pt x="2531" y="1102"/>
                  </a:lnTo>
                  <a:lnTo>
                    <a:pt x="2529" y="1108"/>
                  </a:lnTo>
                  <a:lnTo>
                    <a:pt x="2527" y="1112"/>
                  </a:lnTo>
                  <a:lnTo>
                    <a:pt x="2529" y="1115"/>
                  </a:lnTo>
                  <a:lnTo>
                    <a:pt x="2529" y="1119"/>
                  </a:lnTo>
                  <a:lnTo>
                    <a:pt x="2529" y="1125"/>
                  </a:lnTo>
                  <a:lnTo>
                    <a:pt x="2531" y="1131"/>
                  </a:lnTo>
                  <a:lnTo>
                    <a:pt x="2529" y="1132"/>
                  </a:lnTo>
                  <a:lnTo>
                    <a:pt x="2527" y="1134"/>
                  </a:lnTo>
                  <a:lnTo>
                    <a:pt x="2524" y="1132"/>
                  </a:lnTo>
                  <a:lnTo>
                    <a:pt x="2522" y="1132"/>
                  </a:lnTo>
                  <a:lnTo>
                    <a:pt x="2518" y="1132"/>
                  </a:lnTo>
                  <a:lnTo>
                    <a:pt x="2512" y="1131"/>
                  </a:lnTo>
                  <a:lnTo>
                    <a:pt x="2510" y="1131"/>
                  </a:lnTo>
                  <a:lnTo>
                    <a:pt x="2505" y="1129"/>
                  </a:lnTo>
                  <a:lnTo>
                    <a:pt x="2503" y="1129"/>
                  </a:lnTo>
                  <a:lnTo>
                    <a:pt x="2501" y="1129"/>
                  </a:lnTo>
                  <a:lnTo>
                    <a:pt x="2497" y="1129"/>
                  </a:lnTo>
                  <a:lnTo>
                    <a:pt x="2493" y="1131"/>
                  </a:lnTo>
                  <a:lnTo>
                    <a:pt x="2491" y="1131"/>
                  </a:lnTo>
                  <a:lnTo>
                    <a:pt x="2490" y="1129"/>
                  </a:lnTo>
                  <a:lnTo>
                    <a:pt x="2486" y="1129"/>
                  </a:lnTo>
                  <a:lnTo>
                    <a:pt x="2484" y="1129"/>
                  </a:lnTo>
                  <a:lnTo>
                    <a:pt x="2480" y="1129"/>
                  </a:lnTo>
                  <a:lnTo>
                    <a:pt x="2478" y="1127"/>
                  </a:lnTo>
                  <a:lnTo>
                    <a:pt x="2474" y="1127"/>
                  </a:lnTo>
                  <a:lnTo>
                    <a:pt x="2471" y="1123"/>
                  </a:lnTo>
                  <a:lnTo>
                    <a:pt x="2467" y="1123"/>
                  </a:lnTo>
                  <a:lnTo>
                    <a:pt x="2463" y="1121"/>
                  </a:lnTo>
                  <a:lnTo>
                    <a:pt x="2457" y="1119"/>
                  </a:lnTo>
                  <a:lnTo>
                    <a:pt x="2454" y="1117"/>
                  </a:lnTo>
                  <a:lnTo>
                    <a:pt x="2452" y="1115"/>
                  </a:lnTo>
                  <a:lnTo>
                    <a:pt x="2446" y="1114"/>
                  </a:lnTo>
                  <a:lnTo>
                    <a:pt x="2444" y="1112"/>
                  </a:lnTo>
                  <a:lnTo>
                    <a:pt x="2442" y="1112"/>
                  </a:lnTo>
                  <a:lnTo>
                    <a:pt x="2438" y="1115"/>
                  </a:lnTo>
                  <a:lnTo>
                    <a:pt x="2437" y="1115"/>
                  </a:lnTo>
                  <a:lnTo>
                    <a:pt x="2437" y="1119"/>
                  </a:lnTo>
                  <a:lnTo>
                    <a:pt x="2435" y="1121"/>
                  </a:lnTo>
                  <a:lnTo>
                    <a:pt x="2433" y="1125"/>
                  </a:lnTo>
                  <a:lnTo>
                    <a:pt x="2433" y="1131"/>
                  </a:lnTo>
                  <a:lnTo>
                    <a:pt x="2431" y="1132"/>
                  </a:lnTo>
                  <a:lnTo>
                    <a:pt x="2429" y="1136"/>
                  </a:lnTo>
                  <a:lnTo>
                    <a:pt x="2427" y="1140"/>
                  </a:lnTo>
                  <a:lnTo>
                    <a:pt x="2425" y="1142"/>
                  </a:lnTo>
                  <a:lnTo>
                    <a:pt x="2423" y="1144"/>
                  </a:lnTo>
                  <a:lnTo>
                    <a:pt x="2421" y="1148"/>
                  </a:lnTo>
                  <a:lnTo>
                    <a:pt x="2423" y="1151"/>
                  </a:lnTo>
                  <a:lnTo>
                    <a:pt x="2425" y="1155"/>
                  </a:lnTo>
                  <a:lnTo>
                    <a:pt x="2427" y="1155"/>
                  </a:lnTo>
                  <a:lnTo>
                    <a:pt x="2429" y="1157"/>
                  </a:lnTo>
                  <a:lnTo>
                    <a:pt x="2431" y="1157"/>
                  </a:lnTo>
                  <a:lnTo>
                    <a:pt x="2433" y="1159"/>
                  </a:lnTo>
                  <a:lnTo>
                    <a:pt x="2435" y="1159"/>
                  </a:lnTo>
                  <a:lnTo>
                    <a:pt x="2437" y="1161"/>
                  </a:lnTo>
                  <a:lnTo>
                    <a:pt x="2440" y="1163"/>
                  </a:lnTo>
                  <a:lnTo>
                    <a:pt x="2442" y="1165"/>
                  </a:lnTo>
                  <a:lnTo>
                    <a:pt x="2444" y="1167"/>
                  </a:lnTo>
                  <a:lnTo>
                    <a:pt x="2446" y="1167"/>
                  </a:lnTo>
                  <a:lnTo>
                    <a:pt x="2450" y="1168"/>
                  </a:lnTo>
                  <a:lnTo>
                    <a:pt x="2452" y="1172"/>
                  </a:lnTo>
                  <a:lnTo>
                    <a:pt x="2455" y="1176"/>
                  </a:lnTo>
                  <a:lnTo>
                    <a:pt x="2454" y="1180"/>
                  </a:lnTo>
                  <a:lnTo>
                    <a:pt x="2450" y="1182"/>
                  </a:lnTo>
                  <a:lnTo>
                    <a:pt x="2448" y="1184"/>
                  </a:lnTo>
                  <a:lnTo>
                    <a:pt x="2446" y="1185"/>
                  </a:lnTo>
                  <a:lnTo>
                    <a:pt x="2448" y="1193"/>
                  </a:lnTo>
                  <a:lnTo>
                    <a:pt x="2448" y="1199"/>
                  </a:lnTo>
                  <a:lnTo>
                    <a:pt x="2448" y="1204"/>
                  </a:lnTo>
                  <a:lnTo>
                    <a:pt x="2448" y="1206"/>
                  </a:lnTo>
                  <a:lnTo>
                    <a:pt x="2450" y="1210"/>
                  </a:lnTo>
                  <a:lnTo>
                    <a:pt x="2452" y="1212"/>
                  </a:lnTo>
                  <a:lnTo>
                    <a:pt x="2455" y="1216"/>
                  </a:lnTo>
                  <a:lnTo>
                    <a:pt x="2455" y="1218"/>
                  </a:lnTo>
                  <a:lnTo>
                    <a:pt x="2452" y="1225"/>
                  </a:lnTo>
                  <a:lnTo>
                    <a:pt x="2450" y="1227"/>
                  </a:lnTo>
                  <a:lnTo>
                    <a:pt x="2446" y="1229"/>
                  </a:lnTo>
                  <a:lnTo>
                    <a:pt x="2442" y="1231"/>
                  </a:lnTo>
                  <a:lnTo>
                    <a:pt x="2438" y="1235"/>
                  </a:lnTo>
                  <a:lnTo>
                    <a:pt x="2435" y="1237"/>
                  </a:lnTo>
                  <a:lnTo>
                    <a:pt x="2433" y="1239"/>
                  </a:lnTo>
                  <a:lnTo>
                    <a:pt x="2431" y="1240"/>
                  </a:lnTo>
                  <a:lnTo>
                    <a:pt x="2429" y="1244"/>
                  </a:lnTo>
                  <a:lnTo>
                    <a:pt x="2427" y="1246"/>
                  </a:lnTo>
                  <a:lnTo>
                    <a:pt x="2421" y="1250"/>
                  </a:lnTo>
                  <a:lnTo>
                    <a:pt x="2420" y="1250"/>
                  </a:lnTo>
                  <a:lnTo>
                    <a:pt x="2416" y="1252"/>
                  </a:lnTo>
                  <a:lnTo>
                    <a:pt x="2406" y="1257"/>
                  </a:lnTo>
                  <a:lnTo>
                    <a:pt x="2395" y="1261"/>
                  </a:lnTo>
                  <a:lnTo>
                    <a:pt x="2384" y="1269"/>
                  </a:lnTo>
                  <a:lnTo>
                    <a:pt x="2380" y="1271"/>
                  </a:lnTo>
                  <a:lnTo>
                    <a:pt x="2372" y="1274"/>
                  </a:lnTo>
                  <a:lnTo>
                    <a:pt x="2368" y="1274"/>
                  </a:lnTo>
                  <a:lnTo>
                    <a:pt x="2370" y="1276"/>
                  </a:lnTo>
                  <a:lnTo>
                    <a:pt x="2370" y="1280"/>
                  </a:lnTo>
                  <a:lnTo>
                    <a:pt x="2368" y="1282"/>
                  </a:lnTo>
                  <a:lnTo>
                    <a:pt x="2366" y="1282"/>
                  </a:lnTo>
                  <a:lnTo>
                    <a:pt x="2366" y="1284"/>
                  </a:lnTo>
                  <a:lnTo>
                    <a:pt x="2363" y="1290"/>
                  </a:lnTo>
                  <a:lnTo>
                    <a:pt x="2359" y="1293"/>
                  </a:lnTo>
                  <a:lnTo>
                    <a:pt x="2355" y="1297"/>
                  </a:lnTo>
                  <a:lnTo>
                    <a:pt x="2349" y="1305"/>
                  </a:lnTo>
                  <a:lnTo>
                    <a:pt x="2346" y="1312"/>
                  </a:lnTo>
                  <a:lnTo>
                    <a:pt x="2348" y="1318"/>
                  </a:lnTo>
                  <a:lnTo>
                    <a:pt x="2351" y="1320"/>
                  </a:lnTo>
                  <a:lnTo>
                    <a:pt x="2361" y="1316"/>
                  </a:lnTo>
                  <a:lnTo>
                    <a:pt x="2374" y="1310"/>
                  </a:lnTo>
                  <a:lnTo>
                    <a:pt x="2385" y="1309"/>
                  </a:lnTo>
                  <a:lnTo>
                    <a:pt x="2404" y="1307"/>
                  </a:lnTo>
                  <a:lnTo>
                    <a:pt x="2420" y="1301"/>
                  </a:lnTo>
                  <a:lnTo>
                    <a:pt x="2442" y="1299"/>
                  </a:lnTo>
                  <a:lnTo>
                    <a:pt x="2446" y="1299"/>
                  </a:lnTo>
                  <a:lnTo>
                    <a:pt x="2488" y="1299"/>
                  </a:lnTo>
                  <a:lnTo>
                    <a:pt x="2510" y="1301"/>
                  </a:lnTo>
                  <a:lnTo>
                    <a:pt x="2524" y="1305"/>
                  </a:lnTo>
                  <a:lnTo>
                    <a:pt x="2541" y="1314"/>
                  </a:lnTo>
                  <a:lnTo>
                    <a:pt x="2550" y="1328"/>
                  </a:lnTo>
                  <a:lnTo>
                    <a:pt x="2562" y="1348"/>
                  </a:lnTo>
                  <a:lnTo>
                    <a:pt x="2579" y="1367"/>
                  </a:lnTo>
                  <a:lnTo>
                    <a:pt x="2598" y="1382"/>
                  </a:lnTo>
                  <a:lnTo>
                    <a:pt x="2601" y="1386"/>
                  </a:lnTo>
                  <a:lnTo>
                    <a:pt x="2603" y="1390"/>
                  </a:lnTo>
                  <a:lnTo>
                    <a:pt x="2605" y="1390"/>
                  </a:lnTo>
                  <a:lnTo>
                    <a:pt x="2613" y="1396"/>
                  </a:lnTo>
                  <a:lnTo>
                    <a:pt x="2615" y="1398"/>
                  </a:lnTo>
                  <a:lnTo>
                    <a:pt x="2624" y="1411"/>
                  </a:lnTo>
                  <a:lnTo>
                    <a:pt x="2628" y="1422"/>
                  </a:lnTo>
                  <a:lnTo>
                    <a:pt x="2630" y="1439"/>
                  </a:lnTo>
                  <a:lnTo>
                    <a:pt x="2628" y="1456"/>
                  </a:lnTo>
                  <a:lnTo>
                    <a:pt x="2622" y="1475"/>
                  </a:lnTo>
                  <a:lnTo>
                    <a:pt x="2618" y="1488"/>
                  </a:lnTo>
                  <a:lnTo>
                    <a:pt x="2613" y="1506"/>
                  </a:lnTo>
                  <a:lnTo>
                    <a:pt x="2607" y="1515"/>
                  </a:lnTo>
                  <a:lnTo>
                    <a:pt x="2609" y="1523"/>
                  </a:lnTo>
                  <a:lnTo>
                    <a:pt x="2611" y="1528"/>
                  </a:lnTo>
                  <a:lnTo>
                    <a:pt x="2611" y="1536"/>
                  </a:lnTo>
                  <a:lnTo>
                    <a:pt x="2607" y="1545"/>
                  </a:lnTo>
                  <a:lnTo>
                    <a:pt x="2584" y="1572"/>
                  </a:lnTo>
                  <a:lnTo>
                    <a:pt x="2575" y="1579"/>
                  </a:lnTo>
                  <a:lnTo>
                    <a:pt x="2562" y="1604"/>
                  </a:lnTo>
                  <a:lnTo>
                    <a:pt x="2556" y="1613"/>
                  </a:lnTo>
                  <a:lnTo>
                    <a:pt x="2548" y="1632"/>
                  </a:lnTo>
                  <a:lnTo>
                    <a:pt x="2541" y="1648"/>
                  </a:lnTo>
                  <a:lnTo>
                    <a:pt x="2539" y="1659"/>
                  </a:lnTo>
                  <a:lnTo>
                    <a:pt x="2541" y="1666"/>
                  </a:lnTo>
                  <a:lnTo>
                    <a:pt x="2543" y="1684"/>
                  </a:lnTo>
                  <a:lnTo>
                    <a:pt x="2541" y="1704"/>
                  </a:lnTo>
                  <a:lnTo>
                    <a:pt x="2537" y="1714"/>
                  </a:lnTo>
                  <a:lnTo>
                    <a:pt x="2527" y="1784"/>
                  </a:lnTo>
                  <a:lnTo>
                    <a:pt x="2524" y="1782"/>
                  </a:lnTo>
                  <a:lnTo>
                    <a:pt x="2522" y="1782"/>
                  </a:lnTo>
                  <a:lnTo>
                    <a:pt x="2522" y="1786"/>
                  </a:lnTo>
                  <a:lnTo>
                    <a:pt x="2518" y="1790"/>
                  </a:lnTo>
                  <a:lnTo>
                    <a:pt x="2518" y="1795"/>
                  </a:lnTo>
                  <a:lnTo>
                    <a:pt x="2518" y="1797"/>
                  </a:lnTo>
                  <a:lnTo>
                    <a:pt x="2518" y="1801"/>
                  </a:lnTo>
                  <a:lnTo>
                    <a:pt x="2497" y="1812"/>
                  </a:lnTo>
                  <a:lnTo>
                    <a:pt x="2495" y="1814"/>
                  </a:lnTo>
                  <a:lnTo>
                    <a:pt x="2491" y="1812"/>
                  </a:lnTo>
                  <a:lnTo>
                    <a:pt x="2476" y="1809"/>
                  </a:lnTo>
                  <a:lnTo>
                    <a:pt x="2474" y="1809"/>
                  </a:lnTo>
                  <a:lnTo>
                    <a:pt x="2474" y="1803"/>
                  </a:lnTo>
                  <a:lnTo>
                    <a:pt x="2476" y="1797"/>
                  </a:lnTo>
                  <a:lnTo>
                    <a:pt x="2478" y="1795"/>
                  </a:lnTo>
                  <a:lnTo>
                    <a:pt x="2478" y="1793"/>
                  </a:lnTo>
                  <a:lnTo>
                    <a:pt x="2478" y="1791"/>
                  </a:lnTo>
                  <a:lnTo>
                    <a:pt x="2478" y="1790"/>
                  </a:lnTo>
                  <a:lnTo>
                    <a:pt x="2478" y="1788"/>
                  </a:lnTo>
                  <a:lnTo>
                    <a:pt x="2478" y="1786"/>
                  </a:lnTo>
                  <a:lnTo>
                    <a:pt x="2476" y="1786"/>
                  </a:lnTo>
                  <a:lnTo>
                    <a:pt x="2476" y="1784"/>
                  </a:lnTo>
                  <a:lnTo>
                    <a:pt x="2476" y="1782"/>
                  </a:lnTo>
                  <a:lnTo>
                    <a:pt x="2474" y="1782"/>
                  </a:lnTo>
                  <a:lnTo>
                    <a:pt x="2473" y="1782"/>
                  </a:lnTo>
                  <a:lnTo>
                    <a:pt x="2473" y="1780"/>
                  </a:lnTo>
                  <a:lnTo>
                    <a:pt x="2471" y="1780"/>
                  </a:lnTo>
                  <a:lnTo>
                    <a:pt x="2469" y="1778"/>
                  </a:lnTo>
                  <a:lnTo>
                    <a:pt x="2467" y="1778"/>
                  </a:lnTo>
                  <a:lnTo>
                    <a:pt x="2465" y="1776"/>
                  </a:lnTo>
                  <a:lnTo>
                    <a:pt x="2465" y="1774"/>
                  </a:lnTo>
                  <a:lnTo>
                    <a:pt x="2463" y="1773"/>
                  </a:lnTo>
                  <a:lnTo>
                    <a:pt x="2461" y="1769"/>
                  </a:lnTo>
                  <a:lnTo>
                    <a:pt x="2459" y="1767"/>
                  </a:lnTo>
                  <a:lnTo>
                    <a:pt x="2459" y="1765"/>
                  </a:lnTo>
                  <a:lnTo>
                    <a:pt x="2457" y="1765"/>
                  </a:lnTo>
                  <a:lnTo>
                    <a:pt x="2457" y="1763"/>
                  </a:lnTo>
                  <a:lnTo>
                    <a:pt x="2455" y="1761"/>
                  </a:lnTo>
                  <a:lnTo>
                    <a:pt x="2454" y="1759"/>
                  </a:lnTo>
                  <a:lnTo>
                    <a:pt x="2452" y="1757"/>
                  </a:lnTo>
                  <a:lnTo>
                    <a:pt x="2452" y="1755"/>
                  </a:lnTo>
                  <a:lnTo>
                    <a:pt x="2450" y="1754"/>
                  </a:lnTo>
                  <a:lnTo>
                    <a:pt x="2448" y="1754"/>
                  </a:lnTo>
                  <a:lnTo>
                    <a:pt x="2446" y="1752"/>
                  </a:lnTo>
                  <a:lnTo>
                    <a:pt x="2444" y="1750"/>
                  </a:lnTo>
                  <a:lnTo>
                    <a:pt x="2442" y="1748"/>
                  </a:lnTo>
                  <a:lnTo>
                    <a:pt x="2440" y="1746"/>
                  </a:lnTo>
                  <a:lnTo>
                    <a:pt x="2438" y="1746"/>
                  </a:lnTo>
                  <a:lnTo>
                    <a:pt x="2437" y="1742"/>
                  </a:lnTo>
                  <a:lnTo>
                    <a:pt x="2435" y="1740"/>
                  </a:lnTo>
                  <a:lnTo>
                    <a:pt x="2433" y="1738"/>
                  </a:lnTo>
                  <a:lnTo>
                    <a:pt x="2431" y="1737"/>
                  </a:lnTo>
                  <a:lnTo>
                    <a:pt x="2429" y="1733"/>
                  </a:lnTo>
                  <a:lnTo>
                    <a:pt x="2427" y="1729"/>
                  </a:lnTo>
                  <a:lnTo>
                    <a:pt x="2423" y="1725"/>
                  </a:lnTo>
                  <a:lnTo>
                    <a:pt x="2420" y="1721"/>
                  </a:lnTo>
                  <a:lnTo>
                    <a:pt x="2420" y="1720"/>
                  </a:lnTo>
                  <a:lnTo>
                    <a:pt x="2418" y="1716"/>
                  </a:lnTo>
                  <a:lnTo>
                    <a:pt x="2416" y="1714"/>
                  </a:lnTo>
                  <a:lnTo>
                    <a:pt x="2416" y="1712"/>
                  </a:lnTo>
                  <a:lnTo>
                    <a:pt x="2414" y="1712"/>
                  </a:lnTo>
                  <a:lnTo>
                    <a:pt x="2412" y="1712"/>
                  </a:lnTo>
                  <a:lnTo>
                    <a:pt x="2410" y="1712"/>
                  </a:lnTo>
                  <a:lnTo>
                    <a:pt x="2408" y="1712"/>
                  </a:lnTo>
                  <a:lnTo>
                    <a:pt x="2406" y="1712"/>
                  </a:lnTo>
                  <a:lnTo>
                    <a:pt x="2402" y="1712"/>
                  </a:lnTo>
                  <a:lnTo>
                    <a:pt x="2401" y="1712"/>
                  </a:lnTo>
                  <a:lnTo>
                    <a:pt x="2397" y="1712"/>
                  </a:lnTo>
                  <a:lnTo>
                    <a:pt x="2395" y="1714"/>
                  </a:lnTo>
                  <a:lnTo>
                    <a:pt x="2391" y="1714"/>
                  </a:lnTo>
                  <a:lnTo>
                    <a:pt x="2387" y="1716"/>
                  </a:lnTo>
                  <a:lnTo>
                    <a:pt x="2384" y="1718"/>
                  </a:lnTo>
                  <a:lnTo>
                    <a:pt x="2380" y="1718"/>
                  </a:lnTo>
                  <a:lnTo>
                    <a:pt x="2376" y="1720"/>
                  </a:lnTo>
                  <a:lnTo>
                    <a:pt x="2374" y="1721"/>
                  </a:lnTo>
                  <a:lnTo>
                    <a:pt x="2372" y="1721"/>
                  </a:lnTo>
                  <a:lnTo>
                    <a:pt x="2368" y="1723"/>
                  </a:lnTo>
                  <a:lnTo>
                    <a:pt x="2366" y="1723"/>
                  </a:lnTo>
                  <a:lnTo>
                    <a:pt x="2365" y="1725"/>
                  </a:lnTo>
                  <a:lnTo>
                    <a:pt x="2361" y="1725"/>
                  </a:lnTo>
                  <a:lnTo>
                    <a:pt x="2359" y="1725"/>
                  </a:lnTo>
                  <a:lnTo>
                    <a:pt x="2357" y="1725"/>
                  </a:lnTo>
                  <a:lnTo>
                    <a:pt x="2355" y="1727"/>
                  </a:lnTo>
                  <a:lnTo>
                    <a:pt x="2353" y="1727"/>
                  </a:lnTo>
                  <a:lnTo>
                    <a:pt x="2351" y="1729"/>
                  </a:lnTo>
                  <a:lnTo>
                    <a:pt x="2349" y="1729"/>
                  </a:lnTo>
                  <a:lnTo>
                    <a:pt x="2346" y="1731"/>
                  </a:lnTo>
                  <a:lnTo>
                    <a:pt x="2344" y="1733"/>
                  </a:lnTo>
                  <a:lnTo>
                    <a:pt x="2342" y="1735"/>
                  </a:lnTo>
                  <a:lnTo>
                    <a:pt x="2340" y="1735"/>
                  </a:lnTo>
                  <a:lnTo>
                    <a:pt x="2338" y="1737"/>
                  </a:lnTo>
                  <a:lnTo>
                    <a:pt x="2334" y="1737"/>
                  </a:lnTo>
                  <a:lnTo>
                    <a:pt x="2334" y="1738"/>
                  </a:lnTo>
                  <a:lnTo>
                    <a:pt x="2332" y="1738"/>
                  </a:lnTo>
                  <a:lnTo>
                    <a:pt x="2329" y="1740"/>
                  </a:lnTo>
                  <a:lnTo>
                    <a:pt x="2325" y="1740"/>
                  </a:lnTo>
                  <a:lnTo>
                    <a:pt x="2321" y="1740"/>
                  </a:lnTo>
                  <a:lnTo>
                    <a:pt x="2315" y="1738"/>
                  </a:lnTo>
                  <a:lnTo>
                    <a:pt x="2313" y="1737"/>
                  </a:lnTo>
                  <a:lnTo>
                    <a:pt x="2312" y="1737"/>
                  </a:lnTo>
                  <a:lnTo>
                    <a:pt x="2310" y="1733"/>
                  </a:lnTo>
                  <a:lnTo>
                    <a:pt x="2308" y="1731"/>
                  </a:lnTo>
                  <a:lnTo>
                    <a:pt x="2304" y="1729"/>
                  </a:lnTo>
                  <a:lnTo>
                    <a:pt x="2302" y="1725"/>
                  </a:lnTo>
                  <a:lnTo>
                    <a:pt x="2300" y="1721"/>
                  </a:lnTo>
                  <a:lnTo>
                    <a:pt x="2298" y="1721"/>
                  </a:lnTo>
                  <a:lnTo>
                    <a:pt x="2296" y="1721"/>
                  </a:lnTo>
                  <a:lnTo>
                    <a:pt x="2294" y="1723"/>
                  </a:lnTo>
                  <a:lnTo>
                    <a:pt x="2293" y="1723"/>
                  </a:lnTo>
                  <a:lnTo>
                    <a:pt x="2293" y="1721"/>
                  </a:lnTo>
                  <a:lnTo>
                    <a:pt x="2291" y="1720"/>
                  </a:lnTo>
                  <a:lnTo>
                    <a:pt x="2293" y="1720"/>
                  </a:lnTo>
                  <a:lnTo>
                    <a:pt x="2293" y="1718"/>
                  </a:lnTo>
                  <a:lnTo>
                    <a:pt x="2293" y="1716"/>
                  </a:lnTo>
                  <a:lnTo>
                    <a:pt x="2294" y="1716"/>
                  </a:lnTo>
                  <a:lnTo>
                    <a:pt x="2294" y="1714"/>
                  </a:lnTo>
                  <a:lnTo>
                    <a:pt x="2296" y="1710"/>
                  </a:lnTo>
                  <a:lnTo>
                    <a:pt x="2298" y="1708"/>
                  </a:lnTo>
                  <a:lnTo>
                    <a:pt x="2298" y="1706"/>
                  </a:lnTo>
                  <a:lnTo>
                    <a:pt x="2298" y="1704"/>
                  </a:lnTo>
                  <a:lnTo>
                    <a:pt x="2300" y="1704"/>
                  </a:lnTo>
                  <a:lnTo>
                    <a:pt x="2300" y="1702"/>
                  </a:lnTo>
                  <a:lnTo>
                    <a:pt x="2300" y="1701"/>
                  </a:lnTo>
                  <a:lnTo>
                    <a:pt x="2302" y="1699"/>
                  </a:lnTo>
                  <a:lnTo>
                    <a:pt x="2302" y="1697"/>
                  </a:lnTo>
                  <a:lnTo>
                    <a:pt x="2300" y="1697"/>
                  </a:lnTo>
                  <a:lnTo>
                    <a:pt x="2300" y="1695"/>
                  </a:lnTo>
                  <a:lnTo>
                    <a:pt x="2298" y="1693"/>
                  </a:lnTo>
                  <a:lnTo>
                    <a:pt x="2298" y="1691"/>
                  </a:lnTo>
                  <a:lnTo>
                    <a:pt x="2296" y="1689"/>
                  </a:lnTo>
                  <a:lnTo>
                    <a:pt x="2294" y="1687"/>
                  </a:lnTo>
                  <a:lnTo>
                    <a:pt x="2293" y="1687"/>
                  </a:lnTo>
                  <a:lnTo>
                    <a:pt x="2293" y="1685"/>
                  </a:lnTo>
                  <a:lnTo>
                    <a:pt x="2291" y="1684"/>
                  </a:lnTo>
                  <a:lnTo>
                    <a:pt x="2289" y="1684"/>
                  </a:lnTo>
                  <a:lnTo>
                    <a:pt x="2287" y="1682"/>
                  </a:lnTo>
                  <a:lnTo>
                    <a:pt x="2285" y="1682"/>
                  </a:lnTo>
                  <a:lnTo>
                    <a:pt x="2283" y="1680"/>
                  </a:lnTo>
                  <a:lnTo>
                    <a:pt x="2281" y="1678"/>
                  </a:lnTo>
                  <a:lnTo>
                    <a:pt x="2279" y="1676"/>
                  </a:lnTo>
                  <a:lnTo>
                    <a:pt x="2277" y="1676"/>
                  </a:lnTo>
                  <a:lnTo>
                    <a:pt x="2276" y="1674"/>
                  </a:lnTo>
                  <a:lnTo>
                    <a:pt x="2274" y="1672"/>
                  </a:lnTo>
                  <a:lnTo>
                    <a:pt x="2272" y="1672"/>
                  </a:lnTo>
                  <a:lnTo>
                    <a:pt x="2270" y="1670"/>
                  </a:lnTo>
                  <a:lnTo>
                    <a:pt x="2268" y="1670"/>
                  </a:lnTo>
                  <a:lnTo>
                    <a:pt x="2266" y="1668"/>
                  </a:lnTo>
                  <a:lnTo>
                    <a:pt x="2264" y="1666"/>
                  </a:lnTo>
                  <a:lnTo>
                    <a:pt x="2262" y="1666"/>
                  </a:lnTo>
                  <a:lnTo>
                    <a:pt x="2258" y="1665"/>
                  </a:lnTo>
                  <a:lnTo>
                    <a:pt x="2257" y="1665"/>
                  </a:lnTo>
                  <a:lnTo>
                    <a:pt x="2255" y="1663"/>
                  </a:lnTo>
                  <a:lnTo>
                    <a:pt x="2253" y="1663"/>
                  </a:lnTo>
                  <a:lnTo>
                    <a:pt x="2251" y="1661"/>
                  </a:lnTo>
                  <a:lnTo>
                    <a:pt x="2249" y="1659"/>
                  </a:lnTo>
                  <a:lnTo>
                    <a:pt x="2247" y="1659"/>
                  </a:lnTo>
                  <a:lnTo>
                    <a:pt x="2245" y="1659"/>
                  </a:lnTo>
                  <a:lnTo>
                    <a:pt x="2243" y="1657"/>
                  </a:lnTo>
                  <a:lnTo>
                    <a:pt x="2241" y="1657"/>
                  </a:lnTo>
                  <a:lnTo>
                    <a:pt x="2238" y="1655"/>
                  </a:lnTo>
                  <a:lnTo>
                    <a:pt x="2236" y="1655"/>
                  </a:lnTo>
                  <a:lnTo>
                    <a:pt x="2234" y="1653"/>
                  </a:lnTo>
                  <a:lnTo>
                    <a:pt x="2232" y="1653"/>
                  </a:lnTo>
                  <a:lnTo>
                    <a:pt x="2230" y="1653"/>
                  </a:lnTo>
                  <a:lnTo>
                    <a:pt x="2228" y="1653"/>
                  </a:lnTo>
                  <a:lnTo>
                    <a:pt x="2226" y="1651"/>
                  </a:lnTo>
                  <a:lnTo>
                    <a:pt x="2224" y="1651"/>
                  </a:lnTo>
                  <a:lnTo>
                    <a:pt x="2222" y="1651"/>
                  </a:lnTo>
                  <a:lnTo>
                    <a:pt x="2221" y="1649"/>
                  </a:lnTo>
                  <a:lnTo>
                    <a:pt x="2219" y="1649"/>
                  </a:lnTo>
                  <a:lnTo>
                    <a:pt x="2217" y="1649"/>
                  </a:lnTo>
                  <a:lnTo>
                    <a:pt x="2215" y="1649"/>
                  </a:lnTo>
                  <a:lnTo>
                    <a:pt x="2213" y="1649"/>
                  </a:lnTo>
                  <a:lnTo>
                    <a:pt x="2211" y="1648"/>
                  </a:lnTo>
                  <a:lnTo>
                    <a:pt x="2207" y="1648"/>
                  </a:lnTo>
                  <a:lnTo>
                    <a:pt x="2205" y="1648"/>
                  </a:lnTo>
                  <a:lnTo>
                    <a:pt x="2204" y="1648"/>
                  </a:lnTo>
                  <a:lnTo>
                    <a:pt x="2200" y="1648"/>
                  </a:lnTo>
                  <a:lnTo>
                    <a:pt x="2198" y="1648"/>
                  </a:lnTo>
                  <a:lnTo>
                    <a:pt x="2196" y="1648"/>
                  </a:lnTo>
                  <a:lnTo>
                    <a:pt x="2194" y="1648"/>
                  </a:lnTo>
                  <a:lnTo>
                    <a:pt x="2192" y="1649"/>
                  </a:lnTo>
                  <a:lnTo>
                    <a:pt x="2190" y="1649"/>
                  </a:lnTo>
                  <a:lnTo>
                    <a:pt x="2188" y="1651"/>
                  </a:lnTo>
                  <a:lnTo>
                    <a:pt x="2187" y="1653"/>
                  </a:lnTo>
                  <a:lnTo>
                    <a:pt x="2185" y="1655"/>
                  </a:lnTo>
                  <a:lnTo>
                    <a:pt x="2181" y="1657"/>
                  </a:lnTo>
                  <a:lnTo>
                    <a:pt x="2179" y="1657"/>
                  </a:lnTo>
                  <a:lnTo>
                    <a:pt x="2177" y="1659"/>
                  </a:lnTo>
                  <a:lnTo>
                    <a:pt x="2175" y="1659"/>
                  </a:lnTo>
                  <a:lnTo>
                    <a:pt x="2173" y="1659"/>
                  </a:lnTo>
                  <a:lnTo>
                    <a:pt x="2169" y="1659"/>
                  </a:lnTo>
                  <a:lnTo>
                    <a:pt x="2168" y="1659"/>
                  </a:lnTo>
                  <a:lnTo>
                    <a:pt x="2166" y="1659"/>
                  </a:lnTo>
                  <a:lnTo>
                    <a:pt x="2164" y="1661"/>
                  </a:lnTo>
                  <a:lnTo>
                    <a:pt x="2158" y="1661"/>
                  </a:lnTo>
                  <a:lnTo>
                    <a:pt x="2156" y="1663"/>
                  </a:lnTo>
                  <a:lnTo>
                    <a:pt x="2156" y="1665"/>
                  </a:lnTo>
                  <a:lnTo>
                    <a:pt x="2158" y="1665"/>
                  </a:lnTo>
                  <a:lnTo>
                    <a:pt x="2158" y="1666"/>
                  </a:lnTo>
                  <a:lnTo>
                    <a:pt x="2160" y="1666"/>
                  </a:lnTo>
                  <a:lnTo>
                    <a:pt x="2162" y="1668"/>
                  </a:lnTo>
                  <a:lnTo>
                    <a:pt x="2164" y="1670"/>
                  </a:lnTo>
                  <a:lnTo>
                    <a:pt x="2166" y="1670"/>
                  </a:lnTo>
                  <a:lnTo>
                    <a:pt x="2168" y="1672"/>
                  </a:lnTo>
                  <a:lnTo>
                    <a:pt x="2169" y="1672"/>
                  </a:lnTo>
                  <a:lnTo>
                    <a:pt x="2171" y="1674"/>
                  </a:lnTo>
                  <a:lnTo>
                    <a:pt x="2171" y="1676"/>
                  </a:lnTo>
                  <a:lnTo>
                    <a:pt x="2171" y="1678"/>
                  </a:lnTo>
                  <a:lnTo>
                    <a:pt x="2171" y="1680"/>
                  </a:lnTo>
                  <a:lnTo>
                    <a:pt x="2171" y="1682"/>
                  </a:lnTo>
                  <a:lnTo>
                    <a:pt x="2169" y="1684"/>
                  </a:lnTo>
                  <a:lnTo>
                    <a:pt x="2168" y="1685"/>
                  </a:lnTo>
                  <a:lnTo>
                    <a:pt x="2168" y="1687"/>
                  </a:lnTo>
                  <a:lnTo>
                    <a:pt x="2166" y="1687"/>
                  </a:lnTo>
                  <a:lnTo>
                    <a:pt x="2164" y="1689"/>
                  </a:lnTo>
                  <a:lnTo>
                    <a:pt x="2162" y="1691"/>
                  </a:lnTo>
                  <a:lnTo>
                    <a:pt x="2160" y="1691"/>
                  </a:lnTo>
                  <a:lnTo>
                    <a:pt x="2158" y="1691"/>
                  </a:lnTo>
                  <a:lnTo>
                    <a:pt x="2156" y="1691"/>
                  </a:lnTo>
                  <a:lnTo>
                    <a:pt x="2154" y="1693"/>
                  </a:lnTo>
                  <a:lnTo>
                    <a:pt x="2152" y="1695"/>
                  </a:lnTo>
                  <a:lnTo>
                    <a:pt x="2149" y="1695"/>
                  </a:lnTo>
                  <a:lnTo>
                    <a:pt x="2145" y="1695"/>
                  </a:lnTo>
                  <a:lnTo>
                    <a:pt x="2143" y="1697"/>
                  </a:lnTo>
                  <a:lnTo>
                    <a:pt x="2141" y="1697"/>
                  </a:lnTo>
                  <a:lnTo>
                    <a:pt x="2137" y="1697"/>
                  </a:lnTo>
                  <a:lnTo>
                    <a:pt x="2135" y="1699"/>
                  </a:lnTo>
                  <a:lnTo>
                    <a:pt x="2132" y="1697"/>
                  </a:lnTo>
                  <a:lnTo>
                    <a:pt x="2130" y="1697"/>
                  </a:lnTo>
                  <a:lnTo>
                    <a:pt x="2128" y="1697"/>
                  </a:lnTo>
                  <a:lnTo>
                    <a:pt x="2126" y="1697"/>
                  </a:lnTo>
                  <a:lnTo>
                    <a:pt x="2122" y="1697"/>
                  </a:lnTo>
                  <a:lnTo>
                    <a:pt x="2120" y="1699"/>
                  </a:lnTo>
                  <a:lnTo>
                    <a:pt x="2118" y="1699"/>
                  </a:lnTo>
                  <a:lnTo>
                    <a:pt x="2115" y="1701"/>
                  </a:lnTo>
                  <a:lnTo>
                    <a:pt x="2113" y="1701"/>
                  </a:lnTo>
                  <a:lnTo>
                    <a:pt x="2111" y="1701"/>
                  </a:lnTo>
                  <a:lnTo>
                    <a:pt x="2109" y="1702"/>
                  </a:lnTo>
                  <a:lnTo>
                    <a:pt x="2107" y="1702"/>
                  </a:lnTo>
                  <a:lnTo>
                    <a:pt x="2105" y="1702"/>
                  </a:lnTo>
                  <a:lnTo>
                    <a:pt x="2103" y="1702"/>
                  </a:lnTo>
                  <a:lnTo>
                    <a:pt x="2101" y="1702"/>
                  </a:lnTo>
                  <a:lnTo>
                    <a:pt x="2099" y="1701"/>
                  </a:lnTo>
                  <a:lnTo>
                    <a:pt x="2099" y="1699"/>
                  </a:lnTo>
                  <a:lnTo>
                    <a:pt x="2097" y="1699"/>
                  </a:lnTo>
                  <a:lnTo>
                    <a:pt x="2096" y="1699"/>
                  </a:lnTo>
                  <a:lnTo>
                    <a:pt x="2094" y="1699"/>
                  </a:lnTo>
                  <a:lnTo>
                    <a:pt x="2092" y="1699"/>
                  </a:lnTo>
                  <a:lnTo>
                    <a:pt x="2090" y="1699"/>
                  </a:lnTo>
                  <a:lnTo>
                    <a:pt x="2088" y="1699"/>
                  </a:lnTo>
                  <a:lnTo>
                    <a:pt x="2086" y="1701"/>
                  </a:lnTo>
                  <a:lnTo>
                    <a:pt x="2084" y="1701"/>
                  </a:lnTo>
                  <a:lnTo>
                    <a:pt x="2082" y="1702"/>
                  </a:lnTo>
                  <a:lnTo>
                    <a:pt x="2080" y="1704"/>
                  </a:lnTo>
                  <a:lnTo>
                    <a:pt x="2079" y="1706"/>
                  </a:lnTo>
                  <a:lnTo>
                    <a:pt x="2079" y="1708"/>
                  </a:lnTo>
                  <a:lnTo>
                    <a:pt x="2077" y="1708"/>
                  </a:lnTo>
                  <a:lnTo>
                    <a:pt x="2077" y="1710"/>
                  </a:lnTo>
                  <a:lnTo>
                    <a:pt x="2077" y="1712"/>
                  </a:lnTo>
                  <a:lnTo>
                    <a:pt x="2075" y="1714"/>
                  </a:lnTo>
                  <a:lnTo>
                    <a:pt x="2075" y="1716"/>
                  </a:lnTo>
                  <a:lnTo>
                    <a:pt x="2073" y="1718"/>
                  </a:lnTo>
                  <a:lnTo>
                    <a:pt x="2071" y="1720"/>
                  </a:lnTo>
                  <a:lnTo>
                    <a:pt x="2069" y="1721"/>
                  </a:lnTo>
                  <a:lnTo>
                    <a:pt x="2067" y="1721"/>
                  </a:lnTo>
                  <a:lnTo>
                    <a:pt x="2065" y="1723"/>
                  </a:lnTo>
                  <a:lnTo>
                    <a:pt x="2063" y="1723"/>
                  </a:lnTo>
                  <a:lnTo>
                    <a:pt x="2061" y="1725"/>
                  </a:lnTo>
                  <a:lnTo>
                    <a:pt x="2060" y="1725"/>
                  </a:lnTo>
                  <a:lnTo>
                    <a:pt x="2058" y="1727"/>
                  </a:lnTo>
                  <a:lnTo>
                    <a:pt x="2056" y="1727"/>
                  </a:lnTo>
                  <a:lnTo>
                    <a:pt x="2054" y="1727"/>
                  </a:lnTo>
                  <a:lnTo>
                    <a:pt x="2052" y="1727"/>
                  </a:lnTo>
                  <a:lnTo>
                    <a:pt x="2050" y="1727"/>
                  </a:lnTo>
                  <a:lnTo>
                    <a:pt x="2048" y="1727"/>
                  </a:lnTo>
                  <a:lnTo>
                    <a:pt x="2046" y="1727"/>
                  </a:lnTo>
                  <a:lnTo>
                    <a:pt x="2044" y="1727"/>
                  </a:lnTo>
                  <a:lnTo>
                    <a:pt x="2041" y="1721"/>
                  </a:lnTo>
                  <a:lnTo>
                    <a:pt x="2039" y="1720"/>
                  </a:lnTo>
                  <a:lnTo>
                    <a:pt x="2039" y="1718"/>
                  </a:lnTo>
                  <a:lnTo>
                    <a:pt x="2041" y="1716"/>
                  </a:lnTo>
                  <a:lnTo>
                    <a:pt x="2039" y="1714"/>
                  </a:lnTo>
                  <a:lnTo>
                    <a:pt x="2037" y="1714"/>
                  </a:lnTo>
                  <a:lnTo>
                    <a:pt x="2035" y="1708"/>
                  </a:lnTo>
                  <a:lnTo>
                    <a:pt x="2031" y="1708"/>
                  </a:lnTo>
                  <a:lnTo>
                    <a:pt x="2027" y="1706"/>
                  </a:lnTo>
                  <a:lnTo>
                    <a:pt x="2029" y="1706"/>
                  </a:lnTo>
                  <a:lnTo>
                    <a:pt x="2031" y="1706"/>
                  </a:lnTo>
                  <a:lnTo>
                    <a:pt x="2033" y="1704"/>
                  </a:lnTo>
                  <a:lnTo>
                    <a:pt x="2031" y="1699"/>
                  </a:lnTo>
                  <a:lnTo>
                    <a:pt x="2029" y="1695"/>
                  </a:lnTo>
                  <a:lnTo>
                    <a:pt x="2027" y="1693"/>
                  </a:lnTo>
                  <a:lnTo>
                    <a:pt x="2027" y="1691"/>
                  </a:lnTo>
                  <a:lnTo>
                    <a:pt x="2025" y="1687"/>
                  </a:lnTo>
                  <a:lnTo>
                    <a:pt x="2024" y="1685"/>
                  </a:lnTo>
                  <a:lnTo>
                    <a:pt x="2022" y="1684"/>
                  </a:lnTo>
                  <a:lnTo>
                    <a:pt x="2020" y="1682"/>
                  </a:lnTo>
                  <a:lnTo>
                    <a:pt x="2018" y="1685"/>
                  </a:lnTo>
                  <a:lnTo>
                    <a:pt x="2016" y="1691"/>
                  </a:lnTo>
                  <a:lnTo>
                    <a:pt x="2014" y="1691"/>
                  </a:lnTo>
                  <a:lnTo>
                    <a:pt x="2008" y="1691"/>
                  </a:lnTo>
                  <a:lnTo>
                    <a:pt x="2007" y="1691"/>
                  </a:lnTo>
                  <a:lnTo>
                    <a:pt x="2003" y="1691"/>
                  </a:lnTo>
                  <a:lnTo>
                    <a:pt x="1999" y="1693"/>
                  </a:lnTo>
                  <a:lnTo>
                    <a:pt x="1997" y="1695"/>
                  </a:lnTo>
                  <a:lnTo>
                    <a:pt x="1995" y="1697"/>
                  </a:lnTo>
                  <a:lnTo>
                    <a:pt x="1991" y="1699"/>
                  </a:lnTo>
                  <a:lnTo>
                    <a:pt x="1989" y="1702"/>
                  </a:lnTo>
                  <a:lnTo>
                    <a:pt x="1989" y="1704"/>
                  </a:lnTo>
                  <a:lnTo>
                    <a:pt x="1989" y="1706"/>
                  </a:lnTo>
                  <a:lnTo>
                    <a:pt x="1988" y="1710"/>
                  </a:lnTo>
                  <a:lnTo>
                    <a:pt x="1986" y="1714"/>
                  </a:lnTo>
                  <a:lnTo>
                    <a:pt x="1982" y="1716"/>
                  </a:lnTo>
                  <a:lnTo>
                    <a:pt x="1976" y="1716"/>
                  </a:lnTo>
                  <a:lnTo>
                    <a:pt x="1974" y="1716"/>
                  </a:lnTo>
                  <a:lnTo>
                    <a:pt x="1972" y="1718"/>
                  </a:lnTo>
                  <a:lnTo>
                    <a:pt x="1971" y="1716"/>
                  </a:lnTo>
                  <a:lnTo>
                    <a:pt x="1969" y="1716"/>
                  </a:lnTo>
                  <a:lnTo>
                    <a:pt x="1965" y="1714"/>
                  </a:lnTo>
                  <a:lnTo>
                    <a:pt x="1963" y="1714"/>
                  </a:lnTo>
                  <a:lnTo>
                    <a:pt x="1959" y="1716"/>
                  </a:lnTo>
                  <a:lnTo>
                    <a:pt x="1954" y="1716"/>
                  </a:lnTo>
                  <a:lnTo>
                    <a:pt x="1948" y="1714"/>
                  </a:lnTo>
                  <a:lnTo>
                    <a:pt x="1944" y="1714"/>
                  </a:lnTo>
                  <a:lnTo>
                    <a:pt x="1938" y="1714"/>
                  </a:lnTo>
                  <a:lnTo>
                    <a:pt x="1935" y="1716"/>
                  </a:lnTo>
                  <a:lnTo>
                    <a:pt x="1933" y="1718"/>
                  </a:lnTo>
                  <a:lnTo>
                    <a:pt x="1931" y="1723"/>
                  </a:lnTo>
                  <a:lnTo>
                    <a:pt x="1931" y="1731"/>
                  </a:lnTo>
                  <a:lnTo>
                    <a:pt x="1931" y="1733"/>
                  </a:lnTo>
                  <a:lnTo>
                    <a:pt x="1931" y="1738"/>
                  </a:lnTo>
                  <a:lnTo>
                    <a:pt x="1931" y="1744"/>
                  </a:lnTo>
                  <a:lnTo>
                    <a:pt x="1931" y="1750"/>
                  </a:lnTo>
                  <a:lnTo>
                    <a:pt x="1931" y="1752"/>
                  </a:lnTo>
                  <a:lnTo>
                    <a:pt x="1929" y="1755"/>
                  </a:lnTo>
                  <a:lnTo>
                    <a:pt x="1927" y="1763"/>
                  </a:lnTo>
                  <a:lnTo>
                    <a:pt x="1925" y="1767"/>
                  </a:lnTo>
                  <a:lnTo>
                    <a:pt x="1923" y="1773"/>
                  </a:lnTo>
                  <a:lnTo>
                    <a:pt x="1921" y="1776"/>
                  </a:lnTo>
                  <a:lnTo>
                    <a:pt x="1919" y="1778"/>
                  </a:lnTo>
                  <a:lnTo>
                    <a:pt x="1918" y="1780"/>
                  </a:lnTo>
                  <a:lnTo>
                    <a:pt x="1910" y="1782"/>
                  </a:lnTo>
                  <a:lnTo>
                    <a:pt x="1910" y="1780"/>
                  </a:lnTo>
                  <a:lnTo>
                    <a:pt x="1906" y="1780"/>
                  </a:lnTo>
                  <a:lnTo>
                    <a:pt x="1902" y="1776"/>
                  </a:lnTo>
                  <a:lnTo>
                    <a:pt x="1899" y="1774"/>
                  </a:lnTo>
                  <a:lnTo>
                    <a:pt x="1893" y="1774"/>
                  </a:lnTo>
                  <a:lnTo>
                    <a:pt x="1891" y="1771"/>
                  </a:lnTo>
                  <a:lnTo>
                    <a:pt x="1887" y="1767"/>
                  </a:lnTo>
                  <a:lnTo>
                    <a:pt x="1882" y="1763"/>
                  </a:lnTo>
                  <a:lnTo>
                    <a:pt x="1882" y="1761"/>
                  </a:lnTo>
                  <a:lnTo>
                    <a:pt x="1880" y="1754"/>
                  </a:lnTo>
                  <a:lnTo>
                    <a:pt x="1878" y="1754"/>
                  </a:lnTo>
                  <a:lnTo>
                    <a:pt x="1876" y="1750"/>
                  </a:lnTo>
                  <a:lnTo>
                    <a:pt x="1874" y="1750"/>
                  </a:lnTo>
                  <a:lnTo>
                    <a:pt x="1874" y="1746"/>
                  </a:lnTo>
                  <a:lnTo>
                    <a:pt x="1874" y="1742"/>
                  </a:lnTo>
                  <a:lnTo>
                    <a:pt x="1870" y="1742"/>
                  </a:lnTo>
                  <a:lnTo>
                    <a:pt x="1864" y="1744"/>
                  </a:lnTo>
                  <a:lnTo>
                    <a:pt x="1864" y="1740"/>
                  </a:lnTo>
                  <a:lnTo>
                    <a:pt x="1866" y="1738"/>
                  </a:lnTo>
                  <a:lnTo>
                    <a:pt x="1868" y="1735"/>
                  </a:lnTo>
                  <a:lnTo>
                    <a:pt x="1870" y="1729"/>
                  </a:lnTo>
                  <a:lnTo>
                    <a:pt x="1872" y="1723"/>
                  </a:lnTo>
                  <a:lnTo>
                    <a:pt x="1878" y="1714"/>
                  </a:lnTo>
                  <a:lnTo>
                    <a:pt x="1878" y="1712"/>
                  </a:lnTo>
                  <a:lnTo>
                    <a:pt x="1882" y="1704"/>
                  </a:lnTo>
                  <a:lnTo>
                    <a:pt x="1887" y="1701"/>
                  </a:lnTo>
                  <a:lnTo>
                    <a:pt x="1891" y="1697"/>
                  </a:lnTo>
                  <a:lnTo>
                    <a:pt x="1895" y="1695"/>
                  </a:lnTo>
                  <a:lnTo>
                    <a:pt x="1897" y="1691"/>
                  </a:lnTo>
                  <a:lnTo>
                    <a:pt x="1900" y="1689"/>
                  </a:lnTo>
                  <a:lnTo>
                    <a:pt x="1899" y="1687"/>
                  </a:lnTo>
                  <a:lnTo>
                    <a:pt x="1895" y="1687"/>
                  </a:lnTo>
                  <a:lnTo>
                    <a:pt x="1893" y="1685"/>
                  </a:lnTo>
                  <a:lnTo>
                    <a:pt x="1893" y="1680"/>
                  </a:lnTo>
                  <a:lnTo>
                    <a:pt x="1895" y="1674"/>
                  </a:lnTo>
                  <a:lnTo>
                    <a:pt x="1895" y="1666"/>
                  </a:lnTo>
                  <a:lnTo>
                    <a:pt x="1895" y="1663"/>
                  </a:lnTo>
                  <a:lnTo>
                    <a:pt x="1893" y="1661"/>
                  </a:lnTo>
                  <a:lnTo>
                    <a:pt x="1889" y="1659"/>
                  </a:lnTo>
                  <a:lnTo>
                    <a:pt x="1889" y="1657"/>
                  </a:lnTo>
                  <a:lnTo>
                    <a:pt x="1885" y="1653"/>
                  </a:lnTo>
                  <a:lnTo>
                    <a:pt x="1882" y="1653"/>
                  </a:lnTo>
                  <a:lnTo>
                    <a:pt x="1874" y="1653"/>
                  </a:lnTo>
                  <a:lnTo>
                    <a:pt x="1868" y="1653"/>
                  </a:lnTo>
                  <a:lnTo>
                    <a:pt x="1863" y="1655"/>
                  </a:lnTo>
                  <a:lnTo>
                    <a:pt x="1857" y="1655"/>
                  </a:lnTo>
                  <a:lnTo>
                    <a:pt x="1853" y="1655"/>
                  </a:lnTo>
                  <a:lnTo>
                    <a:pt x="1847" y="1653"/>
                  </a:lnTo>
                  <a:lnTo>
                    <a:pt x="1844" y="1653"/>
                  </a:lnTo>
                  <a:lnTo>
                    <a:pt x="1838" y="1659"/>
                  </a:lnTo>
                  <a:lnTo>
                    <a:pt x="1832" y="1659"/>
                  </a:lnTo>
                  <a:lnTo>
                    <a:pt x="1823" y="1663"/>
                  </a:lnTo>
                  <a:lnTo>
                    <a:pt x="1815" y="1663"/>
                  </a:lnTo>
                  <a:lnTo>
                    <a:pt x="1810" y="1657"/>
                  </a:lnTo>
                  <a:lnTo>
                    <a:pt x="1806" y="1651"/>
                  </a:lnTo>
                  <a:lnTo>
                    <a:pt x="1802" y="1644"/>
                  </a:lnTo>
                  <a:lnTo>
                    <a:pt x="1796" y="1638"/>
                  </a:lnTo>
                  <a:lnTo>
                    <a:pt x="1789" y="1636"/>
                  </a:lnTo>
                  <a:lnTo>
                    <a:pt x="1779" y="1634"/>
                  </a:lnTo>
                  <a:lnTo>
                    <a:pt x="1777" y="1631"/>
                  </a:lnTo>
                  <a:lnTo>
                    <a:pt x="1775" y="1627"/>
                  </a:lnTo>
                  <a:lnTo>
                    <a:pt x="1774" y="1619"/>
                  </a:lnTo>
                  <a:lnTo>
                    <a:pt x="1772" y="1617"/>
                  </a:lnTo>
                  <a:lnTo>
                    <a:pt x="1770" y="1615"/>
                  </a:lnTo>
                  <a:lnTo>
                    <a:pt x="1770" y="1612"/>
                  </a:lnTo>
                  <a:lnTo>
                    <a:pt x="1768" y="1608"/>
                  </a:lnTo>
                  <a:lnTo>
                    <a:pt x="1768" y="1606"/>
                  </a:lnTo>
                  <a:lnTo>
                    <a:pt x="1766" y="1602"/>
                  </a:lnTo>
                  <a:lnTo>
                    <a:pt x="1762" y="1596"/>
                  </a:lnTo>
                  <a:lnTo>
                    <a:pt x="1760" y="1596"/>
                  </a:lnTo>
                  <a:lnTo>
                    <a:pt x="1756" y="1591"/>
                  </a:lnTo>
                  <a:lnTo>
                    <a:pt x="1753" y="1583"/>
                  </a:lnTo>
                  <a:lnTo>
                    <a:pt x="1749" y="1581"/>
                  </a:lnTo>
                  <a:lnTo>
                    <a:pt x="1743" y="1576"/>
                  </a:lnTo>
                  <a:lnTo>
                    <a:pt x="1739" y="1572"/>
                  </a:lnTo>
                  <a:lnTo>
                    <a:pt x="1736" y="1570"/>
                  </a:lnTo>
                  <a:lnTo>
                    <a:pt x="1732" y="1574"/>
                  </a:lnTo>
                  <a:lnTo>
                    <a:pt x="1726" y="1576"/>
                  </a:lnTo>
                  <a:lnTo>
                    <a:pt x="1721" y="1576"/>
                  </a:lnTo>
                  <a:lnTo>
                    <a:pt x="1713" y="1576"/>
                  </a:lnTo>
                  <a:lnTo>
                    <a:pt x="1711" y="1577"/>
                  </a:lnTo>
                  <a:lnTo>
                    <a:pt x="1711" y="1585"/>
                  </a:lnTo>
                  <a:lnTo>
                    <a:pt x="1709" y="1591"/>
                  </a:lnTo>
                  <a:lnTo>
                    <a:pt x="1703" y="1595"/>
                  </a:lnTo>
                  <a:lnTo>
                    <a:pt x="1702" y="1595"/>
                  </a:lnTo>
                  <a:lnTo>
                    <a:pt x="1698" y="1596"/>
                  </a:lnTo>
                  <a:lnTo>
                    <a:pt x="1688" y="1600"/>
                  </a:lnTo>
                  <a:lnTo>
                    <a:pt x="1683" y="1608"/>
                  </a:lnTo>
                  <a:lnTo>
                    <a:pt x="1675" y="1612"/>
                  </a:lnTo>
                  <a:lnTo>
                    <a:pt x="1662" y="1615"/>
                  </a:lnTo>
                  <a:lnTo>
                    <a:pt x="1656" y="1619"/>
                  </a:lnTo>
                  <a:lnTo>
                    <a:pt x="1654" y="1625"/>
                  </a:lnTo>
                  <a:lnTo>
                    <a:pt x="1656" y="1631"/>
                  </a:lnTo>
                  <a:lnTo>
                    <a:pt x="1656" y="1636"/>
                  </a:lnTo>
                  <a:lnTo>
                    <a:pt x="1654" y="1638"/>
                  </a:lnTo>
                  <a:lnTo>
                    <a:pt x="1654" y="1642"/>
                  </a:lnTo>
                  <a:lnTo>
                    <a:pt x="1649" y="1644"/>
                  </a:lnTo>
                  <a:lnTo>
                    <a:pt x="1645" y="1644"/>
                  </a:lnTo>
                  <a:lnTo>
                    <a:pt x="1637" y="1646"/>
                  </a:lnTo>
                  <a:lnTo>
                    <a:pt x="1631" y="1648"/>
                  </a:lnTo>
                  <a:lnTo>
                    <a:pt x="1630" y="1651"/>
                  </a:lnTo>
                  <a:lnTo>
                    <a:pt x="1626" y="1651"/>
                  </a:lnTo>
                  <a:lnTo>
                    <a:pt x="1624" y="1655"/>
                  </a:lnTo>
                  <a:lnTo>
                    <a:pt x="1622" y="1659"/>
                  </a:lnTo>
                  <a:lnTo>
                    <a:pt x="1616" y="1663"/>
                  </a:lnTo>
                  <a:lnTo>
                    <a:pt x="1611" y="1665"/>
                  </a:lnTo>
                  <a:lnTo>
                    <a:pt x="1609" y="1668"/>
                  </a:lnTo>
                  <a:lnTo>
                    <a:pt x="1605" y="1672"/>
                  </a:lnTo>
                  <a:lnTo>
                    <a:pt x="1601" y="1676"/>
                  </a:lnTo>
                  <a:lnTo>
                    <a:pt x="1597" y="1682"/>
                  </a:lnTo>
                  <a:lnTo>
                    <a:pt x="1595" y="1684"/>
                  </a:lnTo>
                  <a:lnTo>
                    <a:pt x="1590" y="1684"/>
                  </a:lnTo>
                  <a:lnTo>
                    <a:pt x="1588" y="1687"/>
                  </a:lnTo>
                  <a:lnTo>
                    <a:pt x="1582" y="1689"/>
                  </a:lnTo>
                  <a:lnTo>
                    <a:pt x="1578" y="1687"/>
                  </a:lnTo>
                  <a:lnTo>
                    <a:pt x="1575" y="1687"/>
                  </a:lnTo>
                  <a:lnTo>
                    <a:pt x="1569" y="1687"/>
                  </a:lnTo>
                  <a:lnTo>
                    <a:pt x="1563" y="1687"/>
                  </a:lnTo>
                  <a:lnTo>
                    <a:pt x="1561" y="1687"/>
                  </a:lnTo>
                  <a:lnTo>
                    <a:pt x="1561" y="1684"/>
                  </a:lnTo>
                  <a:lnTo>
                    <a:pt x="1563" y="1680"/>
                  </a:lnTo>
                  <a:lnTo>
                    <a:pt x="1563" y="1678"/>
                  </a:lnTo>
                  <a:lnTo>
                    <a:pt x="1563" y="1674"/>
                  </a:lnTo>
                  <a:lnTo>
                    <a:pt x="1563" y="1670"/>
                  </a:lnTo>
                  <a:lnTo>
                    <a:pt x="1563" y="1666"/>
                  </a:lnTo>
                  <a:lnTo>
                    <a:pt x="1559" y="1665"/>
                  </a:lnTo>
                  <a:lnTo>
                    <a:pt x="1554" y="1666"/>
                  </a:lnTo>
                  <a:lnTo>
                    <a:pt x="1554" y="1668"/>
                  </a:lnTo>
                  <a:lnTo>
                    <a:pt x="1550" y="1672"/>
                  </a:lnTo>
                  <a:lnTo>
                    <a:pt x="1550" y="1680"/>
                  </a:lnTo>
                  <a:lnTo>
                    <a:pt x="1548" y="1687"/>
                  </a:lnTo>
                  <a:lnTo>
                    <a:pt x="1544" y="1693"/>
                  </a:lnTo>
                  <a:lnTo>
                    <a:pt x="1542" y="1695"/>
                  </a:lnTo>
                  <a:lnTo>
                    <a:pt x="1542" y="1687"/>
                  </a:lnTo>
                  <a:lnTo>
                    <a:pt x="1539" y="1682"/>
                  </a:lnTo>
                  <a:lnTo>
                    <a:pt x="1535" y="1682"/>
                  </a:lnTo>
                  <a:lnTo>
                    <a:pt x="1529" y="1685"/>
                  </a:lnTo>
                  <a:lnTo>
                    <a:pt x="1525" y="1693"/>
                  </a:lnTo>
                  <a:lnTo>
                    <a:pt x="1523" y="1695"/>
                  </a:lnTo>
                  <a:lnTo>
                    <a:pt x="1523" y="1697"/>
                  </a:lnTo>
                  <a:lnTo>
                    <a:pt x="1520" y="1699"/>
                  </a:lnTo>
                  <a:lnTo>
                    <a:pt x="1516" y="1701"/>
                  </a:lnTo>
                  <a:lnTo>
                    <a:pt x="1514" y="1702"/>
                  </a:lnTo>
                  <a:lnTo>
                    <a:pt x="1510" y="1708"/>
                  </a:lnTo>
                  <a:lnTo>
                    <a:pt x="1506" y="1712"/>
                  </a:lnTo>
                  <a:lnTo>
                    <a:pt x="1501" y="1714"/>
                  </a:lnTo>
                  <a:lnTo>
                    <a:pt x="1497" y="1718"/>
                  </a:lnTo>
                  <a:lnTo>
                    <a:pt x="1493" y="1721"/>
                  </a:lnTo>
                  <a:lnTo>
                    <a:pt x="1493" y="1727"/>
                  </a:lnTo>
                  <a:lnTo>
                    <a:pt x="1493" y="1731"/>
                  </a:lnTo>
                  <a:lnTo>
                    <a:pt x="1495" y="1735"/>
                  </a:lnTo>
                  <a:lnTo>
                    <a:pt x="1495" y="1742"/>
                  </a:lnTo>
                  <a:lnTo>
                    <a:pt x="1497" y="1750"/>
                  </a:lnTo>
                  <a:lnTo>
                    <a:pt x="1497" y="1757"/>
                  </a:lnTo>
                  <a:lnTo>
                    <a:pt x="1497" y="1763"/>
                  </a:lnTo>
                  <a:lnTo>
                    <a:pt x="1491" y="1767"/>
                  </a:lnTo>
                  <a:lnTo>
                    <a:pt x="1480" y="1769"/>
                  </a:lnTo>
                  <a:lnTo>
                    <a:pt x="1472" y="1773"/>
                  </a:lnTo>
                  <a:lnTo>
                    <a:pt x="1463" y="1774"/>
                  </a:lnTo>
                  <a:lnTo>
                    <a:pt x="1452" y="1776"/>
                  </a:lnTo>
                  <a:lnTo>
                    <a:pt x="1444" y="1780"/>
                  </a:lnTo>
                  <a:lnTo>
                    <a:pt x="1444" y="1774"/>
                  </a:lnTo>
                  <a:lnTo>
                    <a:pt x="1444" y="1767"/>
                  </a:lnTo>
                  <a:lnTo>
                    <a:pt x="1442" y="1754"/>
                  </a:lnTo>
                  <a:lnTo>
                    <a:pt x="1440" y="1744"/>
                  </a:lnTo>
                  <a:lnTo>
                    <a:pt x="1431" y="1729"/>
                  </a:lnTo>
                  <a:lnTo>
                    <a:pt x="1427" y="1718"/>
                  </a:lnTo>
                  <a:lnTo>
                    <a:pt x="1429" y="1712"/>
                  </a:lnTo>
                  <a:lnTo>
                    <a:pt x="1431" y="1708"/>
                  </a:lnTo>
                  <a:lnTo>
                    <a:pt x="1431" y="1701"/>
                  </a:lnTo>
                  <a:lnTo>
                    <a:pt x="1433" y="1693"/>
                  </a:lnTo>
                  <a:lnTo>
                    <a:pt x="1431" y="1691"/>
                  </a:lnTo>
                  <a:lnTo>
                    <a:pt x="1431" y="1689"/>
                  </a:lnTo>
                  <a:lnTo>
                    <a:pt x="1429" y="1685"/>
                  </a:lnTo>
                  <a:lnTo>
                    <a:pt x="1429" y="1684"/>
                  </a:lnTo>
                  <a:lnTo>
                    <a:pt x="1427" y="1682"/>
                  </a:lnTo>
                  <a:lnTo>
                    <a:pt x="1427" y="1680"/>
                  </a:lnTo>
                  <a:lnTo>
                    <a:pt x="1425" y="1678"/>
                  </a:lnTo>
                  <a:lnTo>
                    <a:pt x="1425" y="1674"/>
                  </a:lnTo>
                  <a:lnTo>
                    <a:pt x="1425" y="1670"/>
                  </a:lnTo>
                  <a:lnTo>
                    <a:pt x="1429" y="1666"/>
                  </a:lnTo>
                  <a:lnTo>
                    <a:pt x="1433" y="1659"/>
                  </a:lnTo>
                  <a:lnTo>
                    <a:pt x="1436" y="1651"/>
                  </a:lnTo>
                  <a:lnTo>
                    <a:pt x="1440" y="1644"/>
                  </a:lnTo>
                  <a:lnTo>
                    <a:pt x="1448" y="1632"/>
                  </a:lnTo>
                  <a:lnTo>
                    <a:pt x="1450" y="1621"/>
                  </a:lnTo>
                  <a:lnTo>
                    <a:pt x="1450" y="1619"/>
                  </a:lnTo>
                  <a:lnTo>
                    <a:pt x="1450" y="1612"/>
                  </a:lnTo>
                  <a:lnTo>
                    <a:pt x="1448" y="1606"/>
                  </a:lnTo>
                  <a:lnTo>
                    <a:pt x="1448" y="1596"/>
                  </a:lnTo>
                  <a:lnTo>
                    <a:pt x="1452" y="1591"/>
                  </a:lnTo>
                  <a:lnTo>
                    <a:pt x="1453" y="1583"/>
                  </a:lnTo>
                  <a:lnTo>
                    <a:pt x="1461" y="1570"/>
                  </a:lnTo>
                  <a:lnTo>
                    <a:pt x="1463" y="1564"/>
                  </a:lnTo>
                  <a:lnTo>
                    <a:pt x="1463" y="1559"/>
                  </a:lnTo>
                  <a:lnTo>
                    <a:pt x="1461" y="1555"/>
                  </a:lnTo>
                  <a:lnTo>
                    <a:pt x="1459" y="1551"/>
                  </a:lnTo>
                  <a:lnTo>
                    <a:pt x="1459" y="1547"/>
                  </a:lnTo>
                  <a:lnTo>
                    <a:pt x="1457" y="1543"/>
                  </a:lnTo>
                  <a:lnTo>
                    <a:pt x="1455" y="1534"/>
                  </a:lnTo>
                  <a:lnTo>
                    <a:pt x="1455" y="1528"/>
                  </a:lnTo>
                  <a:lnTo>
                    <a:pt x="1453" y="1528"/>
                  </a:lnTo>
                  <a:lnTo>
                    <a:pt x="1452" y="1526"/>
                  </a:lnTo>
                  <a:lnTo>
                    <a:pt x="1452" y="1524"/>
                  </a:lnTo>
                  <a:lnTo>
                    <a:pt x="1450" y="1524"/>
                  </a:lnTo>
                  <a:lnTo>
                    <a:pt x="1448" y="1523"/>
                  </a:lnTo>
                  <a:lnTo>
                    <a:pt x="1446" y="1521"/>
                  </a:lnTo>
                  <a:lnTo>
                    <a:pt x="1434" y="1500"/>
                  </a:lnTo>
                  <a:lnTo>
                    <a:pt x="1433" y="1502"/>
                  </a:lnTo>
                  <a:lnTo>
                    <a:pt x="1410" y="1507"/>
                  </a:lnTo>
                  <a:lnTo>
                    <a:pt x="1404" y="1507"/>
                  </a:lnTo>
                  <a:lnTo>
                    <a:pt x="1400" y="1507"/>
                  </a:lnTo>
                  <a:lnTo>
                    <a:pt x="1397" y="1507"/>
                  </a:lnTo>
                  <a:lnTo>
                    <a:pt x="1395" y="1509"/>
                  </a:lnTo>
                  <a:lnTo>
                    <a:pt x="1393" y="1509"/>
                  </a:lnTo>
                  <a:lnTo>
                    <a:pt x="1389" y="1511"/>
                  </a:lnTo>
                  <a:lnTo>
                    <a:pt x="1387" y="1511"/>
                  </a:lnTo>
                  <a:lnTo>
                    <a:pt x="1387" y="1509"/>
                  </a:lnTo>
                  <a:lnTo>
                    <a:pt x="1387" y="1507"/>
                  </a:lnTo>
                  <a:lnTo>
                    <a:pt x="1385" y="1506"/>
                  </a:lnTo>
                  <a:lnTo>
                    <a:pt x="1385" y="1504"/>
                  </a:lnTo>
                  <a:lnTo>
                    <a:pt x="1383" y="1504"/>
                  </a:lnTo>
                  <a:lnTo>
                    <a:pt x="1383" y="1502"/>
                  </a:lnTo>
                  <a:lnTo>
                    <a:pt x="1383" y="1500"/>
                  </a:lnTo>
                  <a:lnTo>
                    <a:pt x="1383" y="1498"/>
                  </a:lnTo>
                  <a:lnTo>
                    <a:pt x="1383" y="1496"/>
                  </a:lnTo>
                  <a:lnTo>
                    <a:pt x="1383" y="1494"/>
                  </a:lnTo>
                  <a:lnTo>
                    <a:pt x="1383" y="1492"/>
                  </a:lnTo>
                  <a:lnTo>
                    <a:pt x="1383" y="1490"/>
                  </a:lnTo>
                  <a:lnTo>
                    <a:pt x="1383" y="1488"/>
                  </a:lnTo>
                  <a:lnTo>
                    <a:pt x="1383" y="1487"/>
                  </a:lnTo>
                  <a:lnTo>
                    <a:pt x="1381" y="1487"/>
                  </a:lnTo>
                  <a:lnTo>
                    <a:pt x="1381" y="1485"/>
                  </a:lnTo>
                  <a:lnTo>
                    <a:pt x="1380" y="1485"/>
                  </a:lnTo>
                  <a:lnTo>
                    <a:pt x="1378" y="1483"/>
                  </a:lnTo>
                  <a:lnTo>
                    <a:pt x="1376" y="1481"/>
                  </a:lnTo>
                  <a:lnTo>
                    <a:pt x="1376" y="1479"/>
                  </a:lnTo>
                  <a:lnTo>
                    <a:pt x="1374" y="1477"/>
                  </a:lnTo>
                  <a:lnTo>
                    <a:pt x="1372" y="1475"/>
                  </a:lnTo>
                  <a:lnTo>
                    <a:pt x="1370" y="1475"/>
                  </a:lnTo>
                  <a:lnTo>
                    <a:pt x="1368" y="1477"/>
                  </a:lnTo>
                  <a:lnTo>
                    <a:pt x="1366" y="1477"/>
                  </a:lnTo>
                  <a:lnTo>
                    <a:pt x="1364" y="1479"/>
                  </a:lnTo>
                  <a:lnTo>
                    <a:pt x="1362" y="1477"/>
                  </a:lnTo>
                  <a:lnTo>
                    <a:pt x="1361" y="1477"/>
                  </a:lnTo>
                  <a:lnTo>
                    <a:pt x="1359" y="1473"/>
                  </a:lnTo>
                  <a:lnTo>
                    <a:pt x="1359" y="1471"/>
                  </a:lnTo>
                  <a:lnTo>
                    <a:pt x="1359" y="1470"/>
                  </a:lnTo>
                  <a:lnTo>
                    <a:pt x="1357" y="1468"/>
                  </a:lnTo>
                  <a:lnTo>
                    <a:pt x="1355" y="1468"/>
                  </a:lnTo>
                  <a:lnTo>
                    <a:pt x="1355" y="1466"/>
                  </a:lnTo>
                  <a:lnTo>
                    <a:pt x="1359" y="1462"/>
                  </a:lnTo>
                  <a:lnTo>
                    <a:pt x="1359" y="1460"/>
                  </a:lnTo>
                  <a:lnTo>
                    <a:pt x="1357" y="1458"/>
                  </a:lnTo>
                  <a:lnTo>
                    <a:pt x="1357" y="1456"/>
                  </a:lnTo>
                  <a:lnTo>
                    <a:pt x="1355" y="1456"/>
                  </a:lnTo>
                  <a:lnTo>
                    <a:pt x="1338" y="1462"/>
                  </a:lnTo>
                  <a:lnTo>
                    <a:pt x="1334" y="1460"/>
                  </a:lnTo>
                  <a:lnTo>
                    <a:pt x="1332" y="1458"/>
                  </a:lnTo>
                  <a:lnTo>
                    <a:pt x="1309" y="1426"/>
                  </a:lnTo>
                  <a:lnTo>
                    <a:pt x="1308" y="1426"/>
                  </a:lnTo>
                  <a:lnTo>
                    <a:pt x="1306" y="1426"/>
                  </a:lnTo>
                  <a:lnTo>
                    <a:pt x="1304" y="1426"/>
                  </a:lnTo>
                  <a:lnTo>
                    <a:pt x="1302" y="1426"/>
                  </a:lnTo>
                  <a:lnTo>
                    <a:pt x="1300" y="1428"/>
                  </a:lnTo>
                  <a:lnTo>
                    <a:pt x="1300" y="1430"/>
                  </a:lnTo>
                  <a:lnTo>
                    <a:pt x="1298" y="1432"/>
                  </a:lnTo>
                  <a:lnTo>
                    <a:pt x="1296" y="1432"/>
                  </a:lnTo>
                  <a:lnTo>
                    <a:pt x="1294" y="1434"/>
                  </a:lnTo>
                  <a:lnTo>
                    <a:pt x="1292" y="1434"/>
                  </a:lnTo>
                  <a:lnTo>
                    <a:pt x="1289" y="1434"/>
                  </a:lnTo>
                  <a:lnTo>
                    <a:pt x="1287" y="1434"/>
                  </a:lnTo>
                  <a:lnTo>
                    <a:pt x="1285" y="1435"/>
                  </a:lnTo>
                  <a:lnTo>
                    <a:pt x="1283" y="1435"/>
                  </a:lnTo>
                  <a:lnTo>
                    <a:pt x="1283" y="1437"/>
                  </a:lnTo>
                  <a:lnTo>
                    <a:pt x="1281" y="1437"/>
                  </a:lnTo>
                  <a:lnTo>
                    <a:pt x="1281" y="1439"/>
                  </a:lnTo>
                  <a:lnTo>
                    <a:pt x="1279" y="1441"/>
                  </a:lnTo>
                  <a:lnTo>
                    <a:pt x="1277" y="1443"/>
                  </a:lnTo>
                  <a:lnTo>
                    <a:pt x="1273" y="1445"/>
                  </a:lnTo>
                  <a:lnTo>
                    <a:pt x="1270" y="1447"/>
                  </a:lnTo>
                  <a:lnTo>
                    <a:pt x="1268" y="1447"/>
                  </a:lnTo>
                  <a:lnTo>
                    <a:pt x="1268" y="1449"/>
                  </a:lnTo>
                  <a:lnTo>
                    <a:pt x="1268" y="1451"/>
                  </a:lnTo>
                  <a:lnTo>
                    <a:pt x="1266" y="1451"/>
                  </a:lnTo>
                  <a:lnTo>
                    <a:pt x="1264" y="1449"/>
                  </a:lnTo>
                  <a:lnTo>
                    <a:pt x="1264" y="1447"/>
                  </a:lnTo>
                  <a:lnTo>
                    <a:pt x="1262" y="1445"/>
                  </a:lnTo>
                  <a:lnTo>
                    <a:pt x="1260" y="1445"/>
                  </a:lnTo>
                  <a:lnTo>
                    <a:pt x="1258" y="1445"/>
                  </a:lnTo>
                  <a:lnTo>
                    <a:pt x="1256" y="1445"/>
                  </a:lnTo>
                  <a:lnTo>
                    <a:pt x="1255" y="1443"/>
                  </a:lnTo>
                  <a:lnTo>
                    <a:pt x="1253" y="1443"/>
                  </a:lnTo>
                  <a:lnTo>
                    <a:pt x="1251" y="1445"/>
                  </a:lnTo>
                  <a:lnTo>
                    <a:pt x="1249" y="1445"/>
                  </a:lnTo>
                  <a:lnTo>
                    <a:pt x="1247" y="1445"/>
                  </a:lnTo>
                  <a:lnTo>
                    <a:pt x="1243" y="1445"/>
                  </a:lnTo>
                  <a:lnTo>
                    <a:pt x="1241" y="1443"/>
                  </a:lnTo>
                  <a:lnTo>
                    <a:pt x="1239" y="1441"/>
                  </a:lnTo>
                  <a:lnTo>
                    <a:pt x="1239" y="1439"/>
                  </a:lnTo>
                  <a:lnTo>
                    <a:pt x="1239" y="1437"/>
                  </a:lnTo>
                  <a:lnTo>
                    <a:pt x="1239" y="1434"/>
                  </a:lnTo>
                  <a:lnTo>
                    <a:pt x="1239" y="1432"/>
                  </a:lnTo>
                  <a:lnTo>
                    <a:pt x="1239" y="1430"/>
                  </a:lnTo>
                  <a:lnTo>
                    <a:pt x="1239" y="1428"/>
                  </a:lnTo>
                  <a:lnTo>
                    <a:pt x="1241" y="1426"/>
                  </a:lnTo>
                  <a:lnTo>
                    <a:pt x="1243" y="1424"/>
                  </a:lnTo>
                  <a:lnTo>
                    <a:pt x="1245" y="1424"/>
                  </a:lnTo>
                  <a:lnTo>
                    <a:pt x="1247" y="1424"/>
                  </a:lnTo>
                  <a:lnTo>
                    <a:pt x="1247" y="1422"/>
                  </a:lnTo>
                  <a:lnTo>
                    <a:pt x="1251" y="1422"/>
                  </a:lnTo>
                  <a:lnTo>
                    <a:pt x="1253" y="1420"/>
                  </a:lnTo>
                  <a:lnTo>
                    <a:pt x="1253" y="1418"/>
                  </a:lnTo>
                  <a:lnTo>
                    <a:pt x="1255" y="1418"/>
                  </a:lnTo>
                  <a:lnTo>
                    <a:pt x="1256" y="1417"/>
                  </a:lnTo>
                  <a:lnTo>
                    <a:pt x="1258" y="1415"/>
                  </a:lnTo>
                  <a:lnTo>
                    <a:pt x="1258" y="1413"/>
                  </a:lnTo>
                  <a:lnTo>
                    <a:pt x="1260" y="1411"/>
                  </a:lnTo>
                  <a:lnTo>
                    <a:pt x="1260" y="1409"/>
                  </a:lnTo>
                  <a:lnTo>
                    <a:pt x="1260" y="1407"/>
                  </a:lnTo>
                  <a:lnTo>
                    <a:pt x="1258" y="1407"/>
                  </a:lnTo>
                  <a:lnTo>
                    <a:pt x="1256" y="1407"/>
                  </a:lnTo>
                  <a:lnTo>
                    <a:pt x="1255" y="1407"/>
                  </a:lnTo>
                  <a:lnTo>
                    <a:pt x="1253" y="1407"/>
                  </a:lnTo>
                  <a:lnTo>
                    <a:pt x="1251" y="1407"/>
                  </a:lnTo>
                  <a:lnTo>
                    <a:pt x="1249" y="1405"/>
                  </a:lnTo>
                  <a:lnTo>
                    <a:pt x="1247" y="1403"/>
                  </a:lnTo>
                  <a:lnTo>
                    <a:pt x="1247" y="1401"/>
                  </a:lnTo>
                  <a:lnTo>
                    <a:pt x="1247" y="1399"/>
                  </a:lnTo>
                  <a:lnTo>
                    <a:pt x="1245" y="1398"/>
                  </a:lnTo>
                  <a:lnTo>
                    <a:pt x="1245" y="1396"/>
                  </a:lnTo>
                  <a:lnTo>
                    <a:pt x="1245" y="1394"/>
                  </a:lnTo>
                  <a:lnTo>
                    <a:pt x="1243" y="1392"/>
                  </a:lnTo>
                  <a:lnTo>
                    <a:pt x="1236" y="1392"/>
                  </a:lnTo>
                  <a:lnTo>
                    <a:pt x="1217" y="1396"/>
                  </a:lnTo>
                  <a:lnTo>
                    <a:pt x="1215" y="1396"/>
                  </a:lnTo>
                  <a:lnTo>
                    <a:pt x="1215" y="1398"/>
                  </a:lnTo>
                  <a:lnTo>
                    <a:pt x="1213" y="1398"/>
                  </a:lnTo>
                  <a:lnTo>
                    <a:pt x="1211" y="1399"/>
                  </a:lnTo>
                  <a:lnTo>
                    <a:pt x="1211" y="1401"/>
                  </a:lnTo>
                  <a:lnTo>
                    <a:pt x="1209" y="1403"/>
                  </a:lnTo>
                  <a:lnTo>
                    <a:pt x="1209" y="1405"/>
                  </a:lnTo>
                  <a:lnTo>
                    <a:pt x="1207" y="1407"/>
                  </a:lnTo>
                  <a:lnTo>
                    <a:pt x="1207" y="1409"/>
                  </a:lnTo>
                  <a:lnTo>
                    <a:pt x="1205" y="1411"/>
                  </a:lnTo>
                  <a:lnTo>
                    <a:pt x="1203" y="1413"/>
                  </a:lnTo>
                  <a:lnTo>
                    <a:pt x="1201" y="1415"/>
                  </a:lnTo>
                  <a:lnTo>
                    <a:pt x="1201" y="1413"/>
                  </a:lnTo>
                  <a:lnTo>
                    <a:pt x="1200" y="1409"/>
                  </a:lnTo>
                  <a:lnTo>
                    <a:pt x="1200" y="1407"/>
                  </a:lnTo>
                  <a:lnTo>
                    <a:pt x="1200" y="1405"/>
                  </a:lnTo>
                  <a:lnTo>
                    <a:pt x="1198" y="1403"/>
                  </a:lnTo>
                  <a:lnTo>
                    <a:pt x="1196" y="1399"/>
                  </a:lnTo>
                  <a:lnTo>
                    <a:pt x="1194" y="1398"/>
                  </a:lnTo>
                  <a:lnTo>
                    <a:pt x="1194" y="1396"/>
                  </a:lnTo>
                  <a:lnTo>
                    <a:pt x="1192" y="1394"/>
                  </a:lnTo>
                  <a:lnTo>
                    <a:pt x="1192" y="1392"/>
                  </a:lnTo>
                  <a:lnTo>
                    <a:pt x="1190" y="1390"/>
                  </a:lnTo>
                  <a:lnTo>
                    <a:pt x="1190" y="1388"/>
                  </a:lnTo>
                  <a:lnTo>
                    <a:pt x="1188" y="1388"/>
                  </a:lnTo>
                  <a:lnTo>
                    <a:pt x="1188" y="1386"/>
                  </a:lnTo>
                  <a:lnTo>
                    <a:pt x="1186" y="1384"/>
                  </a:lnTo>
                  <a:lnTo>
                    <a:pt x="1184" y="1382"/>
                  </a:lnTo>
                  <a:lnTo>
                    <a:pt x="1184" y="1381"/>
                  </a:lnTo>
                  <a:lnTo>
                    <a:pt x="1183" y="1379"/>
                  </a:lnTo>
                  <a:lnTo>
                    <a:pt x="1181" y="1375"/>
                  </a:lnTo>
                  <a:lnTo>
                    <a:pt x="1179" y="1375"/>
                  </a:lnTo>
                  <a:lnTo>
                    <a:pt x="1177" y="1371"/>
                  </a:lnTo>
                  <a:lnTo>
                    <a:pt x="1177" y="1365"/>
                  </a:lnTo>
                  <a:lnTo>
                    <a:pt x="1175" y="1363"/>
                  </a:lnTo>
                  <a:lnTo>
                    <a:pt x="1175" y="1362"/>
                  </a:lnTo>
                  <a:lnTo>
                    <a:pt x="1175" y="1360"/>
                  </a:lnTo>
                  <a:lnTo>
                    <a:pt x="1173" y="1354"/>
                  </a:lnTo>
                  <a:lnTo>
                    <a:pt x="1173" y="1352"/>
                  </a:lnTo>
                  <a:lnTo>
                    <a:pt x="1171" y="1348"/>
                  </a:lnTo>
                  <a:lnTo>
                    <a:pt x="1171" y="1346"/>
                  </a:lnTo>
                  <a:lnTo>
                    <a:pt x="1171" y="1345"/>
                  </a:lnTo>
                  <a:lnTo>
                    <a:pt x="1171" y="1343"/>
                  </a:lnTo>
                  <a:lnTo>
                    <a:pt x="1171" y="1341"/>
                  </a:lnTo>
                  <a:lnTo>
                    <a:pt x="1173" y="1339"/>
                  </a:lnTo>
                  <a:lnTo>
                    <a:pt x="1173" y="1337"/>
                  </a:lnTo>
                  <a:lnTo>
                    <a:pt x="1173" y="1335"/>
                  </a:lnTo>
                  <a:lnTo>
                    <a:pt x="1169" y="1333"/>
                  </a:lnTo>
                  <a:lnTo>
                    <a:pt x="1167" y="1333"/>
                  </a:lnTo>
                  <a:lnTo>
                    <a:pt x="1165" y="1333"/>
                  </a:lnTo>
                  <a:lnTo>
                    <a:pt x="1164" y="1333"/>
                  </a:lnTo>
                  <a:lnTo>
                    <a:pt x="1162" y="1335"/>
                  </a:lnTo>
                  <a:lnTo>
                    <a:pt x="1160" y="1335"/>
                  </a:lnTo>
                  <a:lnTo>
                    <a:pt x="1156" y="1337"/>
                  </a:lnTo>
                  <a:lnTo>
                    <a:pt x="1154" y="1337"/>
                  </a:lnTo>
                  <a:lnTo>
                    <a:pt x="1152" y="1339"/>
                  </a:lnTo>
                  <a:lnTo>
                    <a:pt x="1150" y="1339"/>
                  </a:lnTo>
                  <a:lnTo>
                    <a:pt x="1147" y="1341"/>
                  </a:lnTo>
                  <a:lnTo>
                    <a:pt x="1145" y="1341"/>
                  </a:lnTo>
                  <a:lnTo>
                    <a:pt x="1141" y="1341"/>
                  </a:lnTo>
                  <a:lnTo>
                    <a:pt x="1139" y="1341"/>
                  </a:lnTo>
                  <a:lnTo>
                    <a:pt x="1137" y="1339"/>
                  </a:lnTo>
                  <a:lnTo>
                    <a:pt x="1133" y="1339"/>
                  </a:lnTo>
                  <a:lnTo>
                    <a:pt x="1133" y="1341"/>
                  </a:lnTo>
                  <a:lnTo>
                    <a:pt x="1131" y="1341"/>
                  </a:lnTo>
                  <a:lnTo>
                    <a:pt x="1126" y="1339"/>
                  </a:lnTo>
                  <a:lnTo>
                    <a:pt x="1118" y="1335"/>
                  </a:lnTo>
                  <a:lnTo>
                    <a:pt x="1116" y="1333"/>
                  </a:lnTo>
                  <a:lnTo>
                    <a:pt x="1122" y="1322"/>
                  </a:lnTo>
                  <a:lnTo>
                    <a:pt x="1114" y="1320"/>
                  </a:lnTo>
                  <a:lnTo>
                    <a:pt x="1111" y="1316"/>
                  </a:lnTo>
                  <a:lnTo>
                    <a:pt x="1107" y="1312"/>
                  </a:lnTo>
                  <a:lnTo>
                    <a:pt x="1105" y="1310"/>
                  </a:lnTo>
                  <a:lnTo>
                    <a:pt x="1103" y="1307"/>
                  </a:lnTo>
                  <a:lnTo>
                    <a:pt x="1099" y="1305"/>
                  </a:lnTo>
                  <a:lnTo>
                    <a:pt x="1093" y="1303"/>
                  </a:lnTo>
                  <a:lnTo>
                    <a:pt x="1084" y="1303"/>
                  </a:lnTo>
                  <a:lnTo>
                    <a:pt x="1078" y="1305"/>
                  </a:lnTo>
                  <a:lnTo>
                    <a:pt x="1073" y="1305"/>
                  </a:lnTo>
                  <a:lnTo>
                    <a:pt x="1069" y="1305"/>
                  </a:lnTo>
                  <a:lnTo>
                    <a:pt x="1063" y="1301"/>
                  </a:lnTo>
                  <a:lnTo>
                    <a:pt x="1061" y="1299"/>
                  </a:lnTo>
                  <a:lnTo>
                    <a:pt x="1057" y="1292"/>
                  </a:lnTo>
                  <a:lnTo>
                    <a:pt x="1057" y="1286"/>
                  </a:lnTo>
                  <a:lnTo>
                    <a:pt x="1056" y="1274"/>
                  </a:lnTo>
                  <a:lnTo>
                    <a:pt x="1054" y="1269"/>
                  </a:lnTo>
                  <a:lnTo>
                    <a:pt x="1054" y="1263"/>
                  </a:lnTo>
                  <a:lnTo>
                    <a:pt x="1052" y="1259"/>
                  </a:lnTo>
                  <a:lnTo>
                    <a:pt x="1052" y="1256"/>
                  </a:lnTo>
                  <a:lnTo>
                    <a:pt x="1054" y="1254"/>
                  </a:lnTo>
                  <a:lnTo>
                    <a:pt x="1056" y="1254"/>
                  </a:lnTo>
                  <a:lnTo>
                    <a:pt x="1057" y="1256"/>
                  </a:lnTo>
                  <a:lnTo>
                    <a:pt x="1063" y="1257"/>
                  </a:lnTo>
                  <a:lnTo>
                    <a:pt x="1065" y="1256"/>
                  </a:lnTo>
                  <a:lnTo>
                    <a:pt x="1069" y="1256"/>
                  </a:lnTo>
                  <a:lnTo>
                    <a:pt x="1069" y="1254"/>
                  </a:lnTo>
                  <a:lnTo>
                    <a:pt x="1071" y="1250"/>
                  </a:lnTo>
                  <a:lnTo>
                    <a:pt x="1071" y="1246"/>
                  </a:lnTo>
                  <a:lnTo>
                    <a:pt x="1071" y="1244"/>
                  </a:lnTo>
                  <a:lnTo>
                    <a:pt x="1073" y="1244"/>
                  </a:lnTo>
                  <a:lnTo>
                    <a:pt x="1076" y="1240"/>
                  </a:lnTo>
                  <a:lnTo>
                    <a:pt x="1076" y="1239"/>
                  </a:lnTo>
                  <a:lnTo>
                    <a:pt x="1075" y="1235"/>
                  </a:lnTo>
                  <a:lnTo>
                    <a:pt x="1073" y="1235"/>
                  </a:lnTo>
                  <a:lnTo>
                    <a:pt x="1071" y="1233"/>
                  </a:lnTo>
                  <a:lnTo>
                    <a:pt x="1071" y="1229"/>
                  </a:lnTo>
                  <a:lnTo>
                    <a:pt x="1069" y="1225"/>
                  </a:lnTo>
                  <a:lnTo>
                    <a:pt x="1069" y="1223"/>
                  </a:lnTo>
                  <a:lnTo>
                    <a:pt x="1067" y="1221"/>
                  </a:lnTo>
                  <a:lnTo>
                    <a:pt x="1069" y="1220"/>
                  </a:lnTo>
                  <a:lnTo>
                    <a:pt x="1073" y="1218"/>
                  </a:lnTo>
                  <a:lnTo>
                    <a:pt x="1075" y="1216"/>
                  </a:lnTo>
                  <a:lnTo>
                    <a:pt x="1073" y="1214"/>
                  </a:lnTo>
                  <a:lnTo>
                    <a:pt x="1071" y="1214"/>
                  </a:lnTo>
                  <a:lnTo>
                    <a:pt x="1069" y="1214"/>
                  </a:lnTo>
                  <a:lnTo>
                    <a:pt x="1067" y="1214"/>
                  </a:lnTo>
                  <a:lnTo>
                    <a:pt x="1061" y="1214"/>
                  </a:lnTo>
                  <a:lnTo>
                    <a:pt x="1052" y="1214"/>
                  </a:lnTo>
                  <a:lnTo>
                    <a:pt x="1044" y="1216"/>
                  </a:lnTo>
                  <a:lnTo>
                    <a:pt x="1042" y="1216"/>
                  </a:lnTo>
                  <a:lnTo>
                    <a:pt x="1037" y="1220"/>
                  </a:lnTo>
                  <a:lnTo>
                    <a:pt x="1037" y="1221"/>
                  </a:lnTo>
                  <a:lnTo>
                    <a:pt x="1035" y="1221"/>
                  </a:lnTo>
                  <a:lnTo>
                    <a:pt x="1033" y="1225"/>
                  </a:lnTo>
                  <a:lnTo>
                    <a:pt x="1029" y="1227"/>
                  </a:lnTo>
                  <a:lnTo>
                    <a:pt x="1027" y="1229"/>
                  </a:lnTo>
                  <a:lnTo>
                    <a:pt x="1025" y="1229"/>
                  </a:lnTo>
                  <a:lnTo>
                    <a:pt x="1022" y="1233"/>
                  </a:lnTo>
                  <a:lnTo>
                    <a:pt x="1020" y="1235"/>
                  </a:lnTo>
                  <a:lnTo>
                    <a:pt x="1018" y="1235"/>
                  </a:lnTo>
                  <a:lnTo>
                    <a:pt x="1018" y="1233"/>
                  </a:lnTo>
                  <a:lnTo>
                    <a:pt x="1018" y="1231"/>
                  </a:lnTo>
                  <a:lnTo>
                    <a:pt x="1018" y="1229"/>
                  </a:lnTo>
                  <a:lnTo>
                    <a:pt x="1018" y="1227"/>
                  </a:lnTo>
                  <a:lnTo>
                    <a:pt x="1018" y="1225"/>
                  </a:lnTo>
                  <a:lnTo>
                    <a:pt x="1020" y="1216"/>
                  </a:lnTo>
                  <a:lnTo>
                    <a:pt x="1020" y="1212"/>
                  </a:lnTo>
                  <a:lnTo>
                    <a:pt x="1020" y="1210"/>
                  </a:lnTo>
                  <a:lnTo>
                    <a:pt x="1020" y="1208"/>
                  </a:lnTo>
                  <a:lnTo>
                    <a:pt x="1022" y="1206"/>
                  </a:lnTo>
                  <a:lnTo>
                    <a:pt x="1022" y="1203"/>
                  </a:lnTo>
                  <a:lnTo>
                    <a:pt x="1022" y="1201"/>
                  </a:lnTo>
                  <a:lnTo>
                    <a:pt x="1018" y="1201"/>
                  </a:lnTo>
                  <a:lnTo>
                    <a:pt x="1014" y="1201"/>
                  </a:lnTo>
                  <a:lnTo>
                    <a:pt x="1006" y="1201"/>
                  </a:lnTo>
                  <a:lnTo>
                    <a:pt x="997" y="1203"/>
                  </a:lnTo>
                  <a:lnTo>
                    <a:pt x="987" y="1203"/>
                  </a:lnTo>
                  <a:lnTo>
                    <a:pt x="978" y="1203"/>
                  </a:lnTo>
                  <a:lnTo>
                    <a:pt x="974" y="1204"/>
                  </a:lnTo>
                  <a:lnTo>
                    <a:pt x="968" y="1206"/>
                  </a:lnTo>
                  <a:lnTo>
                    <a:pt x="965" y="1208"/>
                  </a:lnTo>
                  <a:lnTo>
                    <a:pt x="965" y="1210"/>
                  </a:lnTo>
                  <a:lnTo>
                    <a:pt x="963" y="1214"/>
                  </a:lnTo>
                  <a:lnTo>
                    <a:pt x="963" y="1218"/>
                  </a:lnTo>
                  <a:lnTo>
                    <a:pt x="965" y="1221"/>
                  </a:lnTo>
                  <a:lnTo>
                    <a:pt x="965" y="1225"/>
                  </a:lnTo>
                  <a:lnTo>
                    <a:pt x="965" y="1227"/>
                  </a:lnTo>
                  <a:lnTo>
                    <a:pt x="963" y="1229"/>
                  </a:lnTo>
                  <a:lnTo>
                    <a:pt x="961" y="1231"/>
                  </a:lnTo>
                  <a:lnTo>
                    <a:pt x="959" y="1235"/>
                  </a:lnTo>
                  <a:lnTo>
                    <a:pt x="957" y="1235"/>
                  </a:lnTo>
                  <a:lnTo>
                    <a:pt x="953" y="1239"/>
                  </a:lnTo>
                  <a:lnTo>
                    <a:pt x="948" y="1239"/>
                  </a:lnTo>
                  <a:lnTo>
                    <a:pt x="942" y="1239"/>
                  </a:lnTo>
                  <a:lnTo>
                    <a:pt x="936" y="1239"/>
                  </a:lnTo>
                  <a:lnTo>
                    <a:pt x="931" y="1237"/>
                  </a:lnTo>
                  <a:lnTo>
                    <a:pt x="929" y="1237"/>
                  </a:lnTo>
                  <a:lnTo>
                    <a:pt x="927" y="1235"/>
                  </a:lnTo>
                  <a:lnTo>
                    <a:pt x="921" y="1233"/>
                  </a:lnTo>
                  <a:lnTo>
                    <a:pt x="917" y="1233"/>
                  </a:lnTo>
                  <a:lnTo>
                    <a:pt x="914" y="1233"/>
                  </a:lnTo>
                  <a:lnTo>
                    <a:pt x="906" y="1235"/>
                  </a:lnTo>
                  <a:lnTo>
                    <a:pt x="904" y="1235"/>
                  </a:lnTo>
                  <a:lnTo>
                    <a:pt x="902" y="1233"/>
                  </a:lnTo>
                  <a:lnTo>
                    <a:pt x="900" y="1231"/>
                  </a:lnTo>
                  <a:lnTo>
                    <a:pt x="898" y="1227"/>
                  </a:lnTo>
                  <a:lnTo>
                    <a:pt x="896" y="1227"/>
                  </a:lnTo>
                  <a:lnTo>
                    <a:pt x="893" y="1223"/>
                  </a:lnTo>
                  <a:lnTo>
                    <a:pt x="891" y="1223"/>
                  </a:lnTo>
                  <a:lnTo>
                    <a:pt x="889" y="1221"/>
                  </a:lnTo>
                  <a:lnTo>
                    <a:pt x="887" y="1221"/>
                  </a:lnTo>
                  <a:lnTo>
                    <a:pt x="883" y="1218"/>
                  </a:lnTo>
                  <a:lnTo>
                    <a:pt x="879" y="1218"/>
                  </a:lnTo>
                  <a:lnTo>
                    <a:pt x="876" y="1218"/>
                  </a:lnTo>
                  <a:lnTo>
                    <a:pt x="874" y="1220"/>
                  </a:lnTo>
                  <a:lnTo>
                    <a:pt x="870" y="1223"/>
                  </a:lnTo>
                  <a:lnTo>
                    <a:pt x="868" y="1227"/>
                  </a:lnTo>
                  <a:lnTo>
                    <a:pt x="864" y="1229"/>
                  </a:lnTo>
                  <a:lnTo>
                    <a:pt x="864" y="1231"/>
                  </a:lnTo>
                  <a:lnTo>
                    <a:pt x="862" y="1233"/>
                  </a:lnTo>
                  <a:lnTo>
                    <a:pt x="859" y="1233"/>
                  </a:lnTo>
                  <a:lnTo>
                    <a:pt x="859" y="1229"/>
                  </a:lnTo>
                  <a:lnTo>
                    <a:pt x="855" y="1227"/>
                  </a:lnTo>
                  <a:lnTo>
                    <a:pt x="853" y="1227"/>
                  </a:lnTo>
                  <a:lnTo>
                    <a:pt x="851" y="1223"/>
                  </a:lnTo>
                  <a:lnTo>
                    <a:pt x="851" y="1220"/>
                  </a:lnTo>
                  <a:lnTo>
                    <a:pt x="849" y="1218"/>
                  </a:lnTo>
                  <a:lnTo>
                    <a:pt x="847" y="1216"/>
                  </a:lnTo>
                  <a:lnTo>
                    <a:pt x="845" y="1214"/>
                  </a:lnTo>
                  <a:lnTo>
                    <a:pt x="845" y="1216"/>
                  </a:lnTo>
                  <a:lnTo>
                    <a:pt x="843" y="1216"/>
                  </a:lnTo>
                  <a:lnTo>
                    <a:pt x="842" y="1218"/>
                  </a:lnTo>
                  <a:lnTo>
                    <a:pt x="840" y="1220"/>
                  </a:lnTo>
                  <a:lnTo>
                    <a:pt x="838" y="1221"/>
                  </a:lnTo>
                  <a:lnTo>
                    <a:pt x="836" y="1223"/>
                  </a:lnTo>
                  <a:lnTo>
                    <a:pt x="834" y="1225"/>
                  </a:lnTo>
                  <a:lnTo>
                    <a:pt x="832" y="1229"/>
                  </a:lnTo>
                  <a:lnTo>
                    <a:pt x="830" y="1229"/>
                  </a:lnTo>
                  <a:lnTo>
                    <a:pt x="826" y="1229"/>
                  </a:lnTo>
                  <a:lnTo>
                    <a:pt x="824" y="1231"/>
                  </a:lnTo>
                  <a:lnTo>
                    <a:pt x="823" y="1235"/>
                  </a:lnTo>
                  <a:lnTo>
                    <a:pt x="821" y="1235"/>
                  </a:lnTo>
                  <a:lnTo>
                    <a:pt x="819" y="1235"/>
                  </a:lnTo>
                  <a:lnTo>
                    <a:pt x="821" y="1233"/>
                  </a:lnTo>
                  <a:lnTo>
                    <a:pt x="821" y="1229"/>
                  </a:lnTo>
                  <a:lnTo>
                    <a:pt x="821" y="1227"/>
                  </a:lnTo>
                  <a:lnTo>
                    <a:pt x="819" y="1223"/>
                  </a:lnTo>
                  <a:lnTo>
                    <a:pt x="817" y="1221"/>
                  </a:lnTo>
                  <a:lnTo>
                    <a:pt x="813" y="1221"/>
                  </a:lnTo>
                  <a:lnTo>
                    <a:pt x="811" y="1220"/>
                  </a:lnTo>
                  <a:lnTo>
                    <a:pt x="809" y="1216"/>
                  </a:lnTo>
                  <a:lnTo>
                    <a:pt x="806" y="1212"/>
                  </a:lnTo>
                  <a:lnTo>
                    <a:pt x="800" y="1210"/>
                  </a:lnTo>
                  <a:lnTo>
                    <a:pt x="792" y="1208"/>
                  </a:lnTo>
                  <a:lnTo>
                    <a:pt x="790" y="1208"/>
                  </a:lnTo>
                  <a:lnTo>
                    <a:pt x="787" y="1208"/>
                  </a:lnTo>
                  <a:lnTo>
                    <a:pt x="781" y="1206"/>
                  </a:lnTo>
                  <a:lnTo>
                    <a:pt x="777" y="1206"/>
                  </a:lnTo>
                  <a:lnTo>
                    <a:pt x="777" y="1208"/>
                  </a:lnTo>
                  <a:lnTo>
                    <a:pt x="779" y="1210"/>
                  </a:lnTo>
                  <a:lnTo>
                    <a:pt x="779" y="1212"/>
                  </a:lnTo>
                  <a:lnTo>
                    <a:pt x="779" y="1214"/>
                  </a:lnTo>
                  <a:lnTo>
                    <a:pt x="777" y="1216"/>
                  </a:lnTo>
                  <a:lnTo>
                    <a:pt x="773" y="1218"/>
                  </a:lnTo>
                  <a:lnTo>
                    <a:pt x="770" y="1221"/>
                  </a:lnTo>
                  <a:lnTo>
                    <a:pt x="766" y="1221"/>
                  </a:lnTo>
                  <a:lnTo>
                    <a:pt x="762" y="1220"/>
                  </a:lnTo>
                  <a:lnTo>
                    <a:pt x="760" y="1218"/>
                  </a:lnTo>
                  <a:lnTo>
                    <a:pt x="758" y="1218"/>
                  </a:lnTo>
                  <a:lnTo>
                    <a:pt x="754" y="1216"/>
                  </a:lnTo>
                  <a:lnTo>
                    <a:pt x="753" y="1216"/>
                  </a:lnTo>
                  <a:lnTo>
                    <a:pt x="751" y="1216"/>
                  </a:lnTo>
                  <a:lnTo>
                    <a:pt x="749" y="1216"/>
                  </a:lnTo>
                  <a:lnTo>
                    <a:pt x="745" y="1216"/>
                  </a:lnTo>
                  <a:lnTo>
                    <a:pt x="741" y="1218"/>
                  </a:lnTo>
                  <a:lnTo>
                    <a:pt x="737" y="1218"/>
                  </a:lnTo>
                  <a:lnTo>
                    <a:pt x="734" y="1218"/>
                  </a:lnTo>
                  <a:lnTo>
                    <a:pt x="730" y="1218"/>
                  </a:lnTo>
                  <a:lnTo>
                    <a:pt x="726" y="1220"/>
                  </a:lnTo>
                  <a:lnTo>
                    <a:pt x="724" y="1221"/>
                  </a:lnTo>
                  <a:lnTo>
                    <a:pt x="722" y="1223"/>
                  </a:lnTo>
                  <a:lnTo>
                    <a:pt x="720" y="1223"/>
                  </a:lnTo>
                  <a:lnTo>
                    <a:pt x="720" y="1221"/>
                  </a:lnTo>
                  <a:lnTo>
                    <a:pt x="718" y="1220"/>
                  </a:lnTo>
                  <a:lnTo>
                    <a:pt x="717" y="1220"/>
                  </a:lnTo>
                  <a:lnTo>
                    <a:pt x="715" y="1221"/>
                  </a:lnTo>
                  <a:lnTo>
                    <a:pt x="713" y="1223"/>
                  </a:lnTo>
                  <a:lnTo>
                    <a:pt x="711" y="1223"/>
                  </a:lnTo>
                  <a:lnTo>
                    <a:pt x="709" y="1225"/>
                  </a:lnTo>
                  <a:lnTo>
                    <a:pt x="707" y="1225"/>
                  </a:lnTo>
                  <a:lnTo>
                    <a:pt x="703" y="1223"/>
                  </a:lnTo>
                  <a:lnTo>
                    <a:pt x="701" y="1221"/>
                  </a:lnTo>
                  <a:lnTo>
                    <a:pt x="699" y="1221"/>
                  </a:lnTo>
                  <a:lnTo>
                    <a:pt x="698" y="1221"/>
                  </a:lnTo>
                  <a:lnTo>
                    <a:pt x="698" y="1220"/>
                  </a:lnTo>
                  <a:lnTo>
                    <a:pt x="696" y="1220"/>
                  </a:lnTo>
                  <a:lnTo>
                    <a:pt x="698" y="1216"/>
                  </a:lnTo>
                  <a:lnTo>
                    <a:pt x="696" y="1214"/>
                  </a:lnTo>
                  <a:lnTo>
                    <a:pt x="692" y="1214"/>
                  </a:lnTo>
                  <a:lnTo>
                    <a:pt x="690" y="1214"/>
                  </a:lnTo>
                  <a:lnTo>
                    <a:pt x="686" y="1216"/>
                  </a:lnTo>
                  <a:lnTo>
                    <a:pt x="684" y="1218"/>
                  </a:lnTo>
                  <a:lnTo>
                    <a:pt x="681" y="1218"/>
                  </a:lnTo>
                  <a:lnTo>
                    <a:pt x="677" y="1220"/>
                  </a:lnTo>
                  <a:lnTo>
                    <a:pt x="673" y="1221"/>
                  </a:lnTo>
                  <a:lnTo>
                    <a:pt x="669" y="1220"/>
                  </a:lnTo>
                  <a:lnTo>
                    <a:pt x="660" y="1216"/>
                  </a:lnTo>
                  <a:lnTo>
                    <a:pt x="650" y="1208"/>
                  </a:lnTo>
                  <a:lnTo>
                    <a:pt x="646" y="1199"/>
                  </a:lnTo>
                  <a:lnTo>
                    <a:pt x="646" y="1197"/>
                  </a:lnTo>
                  <a:lnTo>
                    <a:pt x="645" y="1193"/>
                  </a:lnTo>
                  <a:lnTo>
                    <a:pt x="645" y="1185"/>
                  </a:lnTo>
                  <a:lnTo>
                    <a:pt x="645" y="1180"/>
                  </a:lnTo>
                  <a:lnTo>
                    <a:pt x="645" y="1174"/>
                  </a:lnTo>
                  <a:lnTo>
                    <a:pt x="641" y="1167"/>
                  </a:lnTo>
                  <a:lnTo>
                    <a:pt x="639" y="1161"/>
                  </a:lnTo>
                  <a:lnTo>
                    <a:pt x="633" y="1155"/>
                  </a:lnTo>
                  <a:lnTo>
                    <a:pt x="626" y="1148"/>
                  </a:lnTo>
                  <a:lnTo>
                    <a:pt x="618" y="1140"/>
                  </a:lnTo>
                  <a:lnTo>
                    <a:pt x="609" y="1129"/>
                  </a:lnTo>
                  <a:lnTo>
                    <a:pt x="591" y="1096"/>
                  </a:lnTo>
                  <a:lnTo>
                    <a:pt x="559" y="1030"/>
                  </a:lnTo>
                  <a:lnTo>
                    <a:pt x="540" y="990"/>
                  </a:lnTo>
                  <a:lnTo>
                    <a:pt x="542" y="990"/>
                  </a:lnTo>
                  <a:lnTo>
                    <a:pt x="540" y="987"/>
                  </a:lnTo>
                  <a:lnTo>
                    <a:pt x="540" y="983"/>
                  </a:lnTo>
                  <a:lnTo>
                    <a:pt x="538" y="977"/>
                  </a:lnTo>
                  <a:lnTo>
                    <a:pt x="533" y="964"/>
                  </a:lnTo>
                  <a:lnTo>
                    <a:pt x="535" y="941"/>
                  </a:lnTo>
                  <a:lnTo>
                    <a:pt x="544" y="924"/>
                  </a:lnTo>
                  <a:lnTo>
                    <a:pt x="559" y="909"/>
                  </a:lnTo>
                  <a:lnTo>
                    <a:pt x="582" y="894"/>
                  </a:lnTo>
                  <a:lnTo>
                    <a:pt x="588" y="888"/>
                  </a:lnTo>
                  <a:lnTo>
                    <a:pt x="588" y="881"/>
                  </a:lnTo>
                  <a:lnTo>
                    <a:pt x="584" y="877"/>
                  </a:lnTo>
                  <a:lnTo>
                    <a:pt x="584" y="875"/>
                  </a:lnTo>
                  <a:lnTo>
                    <a:pt x="580" y="875"/>
                  </a:lnTo>
                  <a:lnTo>
                    <a:pt x="571" y="877"/>
                  </a:lnTo>
                  <a:lnTo>
                    <a:pt x="565" y="881"/>
                  </a:lnTo>
                  <a:lnTo>
                    <a:pt x="557" y="886"/>
                  </a:lnTo>
                  <a:lnTo>
                    <a:pt x="540" y="884"/>
                  </a:lnTo>
                  <a:lnTo>
                    <a:pt x="512" y="875"/>
                  </a:lnTo>
                  <a:lnTo>
                    <a:pt x="491" y="867"/>
                  </a:lnTo>
                  <a:lnTo>
                    <a:pt x="468" y="860"/>
                  </a:lnTo>
                  <a:lnTo>
                    <a:pt x="461" y="856"/>
                  </a:lnTo>
                  <a:lnTo>
                    <a:pt x="453" y="845"/>
                  </a:lnTo>
                  <a:lnTo>
                    <a:pt x="444" y="818"/>
                  </a:lnTo>
                  <a:lnTo>
                    <a:pt x="434" y="811"/>
                  </a:lnTo>
                  <a:lnTo>
                    <a:pt x="413" y="805"/>
                  </a:lnTo>
                  <a:lnTo>
                    <a:pt x="400" y="807"/>
                  </a:lnTo>
                  <a:lnTo>
                    <a:pt x="394" y="809"/>
                  </a:lnTo>
                  <a:lnTo>
                    <a:pt x="389" y="812"/>
                  </a:lnTo>
                  <a:lnTo>
                    <a:pt x="379" y="820"/>
                  </a:lnTo>
                  <a:lnTo>
                    <a:pt x="374" y="829"/>
                  </a:lnTo>
                  <a:lnTo>
                    <a:pt x="372" y="841"/>
                  </a:lnTo>
                  <a:lnTo>
                    <a:pt x="370" y="856"/>
                  </a:lnTo>
                  <a:lnTo>
                    <a:pt x="360" y="869"/>
                  </a:lnTo>
                  <a:lnTo>
                    <a:pt x="347" y="875"/>
                  </a:lnTo>
                  <a:lnTo>
                    <a:pt x="338" y="881"/>
                  </a:lnTo>
                  <a:lnTo>
                    <a:pt x="319" y="888"/>
                  </a:lnTo>
                  <a:lnTo>
                    <a:pt x="288" y="900"/>
                  </a:lnTo>
                  <a:lnTo>
                    <a:pt x="249" y="924"/>
                  </a:lnTo>
                  <a:lnTo>
                    <a:pt x="239" y="932"/>
                  </a:lnTo>
                  <a:lnTo>
                    <a:pt x="220" y="937"/>
                  </a:lnTo>
                  <a:lnTo>
                    <a:pt x="199" y="945"/>
                  </a:lnTo>
                  <a:lnTo>
                    <a:pt x="182" y="953"/>
                  </a:lnTo>
                  <a:lnTo>
                    <a:pt x="169" y="949"/>
                  </a:lnTo>
                  <a:lnTo>
                    <a:pt x="163" y="943"/>
                  </a:lnTo>
                  <a:lnTo>
                    <a:pt x="156" y="943"/>
                  </a:lnTo>
                  <a:lnTo>
                    <a:pt x="144" y="954"/>
                  </a:lnTo>
                  <a:lnTo>
                    <a:pt x="133" y="966"/>
                  </a:lnTo>
                  <a:lnTo>
                    <a:pt x="114" y="973"/>
                  </a:lnTo>
                  <a:lnTo>
                    <a:pt x="101" y="979"/>
                  </a:lnTo>
                  <a:lnTo>
                    <a:pt x="74" y="1006"/>
                  </a:lnTo>
                  <a:lnTo>
                    <a:pt x="67" y="1017"/>
                  </a:lnTo>
                  <a:lnTo>
                    <a:pt x="55" y="1017"/>
                  </a:lnTo>
                  <a:lnTo>
                    <a:pt x="36" y="1017"/>
                  </a:lnTo>
                  <a:lnTo>
                    <a:pt x="23" y="1017"/>
                  </a:lnTo>
                  <a:lnTo>
                    <a:pt x="14" y="1025"/>
                  </a:lnTo>
                  <a:lnTo>
                    <a:pt x="6" y="1026"/>
                  </a:lnTo>
                  <a:lnTo>
                    <a:pt x="6" y="1025"/>
                  </a:lnTo>
                  <a:lnTo>
                    <a:pt x="6" y="1023"/>
                  </a:lnTo>
                  <a:lnTo>
                    <a:pt x="6" y="1021"/>
                  </a:lnTo>
                  <a:lnTo>
                    <a:pt x="4" y="1019"/>
                  </a:lnTo>
                  <a:lnTo>
                    <a:pt x="4" y="1017"/>
                  </a:lnTo>
                  <a:lnTo>
                    <a:pt x="4" y="1015"/>
                  </a:lnTo>
                  <a:lnTo>
                    <a:pt x="2" y="1013"/>
                  </a:lnTo>
                  <a:lnTo>
                    <a:pt x="2" y="1011"/>
                  </a:lnTo>
                  <a:lnTo>
                    <a:pt x="2" y="1007"/>
                  </a:lnTo>
                  <a:lnTo>
                    <a:pt x="2" y="1006"/>
                  </a:lnTo>
                  <a:lnTo>
                    <a:pt x="4" y="1004"/>
                  </a:lnTo>
                  <a:lnTo>
                    <a:pt x="4" y="1002"/>
                  </a:lnTo>
                  <a:lnTo>
                    <a:pt x="2" y="1000"/>
                  </a:lnTo>
                  <a:lnTo>
                    <a:pt x="0" y="1000"/>
                  </a:lnTo>
                  <a:lnTo>
                    <a:pt x="0" y="996"/>
                  </a:lnTo>
                  <a:lnTo>
                    <a:pt x="2" y="996"/>
                  </a:lnTo>
                  <a:lnTo>
                    <a:pt x="4" y="994"/>
                  </a:lnTo>
                  <a:lnTo>
                    <a:pt x="2" y="992"/>
                  </a:lnTo>
                  <a:lnTo>
                    <a:pt x="2" y="990"/>
                  </a:lnTo>
                  <a:lnTo>
                    <a:pt x="2" y="989"/>
                  </a:lnTo>
                  <a:lnTo>
                    <a:pt x="2" y="987"/>
                  </a:lnTo>
                  <a:lnTo>
                    <a:pt x="2" y="985"/>
                  </a:lnTo>
                  <a:lnTo>
                    <a:pt x="4" y="983"/>
                  </a:lnTo>
                  <a:lnTo>
                    <a:pt x="4" y="981"/>
                  </a:lnTo>
                  <a:lnTo>
                    <a:pt x="6" y="979"/>
                  </a:lnTo>
                  <a:lnTo>
                    <a:pt x="4" y="977"/>
                  </a:lnTo>
                  <a:lnTo>
                    <a:pt x="2" y="977"/>
                  </a:lnTo>
                  <a:lnTo>
                    <a:pt x="2" y="975"/>
                  </a:lnTo>
                  <a:lnTo>
                    <a:pt x="2" y="971"/>
                  </a:lnTo>
                  <a:lnTo>
                    <a:pt x="2" y="970"/>
                  </a:lnTo>
                  <a:lnTo>
                    <a:pt x="2" y="968"/>
                  </a:lnTo>
                  <a:lnTo>
                    <a:pt x="2" y="966"/>
                  </a:lnTo>
                  <a:lnTo>
                    <a:pt x="4" y="962"/>
                  </a:lnTo>
                  <a:lnTo>
                    <a:pt x="2" y="960"/>
                  </a:lnTo>
                  <a:lnTo>
                    <a:pt x="2" y="958"/>
                  </a:lnTo>
                  <a:lnTo>
                    <a:pt x="0" y="958"/>
                  </a:lnTo>
                  <a:lnTo>
                    <a:pt x="0" y="956"/>
                  </a:lnTo>
                  <a:lnTo>
                    <a:pt x="0" y="954"/>
                  </a:lnTo>
                  <a:lnTo>
                    <a:pt x="0" y="953"/>
                  </a:lnTo>
                  <a:lnTo>
                    <a:pt x="0" y="951"/>
                  </a:lnTo>
                  <a:lnTo>
                    <a:pt x="0" y="949"/>
                  </a:lnTo>
                  <a:lnTo>
                    <a:pt x="2" y="949"/>
                  </a:lnTo>
                  <a:lnTo>
                    <a:pt x="4" y="947"/>
                  </a:lnTo>
                  <a:lnTo>
                    <a:pt x="6" y="947"/>
                  </a:lnTo>
                  <a:lnTo>
                    <a:pt x="8" y="945"/>
                  </a:lnTo>
                  <a:lnTo>
                    <a:pt x="10" y="945"/>
                  </a:lnTo>
                  <a:lnTo>
                    <a:pt x="12" y="943"/>
                  </a:lnTo>
                  <a:lnTo>
                    <a:pt x="12" y="941"/>
                  </a:lnTo>
                  <a:lnTo>
                    <a:pt x="10" y="939"/>
                  </a:lnTo>
                  <a:lnTo>
                    <a:pt x="10" y="937"/>
                  </a:lnTo>
                  <a:lnTo>
                    <a:pt x="8" y="936"/>
                  </a:lnTo>
                  <a:lnTo>
                    <a:pt x="8" y="934"/>
                  </a:lnTo>
                  <a:lnTo>
                    <a:pt x="8" y="932"/>
                  </a:lnTo>
                  <a:lnTo>
                    <a:pt x="10" y="930"/>
                  </a:lnTo>
                  <a:lnTo>
                    <a:pt x="10" y="926"/>
                  </a:lnTo>
                  <a:lnTo>
                    <a:pt x="10" y="924"/>
                  </a:lnTo>
                  <a:lnTo>
                    <a:pt x="10" y="922"/>
                  </a:lnTo>
                  <a:lnTo>
                    <a:pt x="12" y="920"/>
                  </a:lnTo>
                  <a:lnTo>
                    <a:pt x="14" y="920"/>
                  </a:lnTo>
                  <a:lnTo>
                    <a:pt x="14" y="918"/>
                  </a:lnTo>
                  <a:lnTo>
                    <a:pt x="14" y="917"/>
                  </a:lnTo>
                  <a:lnTo>
                    <a:pt x="14" y="915"/>
                  </a:lnTo>
                  <a:lnTo>
                    <a:pt x="14" y="913"/>
                  </a:lnTo>
                  <a:lnTo>
                    <a:pt x="14" y="911"/>
                  </a:lnTo>
                  <a:lnTo>
                    <a:pt x="14" y="909"/>
                  </a:lnTo>
                  <a:lnTo>
                    <a:pt x="12" y="907"/>
                  </a:lnTo>
                  <a:lnTo>
                    <a:pt x="8" y="907"/>
                  </a:lnTo>
                  <a:lnTo>
                    <a:pt x="8" y="905"/>
                  </a:lnTo>
                  <a:lnTo>
                    <a:pt x="10" y="903"/>
                  </a:lnTo>
                  <a:lnTo>
                    <a:pt x="12" y="901"/>
                  </a:lnTo>
                  <a:lnTo>
                    <a:pt x="14" y="901"/>
                  </a:lnTo>
                  <a:lnTo>
                    <a:pt x="16" y="900"/>
                  </a:lnTo>
                  <a:lnTo>
                    <a:pt x="16" y="898"/>
                  </a:lnTo>
                  <a:lnTo>
                    <a:pt x="16" y="894"/>
                  </a:lnTo>
                  <a:lnTo>
                    <a:pt x="16" y="892"/>
                  </a:lnTo>
                  <a:lnTo>
                    <a:pt x="14" y="890"/>
                  </a:lnTo>
                  <a:lnTo>
                    <a:pt x="14" y="888"/>
                  </a:lnTo>
                  <a:lnTo>
                    <a:pt x="14" y="886"/>
                  </a:lnTo>
                  <a:lnTo>
                    <a:pt x="14" y="884"/>
                  </a:lnTo>
                  <a:lnTo>
                    <a:pt x="16" y="882"/>
                  </a:lnTo>
                  <a:lnTo>
                    <a:pt x="16" y="881"/>
                  </a:lnTo>
                  <a:lnTo>
                    <a:pt x="16" y="879"/>
                  </a:lnTo>
                  <a:lnTo>
                    <a:pt x="18" y="877"/>
                  </a:lnTo>
                  <a:lnTo>
                    <a:pt x="18" y="875"/>
                  </a:lnTo>
                  <a:lnTo>
                    <a:pt x="18" y="873"/>
                  </a:lnTo>
                  <a:lnTo>
                    <a:pt x="18" y="871"/>
                  </a:lnTo>
                  <a:lnTo>
                    <a:pt x="16" y="869"/>
                  </a:lnTo>
                  <a:lnTo>
                    <a:pt x="16" y="867"/>
                  </a:lnTo>
                  <a:lnTo>
                    <a:pt x="18" y="865"/>
                  </a:lnTo>
                  <a:lnTo>
                    <a:pt x="18" y="864"/>
                  </a:lnTo>
                  <a:lnTo>
                    <a:pt x="18" y="862"/>
                  </a:lnTo>
                  <a:lnTo>
                    <a:pt x="18" y="860"/>
                  </a:lnTo>
                  <a:lnTo>
                    <a:pt x="18" y="858"/>
                  </a:lnTo>
                  <a:lnTo>
                    <a:pt x="18" y="854"/>
                  </a:lnTo>
                  <a:lnTo>
                    <a:pt x="18" y="852"/>
                  </a:lnTo>
                  <a:lnTo>
                    <a:pt x="18" y="850"/>
                  </a:lnTo>
                  <a:lnTo>
                    <a:pt x="19" y="852"/>
                  </a:lnTo>
                  <a:lnTo>
                    <a:pt x="21" y="852"/>
                  </a:lnTo>
                  <a:lnTo>
                    <a:pt x="23" y="850"/>
                  </a:lnTo>
                  <a:lnTo>
                    <a:pt x="25" y="850"/>
                  </a:lnTo>
                  <a:lnTo>
                    <a:pt x="27" y="850"/>
                  </a:lnTo>
                  <a:lnTo>
                    <a:pt x="29" y="850"/>
                  </a:lnTo>
                  <a:lnTo>
                    <a:pt x="31" y="850"/>
                  </a:lnTo>
                  <a:lnTo>
                    <a:pt x="33" y="850"/>
                  </a:lnTo>
                  <a:lnTo>
                    <a:pt x="35" y="852"/>
                  </a:lnTo>
                  <a:lnTo>
                    <a:pt x="36" y="852"/>
                  </a:lnTo>
                  <a:lnTo>
                    <a:pt x="40" y="852"/>
                  </a:lnTo>
                  <a:lnTo>
                    <a:pt x="42" y="852"/>
                  </a:lnTo>
                  <a:lnTo>
                    <a:pt x="44" y="854"/>
                  </a:lnTo>
                  <a:lnTo>
                    <a:pt x="46" y="854"/>
                  </a:lnTo>
                  <a:lnTo>
                    <a:pt x="50" y="854"/>
                  </a:lnTo>
                  <a:lnTo>
                    <a:pt x="52" y="852"/>
                  </a:lnTo>
                  <a:lnTo>
                    <a:pt x="54" y="850"/>
                  </a:lnTo>
                  <a:lnTo>
                    <a:pt x="55" y="850"/>
                  </a:lnTo>
                  <a:lnTo>
                    <a:pt x="57" y="848"/>
                  </a:lnTo>
                  <a:lnTo>
                    <a:pt x="57" y="847"/>
                  </a:lnTo>
                  <a:lnTo>
                    <a:pt x="59" y="847"/>
                  </a:lnTo>
                  <a:lnTo>
                    <a:pt x="61" y="845"/>
                  </a:lnTo>
                  <a:lnTo>
                    <a:pt x="67" y="845"/>
                  </a:lnTo>
                  <a:lnTo>
                    <a:pt x="74" y="845"/>
                  </a:lnTo>
                  <a:lnTo>
                    <a:pt x="80" y="845"/>
                  </a:lnTo>
                  <a:lnTo>
                    <a:pt x="84" y="843"/>
                  </a:lnTo>
                  <a:lnTo>
                    <a:pt x="91" y="850"/>
                  </a:lnTo>
                  <a:lnTo>
                    <a:pt x="95" y="850"/>
                  </a:lnTo>
                  <a:lnTo>
                    <a:pt x="97" y="850"/>
                  </a:lnTo>
                  <a:lnTo>
                    <a:pt x="105" y="848"/>
                  </a:lnTo>
                  <a:lnTo>
                    <a:pt x="110" y="847"/>
                  </a:lnTo>
                  <a:lnTo>
                    <a:pt x="116" y="845"/>
                  </a:lnTo>
                  <a:lnTo>
                    <a:pt x="124" y="843"/>
                  </a:lnTo>
                  <a:lnTo>
                    <a:pt x="129" y="841"/>
                  </a:lnTo>
                  <a:lnTo>
                    <a:pt x="131" y="841"/>
                  </a:lnTo>
                  <a:lnTo>
                    <a:pt x="131" y="839"/>
                  </a:lnTo>
                  <a:lnTo>
                    <a:pt x="131" y="837"/>
                  </a:lnTo>
                  <a:lnTo>
                    <a:pt x="133" y="833"/>
                  </a:lnTo>
                  <a:lnTo>
                    <a:pt x="133" y="829"/>
                  </a:lnTo>
                  <a:lnTo>
                    <a:pt x="135" y="828"/>
                  </a:lnTo>
                  <a:lnTo>
                    <a:pt x="135" y="826"/>
                  </a:lnTo>
                  <a:lnTo>
                    <a:pt x="135" y="824"/>
                  </a:lnTo>
                  <a:lnTo>
                    <a:pt x="137" y="822"/>
                  </a:lnTo>
                  <a:lnTo>
                    <a:pt x="137" y="820"/>
                  </a:lnTo>
                  <a:lnTo>
                    <a:pt x="139" y="820"/>
                  </a:lnTo>
                  <a:lnTo>
                    <a:pt x="139" y="816"/>
                  </a:lnTo>
                  <a:lnTo>
                    <a:pt x="141" y="814"/>
                  </a:lnTo>
                  <a:lnTo>
                    <a:pt x="141" y="812"/>
                  </a:lnTo>
                  <a:lnTo>
                    <a:pt x="143" y="811"/>
                  </a:lnTo>
                  <a:lnTo>
                    <a:pt x="143" y="809"/>
                  </a:lnTo>
                  <a:lnTo>
                    <a:pt x="144" y="807"/>
                  </a:lnTo>
                  <a:lnTo>
                    <a:pt x="144" y="805"/>
                  </a:lnTo>
                  <a:lnTo>
                    <a:pt x="144" y="801"/>
                  </a:lnTo>
                  <a:lnTo>
                    <a:pt x="144" y="799"/>
                  </a:lnTo>
                  <a:lnTo>
                    <a:pt x="144" y="797"/>
                  </a:lnTo>
                  <a:lnTo>
                    <a:pt x="144" y="795"/>
                  </a:lnTo>
                  <a:lnTo>
                    <a:pt x="146" y="793"/>
                  </a:lnTo>
                  <a:lnTo>
                    <a:pt x="146" y="792"/>
                  </a:lnTo>
                  <a:lnTo>
                    <a:pt x="146" y="790"/>
                  </a:lnTo>
                  <a:lnTo>
                    <a:pt x="148" y="788"/>
                  </a:lnTo>
                  <a:lnTo>
                    <a:pt x="148" y="786"/>
                  </a:lnTo>
                  <a:lnTo>
                    <a:pt x="148" y="784"/>
                  </a:lnTo>
                  <a:lnTo>
                    <a:pt x="150" y="782"/>
                  </a:lnTo>
                  <a:lnTo>
                    <a:pt x="150" y="780"/>
                  </a:lnTo>
                  <a:lnTo>
                    <a:pt x="152" y="778"/>
                  </a:lnTo>
                  <a:lnTo>
                    <a:pt x="154" y="778"/>
                  </a:lnTo>
                  <a:lnTo>
                    <a:pt x="154" y="776"/>
                  </a:lnTo>
                  <a:lnTo>
                    <a:pt x="156" y="775"/>
                  </a:lnTo>
                  <a:lnTo>
                    <a:pt x="158" y="775"/>
                  </a:lnTo>
                  <a:lnTo>
                    <a:pt x="158" y="773"/>
                  </a:lnTo>
                  <a:lnTo>
                    <a:pt x="158" y="771"/>
                  </a:lnTo>
                  <a:lnTo>
                    <a:pt x="158" y="767"/>
                  </a:lnTo>
                  <a:lnTo>
                    <a:pt x="158" y="765"/>
                  </a:lnTo>
                  <a:lnTo>
                    <a:pt x="158" y="763"/>
                  </a:lnTo>
                  <a:lnTo>
                    <a:pt x="158" y="761"/>
                  </a:lnTo>
                  <a:lnTo>
                    <a:pt x="156" y="759"/>
                  </a:lnTo>
                  <a:lnTo>
                    <a:pt x="156" y="758"/>
                  </a:lnTo>
                  <a:lnTo>
                    <a:pt x="156" y="756"/>
                  </a:lnTo>
                  <a:lnTo>
                    <a:pt x="156" y="752"/>
                  </a:lnTo>
                  <a:lnTo>
                    <a:pt x="156" y="750"/>
                  </a:lnTo>
                  <a:lnTo>
                    <a:pt x="156" y="748"/>
                  </a:lnTo>
                  <a:lnTo>
                    <a:pt x="156" y="746"/>
                  </a:lnTo>
                  <a:lnTo>
                    <a:pt x="156" y="742"/>
                  </a:lnTo>
                  <a:lnTo>
                    <a:pt x="158" y="740"/>
                  </a:lnTo>
                  <a:lnTo>
                    <a:pt x="158" y="739"/>
                  </a:lnTo>
                  <a:lnTo>
                    <a:pt x="156" y="737"/>
                  </a:lnTo>
                  <a:lnTo>
                    <a:pt x="156" y="735"/>
                  </a:lnTo>
                  <a:lnTo>
                    <a:pt x="156" y="733"/>
                  </a:lnTo>
                  <a:lnTo>
                    <a:pt x="154" y="731"/>
                  </a:lnTo>
                  <a:lnTo>
                    <a:pt x="154" y="729"/>
                  </a:lnTo>
                  <a:lnTo>
                    <a:pt x="154" y="727"/>
                  </a:lnTo>
                  <a:lnTo>
                    <a:pt x="152" y="725"/>
                  </a:lnTo>
                  <a:lnTo>
                    <a:pt x="152" y="723"/>
                  </a:lnTo>
                  <a:lnTo>
                    <a:pt x="150" y="723"/>
                  </a:lnTo>
                  <a:lnTo>
                    <a:pt x="150" y="722"/>
                  </a:lnTo>
                  <a:lnTo>
                    <a:pt x="148" y="720"/>
                  </a:lnTo>
                  <a:lnTo>
                    <a:pt x="148" y="718"/>
                  </a:lnTo>
                  <a:lnTo>
                    <a:pt x="148" y="716"/>
                  </a:lnTo>
                  <a:lnTo>
                    <a:pt x="148" y="714"/>
                  </a:lnTo>
                  <a:lnTo>
                    <a:pt x="148" y="712"/>
                  </a:lnTo>
                  <a:lnTo>
                    <a:pt x="152" y="704"/>
                  </a:lnTo>
                  <a:lnTo>
                    <a:pt x="154" y="699"/>
                  </a:lnTo>
                  <a:lnTo>
                    <a:pt x="158" y="693"/>
                  </a:lnTo>
                  <a:lnTo>
                    <a:pt x="160" y="691"/>
                  </a:lnTo>
                  <a:lnTo>
                    <a:pt x="167" y="689"/>
                  </a:lnTo>
                  <a:lnTo>
                    <a:pt x="171" y="684"/>
                  </a:lnTo>
                  <a:lnTo>
                    <a:pt x="177" y="676"/>
                  </a:lnTo>
                  <a:lnTo>
                    <a:pt x="180" y="670"/>
                  </a:lnTo>
                  <a:lnTo>
                    <a:pt x="186" y="665"/>
                  </a:lnTo>
                  <a:lnTo>
                    <a:pt x="190" y="659"/>
                  </a:lnTo>
                  <a:lnTo>
                    <a:pt x="192" y="655"/>
                  </a:lnTo>
                  <a:lnTo>
                    <a:pt x="192" y="653"/>
                  </a:lnTo>
                  <a:lnTo>
                    <a:pt x="190" y="651"/>
                  </a:lnTo>
                  <a:lnTo>
                    <a:pt x="190" y="650"/>
                  </a:lnTo>
                  <a:lnTo>
                    <a:pt x="190" y="648"/>
                  </a:lnTo>
                  <a:lnTo>
                    <a:pt x="190" y="644"/>
                  </a:lnTo>
                  <a:lnTo>
                    <a:pt x="190" y="642"/>
                  </a:lnTo>
                  <a:lnTo>
                    <a:pt x="192" y="642"/>
                  </a:lnTo>
                  <a:lnTo>
                    <a:pt x="192" y="640"/>
                  </a:lnTo>
                  <a:lnTo>
                    <a:pt x="194" y="638"/>
                  </a:lnTo>
                  <a:lnTo>
                    <a:pt x="196" y="638"/>
                  </a:lnTo>
                  <a:lnTo>
                    <a:pt x="197" y="636"/>
                  </a:lnTo>
                  <a:lnTo>
                    <a:pt x="199" y="636"/>
                  </a:lnTo>
                  <a:lnTo>
                    <a:pt x="201" y="634"/>
                  </a:lnTo>
                  <a:lnTo>
                    <a:pt x="203" y="634"/>
                  </a:lnTo>
                  <a:lnTo>
                    <a:pt x="205" y="636"/>
                  </a:lnTo>
                  <a:lnTo>
                    <a:pt x="207" y="636"/>
                  </a:lnTo>
                  <a:lnTo>
                    <a:pt x="209" y="636"/>
                  </a:lnTo>
                  <a:lnTo>
                    <a:pt x="211" y="638"/>
                  </a:lnTo>
                  <a:lnTo>
                    <a:pt x="213" y="638"/>
                  </a:lnTo>
                  <a:lnTo>
                    <a:pt x="213" y="640"/>
                  </a:lnTo>
                  <a:lnTo>
                    <a:pt x="218" y="633"/>
                  </a:lnTo>
                  <a:lnTo>
                    <a:pt x="224" y="627"/>
                  </a:lnTo>
                  <a:lnTo>
                    <a:pt x="230" y="623"/>
                  </a:lnTo>
                  <a:lnTo>
                    <a:pt x="228" y="621"/>
                  </a:lnTo>
                  <a:lnTo>
                    <a:pt x="228" y="619"/>
                  </a:lnTo>
                  <a:lnTo>
                    <a:pt x="228" y="617"/>
                  </a:lnTo>
                  <a:lnTo>
                    <a:pt x="226" y="617"/>
                  </a:lnTo>
                  <a:lnTo>
                    <a:pt x="226" y="615"/>
                  </a:lnTo>
                  <a:lnTo>
                    <a:pt x="224" y="614"/>
                  </a:lnTo>
                  <a:lnTo>
                    <a:pt x="224" y="612"/>
                  </a:lnTo>
                  <a:lnTo>
                    <a:pt x="224" y="610"/>
                  </a:lnTo>
                  <a:lnTo>
                    <a:pt x="222" y="608"/>
                  </a:lnTo>
                  <a:lnTo>
                    <a:pt x="222" y="606"/>
                  </a:lnTo>
                  <a:lnTo>
                    <a:pt x="220" y="604"/>
                  </a:lnTo>
                  <a:lnTo>
                    <a:pt x="220" y="602"/>
                  </a:lnTo>
                  <a:lnTo>
                    <a:pt x="220" y="600"/>
                  </a:lnTo>
                  <a:lnTo>
                    <a:pt x="218" y="598"/>
                  </a:lnTo>
                  <a:lnTo>
                    <a:pt x="218" y="597"/>
                  </a:lnTo>
                  <a:lnTo>
                    <a:pt x="218" y="595"/>
                  </a:lnTo>
                  <a:lnTo>
                    <a:pt x="218" y="593"/>
                  </a:lnTo>
                  <a:lnTo>
                    <a:pt x="218" y="591"/>
                  </a:lnTo>
                  <a:lnTo>
                    <a:pt x="218" y="589"/>
                  </a:lnTo>
                  <a:lnTo>
                    <a:pt x="218" y="587"/>
                  </a:lnTo>
                  <a:lnTo>
                    <a:pt x="218" y="585"/>
                  </a:lnTo>
                  <a:lnTo>
                    <a:pt x="220" y="581"/>
                  </a:lnTo>
                  <a:lnTo>
                    <a:pt x="222" y="579"/>
                  </a:lnTo>
                  <a:lnTo>
                    <a:pt x="222" y="578"/>
                  </a:lnTo>
                  <a:lnTo>
                    <a:pt x="224" y="576"/>
                  </a:lnTo>
                  <a:lnTo>
                    <a:pt x="224" y="574"/>
                  </a:lnTo>
                  <a:lnTo>
                    <a:pt x="226" y="574"/>
                  </a:lnTo>
                  <a:lnTo>
                    <a:pt x="228" y="572"/>
                  </a:lnTo>
                  <a:lnTo>
                    <a:pt x="233" y="572"/>
                  </a:lnTo>
                  <a:lnTo>
                    <a:pt x="239" y="568"/>
                  </a:lnTo>
                  <a:lnTo>
                    <a:pt x="247" y="566"/>
                  </a:lnTo>
                  <a:lnTo>
                    <a:pt x="252" y="564"/>
                  </a:lnTo>
                  <a:lnTo>
                    <a:pt x="260" y="562"/>
                  </a:lnTo>
                  <a:lnTo>
                    <a:pt x="266" y="561"/>
                  </a:lnTo>
                  <a:lnTo>
                    <a:pt x="269" y="559"/>
                  </a:lnTo>
                  <a:lnTo>
                    <a:pt x="271" y="559"/>
                  </a:lnTo>
                  <a:lnTo>
                    <a:pt x="273" y="559"/>
                  </a:lnTo>
                  <a:lnTo>
                    <a:pt x="275" y="559"/>
                  </a:lnTo>
                  <a:lnTo>
                    <a:pt x="279" y="559"/>
                  </a:lnTo>
                  <a:lnTo>
                    <a:pt x="281" y="559"/>
                  </a:lnTo>
                  <a:lnTo>
                    <a:pt x="283" y="561"/>
                  </a:lnTo>
                  <a:lnTo>
                    <a:pt x="285" y="561"/>
                  </a:lnTo>
                  <a:lnTo>
                    <a:pt x="287" y="562"/>
                  </a:lnTo>
                  <a:lnTo>
                    <a:pt x="288" y="562"/>
                  </a:lnTo>
                  <a:lnTo>
                    <a:pt x="290" y="562"/>
                  </a:lnTo>
                  <a:lnTo>
                    <a:pt x="292" y="561"/>
                  </a:lnTo>
                  <a:lnTo>
                    <a:pt x="292" y="559"/>
                  </a:lnTo>
                  <a:lnTo>
                    <a:pt x="294" y="557"/>
                  </a:lnTo>
                  <a:lnTo>
                    <a:pt x="296" y="557"/>
                  </a:lnTo>
                  <a:lnTo>
                    <a:pt x="296" y="555"/>
                  </a:lnTo>
                  <a:lnTo>
                    <a:pt x="298" y="553"/>
                  </a:lnTo>
                  <a:lnTo>
                    <a:pt x="300" y="553"/>
                  </a:lnTo>
                  <a:lnTo>
                    <a:pt x="300" y="551"/>
                  </a:lnTo>
                  <a:lnTo>
                    <a:pt x="302" y="549"/>
                  </a:lnTo>
                  <a:lnTo>
                    <a:pt x="302" y="547"/>
                  </a:lnTo>
                  <a:lnTo>
                    <a:pt x="304" y="547"/>
                  </a:lnTo>
                  <a:lnTo>
                    <a:pt x="304" y="545"/>
                  </a:lnTo>
                  <a:lnTo>
                    <a:pt x="305" y="544"/>
                  </a:lnTo>
                  <a:lnTo>
                    <a:pt x="305" y="542"/>
                  </a:lnTo>
                  <a:lnTo>
                    <a:pt x="305" y="540"/>
                  </a:lnTo>
                  <a:lnTo>
                    <a:pt x="307" y="538"/>
                  </a:lnTo>
                  <a:lnTo>
                    <a:pt x="307" y="536"/>
                  </a:lnTo>
                  <a:lnTo>
                    <a:pt x="309" y="534"/>
                  </a:lnTo>
                  <a:lnTo>
                    <a:pt x="311" y="534"/>
                  </a:lnTo>
                  <a:lnTo>
                    <a:pt x="313" y="532"/>
                  </a:lnTo>
                  <a:lnTo>
                    <a:pt x="315" y="530"/>
                  </a:lnTo>
                  <a:lnTo>
                    <a:pt x="317" y="528"/>
                  </a:lnTo>
                  <a:lnTo>
                    <a:pt x="319" y="526"/>
                  </a:lnTo>
                  <a:lnTo>
                    <a:pt x="321" y="525"/>
                  </a:lnTo>
                  <a:lnTo>
                    <a:pt x="321" y="523"/>
                  </a:lnTo>
                  <a:lnTo>
                    <a:pt x="323" y="521"/>
                  </a:lnTo>
                  <a:lnTo>
                    <a:pt x="323" y="519"/>
                  </a:lnTo>
                  <a:lnTo>
                    <a:pt x="323" y="517"/>
                  </a:lnTo>
                  <a:lnTo>
                    <a:pt x="323" y="515"/>
                  </a:lnTo>
                  <a:lnTo>
                    <a:pt x="323" y="513"/>
                  </a:lnTo>
                  <a:lnTo>
                    <a:pt x="324" y="511"/>
                  </a:lnTo>
                  <a:lnTo>
                    <a:pt x="324" y="508"/>
                  </a:lnTo>
                  <a:lnTo>
                    <a:pt x="324" y="506"/>
                  </a:lnTo>
                  <a:lnTo>
                    <a:pt x="324" y="504"/>
                  </a:lnTo>
                  <a:lnTo>
                    <a:pt x="324" y="500"/>
                  </a:lnTo>
                  <a:lnTo>
                    <a:pt x="324" y="498"/>
                  </a:lnTo>
                  <a:lnTo>
                    <a:pt x="324" y="496"/>
                  </a:lnTo>
                  <a:lnTo>
                    <a:pt x="324" y="492"/>
                  </a:lnTo>
                  <a:lnTo>
                    <a:pt x="324" y="490"/>
                  </a:lnTo>
                  <a:lnTo>
                    <a:pt x="324" y="489"/>
                  </a:lnTo>
                  <a:lnTo>
                    <a:pt x="324" y="487"/>
                  </a:lnTo>
                  <a:lnTo>
                    <a:pt x="324" y="483"/>
                  </a:lnTo>
                  <a:lnTo>
                    <a:pt x="324" y="481"/>
                  </a:lnTo>
                  <a:lnTo>
                    <a:pt x="326" y="479"/>
                  </a:lnTo>
                  <a:lnTo>
                    <a:pt x="328" y="477"/>
                  </a:lnTo>
                  <a:lnTo>
                    <a:pt x="330" y="475"/>
                  </a:lnTo>
                  <a:lnTo>
                    <a:pt x="330" y="473"/>
                  </a:lnTo>
                  <a:lnTo>
                    <a:pt x="332" y="473"/>
                  </a:lnTo>
                  <a:lnTo>
                    <a:pt x="334" y="472"/>
                  </a:lnTo>
                  <a:lnTo>
                    <a:pt x="336" y="472"/>
                  </a:lnTo>
                  <a:lnTo>
                    <a:pt x="340" y="472"/>
                  </a:lnTo>
                  <a:lnTo>
                    <a:pt x="341" y="472"/>
                  </a:lnTo>
                  <a:lnTo>
                    <a:pt x="343" y="472"/>
                  </a:lnTo>
                  <a:lnTo>
                    <a:pt x="343" y="470"/>
                  </a:lnTo>
                  <a:lnTo>
                    <a:pt x="345" y="468"/>
                  </a:lnTo>
                  <a:lnTo>
                    <a:pt x="345" y="466"/>
                  </a:lnTo>
                  <a:lnTo>
                    <a:pt x="345" y="464"/>
                  </a:lnTo>
                  <a:lnTo>
                    <a:pt x="345" y="462"/>
                  </a:lnTo>
                  <a:lnTo>
                    <a:pt x="347" y="458"/>
                  </a:lnTo>
                  <a:lnTo>
                    <a:pt x="347" y="456"/>
                  </a:lnTo>
                  <a:lnTo>
                    <a:pt x="347" y="455"/>
                  </a:lnTo>
                  <a:lnTo>
                    <a:pt x="347" y="453"/>
                  </a:lnTo>
                  <a:lnTo>
                    <a:pt x="347" y="451"/>
                  </a:lnTo>
                  <a:lnTo>
                    <a:pt x="347" y="447"/>
                  </a:lnTo>
                  <a:lnTo>
                    <a:pt x="347" y="445"/>
                  </a:lnTo>
                  <a:lnTo>
                    <a:pt x="347" y="443"/>
                  </a:lnTo>
                  <a:lnTo>
                    <a:pt x="347" y="441"/>
                  </a:lnTo>
                  <a:lnTo>
                    <a:pt x="345" y="439"/>
                  </a:lnTo>
                  <a:lnTo>
                    <a:pt x="345" y="437"/>
                  </a:lnTo>
                  <a:lnTo>
                    <a:pt x="343" y="437"/>
                  </a:lnTo>
                  <a:lnTo>
                    <a:pt x="341" y="436"/>
                  </a:lnTo>
                  <a:lnTo>
                    <a:pt x="340" y="436"/>
                  </a:lnTo>
                  <a:lnTo>
                    <a:pt x="338" y="436"/>
                  </a:lnTo>
                  <a:lnTo>
                    <a:pt x="336" y="434"/>
                  </a:lnTo>
                  <a:lnTo>
                    <a:pt x="334" y="434"/>
                  </a:lnTo>
                  <a:lnTo>
                    <a:pt x="332" y="432"/>
                  </a:lnTo>
                  <a:lnTo>
                    <a:pt x="328" y="426"/>
                  </a:lnTo>
                  <a:lnTo>
                    <a:pt x="323" y="419"/>
                  </a:lnTo>
                  <a:lnTo>
                    <a:pt x="317" y="413"/>
                  </a:lnTo>
                  <a:lnTo>
                    <a:pt x="311" y="405"/>
                  </a:lnTo>
                  <a:lnTo>
                    <a:pt x="309" y="405"/>
                  </a:lnTo>
                  <a:lnTo>
                    <a:pt x="313" y="398"/>
                  </a:lnTo>
                  <a:lnTo>
                    <a:pt x="315" y="392"/>
                  </a:lnTo>
                  <a:lnTo>
                    <a:pt x="319" y="386"/>
                  </a:lnTo>
                  <a:lnTo>
                    <a:pt x="321" y="379"/>
                  </a:lnTo>
                  <a:lnTo>
                    <a:pt x="324" y="373"/>
                  </a:lnTo>
                  <a:lnTo>
                    <a:pt x="326" y="371"/>
                  </a:lnTo>
                  <a:lnTo>
                    <a:pt x="328" y="369"/>
                  </a:lnTo>
                  <a:lnTo>
                    <a:pt x="330" y="369"/>
                  </a:lnTo>
                  <a:lnTo>
                    <a:pt x="330" y="367"/>
                  </a:lnTo>
                  <a:lnTo>
                    <a:pt x="330" y="366"/>
                  </a:lnTo>
                  <a:lnTo>
                    <a:pt x="330" y="364"/>
                  </a:lnTo>
                  <a:lnTo>
                    <a:pt x="330" y="360"/>
                  </a:lnTo>
                  <a:lnTo>
                    <a:pt x="330" y="358"/>
                  </a:lnTo>
                  <a:lnTo>
                    <a:pt x="330" y="356"/>
                  </a:lnTo>
                  <a:lnTo>
                    <a:pt x="330" y="354"/>
                  </a:lnTo>
                  <a:lnTo>
                    <a:pt x="332" y="352"/>
                  </a:lnTo>
                  <a:lnTo>
                    <a:pt x="334" y="352"/>
                  </a:lnTo>
                  <a:lnTo>
                    <a:pt x="334" y="350"/>
                  </a:lnTo>
                  <a:lnTo>
                    <a:pt x="336" y="350"/>
                  </a:lnTo>
                  <a:lnTo>
                    <a:pt x="338" y="348"/>
                  </a:lnTo>
                  <a:lnTo>
                    <a:pt x="340" y="348"/>
                  </a:lnTo>
                  <a:lnTo>
                    <a:pt x="341" y="347"/>
                  </a:lnTo>
                  <a:lnTo>
                    <a:pt x="343" y="345"/>
                  </a:lnTo>
                  <a:lnTo>
                    <a:pt x="345" y="343"/>
                  </a:lnTo>
                  <a:lnTo>
                    <a:pt x="347" y="343"/>
                  </a:lnTo>
                  <a:lnTo>
                    <a:pt x="347" y="341"/>
                  </a:lnTo>
                  <a:lnTo>
                    <a:pt x="349" y="341"/>
                  </a:lnTo>
                  <a:lnTo>
                    <a:pt x="351" y="341"/>
                  </a:lnTo>
                  <a:lnTo>
                    <a:pt x="353" y="341"/>
                  </a:lnTo>
                  <a:lnTo>
                    <a:pt x="355" y="341"/>
                  </a:lnTo>
                  <a:lnTo>
                    <a:pt x="357" y="343"/>
                  </a:lnTo>
                  <a:lnTo>
                    <a:pt x="358" y="343"/>
                  </a:lnTo>
                  <a:lnTo>
                    <a:pt x="360" y="345"/>
                  </a:lnTo>
                  <a:lnTo>
                    <a:pt x="362" y="345"/>
                  </a:lnTo>
                  <a:lnTo>
                    <a:pt x="364" y="347"/>
                  </a:lnTo>
                  <a:lnTo>
                    <a:pt x="366" y="347"/>
                  </a:lnTo>
                  <a:lnTo>
                    <a:pt x="366" y="348"/>
                  </a:lnTo>
                  <a:lnTo>
                    <a:pt x="368" y="348"/>
                  </a:lnTo>
                  <a:lnTo>
                    <a:pt x="370" y="350"/>
                  </a:lnTo>
                  <a:lnTo>
                    <a:pt x="372" y="350"/>
                  </a:lnTo>
                  <a:lnTo>
                    <a:pt x="374" y="352"/>
                  </a:lnTo>
                  <a:lnTo>
                    <a:pt x="376" y="352"/>
                  </a:lnTo>
                  <a:lnTo>
                    <a:pt x="377" y="354"/>
                  </a:lnTo>
                  <a:lnTo>
                    <a:pt x="379" y="354"/>
                  </a:lnTo>
                  <a:lnTo>
                    <a:pt x="381" y="356"/>
                  </a:lnTo>
                  <a:lnTo>
                    <a:pt x="383" y="356"/>
                  </a:lnTo>
                  <a:lnTo>
                    <a:pt x="385" y="356"/>
                  </a:lnTo>
                  <a:lnTo>
                    <a:pt x="387" y="358"/>
                  </a:lnTo>
                  <a:lnTo>
                    <a:pt x="387" y="356"/>
                  </a:lnTo>
                  <a:lnTo>
                    <a:pt x="389" y="354"/>
                  </a:lnTo>
                  <a:lnTo>
                    <a:pt x="389" y="352"/>
                  </a:lnTo>
                  <a:lnTo>
                    <a:pt x="391" y="350"/>
                  </a:lnTo>
                  <a:lnTo>
                    <a:pt x="391" y="348"/>
                  </a:lnTo>
                  <a:lnTo>
                    <a:pt x="393" y="347"/>
                  </a:lnTo>
                  <a:lnTo>
                    <a:pt x="393" y="345"/>
                  </a:lnTo>
                  <a:lnTo>
                    <a:pt x="394" y="343"/>
                  </a:lnTo>
                  <a:lnTo>
                    <a:pt x="394" y="341"/>
                  </a:lnTo>
                  <a:lnTo>
                    <a:pt x="394" y="339"/>
                  </a:lnTo>
                  <a:lnTo>
                    <a:pt x="396" y="337"/>
                  </a:lnTo>
                  <a:lnTo>
                    <a:pt x="396" y="333"/>
                  </a:lnTo>
                  <a:lnTo>
                    <a:pt x="394" y="331"/>
                  </a:lnTo>
                  <a:lnTo>
                    <a:pt x="394" y="330"/>
                  </a:lnTo>
                  <a:lnTo>
                    <a:pt x="394" y="328"/>
                  </a:lnTo>
                  <a:lnTo>
                    <a:pt x="394" y="326"/>
                  </a:lnTo>
                  <a:lnTo>
                    <a:pt x="394" y="324"/>
                  </a:lnTo>
                  <a:lnTo>
                    <a:pt x="394" y="322"/>
                  </a:lnTo>
                  <a:lnTo>
                    <a:pt x="394" y="320"/>
                  </a:lnTo>
                  <a:lnTo>
                    <a:pt x="396" y="318"/>
                  </a:lnTo>
                  <a:lnTo>
                    <a:pt x="396" y="316"/>
                  </a:lnTo>
                  <a:lnTo>
                    <a:pt x="398" y="314"/>
                  </a:lnTo>
                  <a:lnTo>
                    <a:pt x="398" y="312"/>
                  </a:lnTo>
                  <a:lnTo>
                    <a:pt x="400" y="311"/>
                  </a:lnTo>
                  <a:lnTo>
                    <a:pt x="400" y="309"/>
                  </a:lnTo>
                  <a:lnTo>
                    <a:pt x="402" y="307"/>
                  </a:lnTo>
                  <a:lnTo>
                    <a:pt x="402" y="305"/>
                  </a:lnTo>
                  <a:lnTo>
                    <a:pt x="402" y="303"/>
                  </a:lnTo>
                  <a:lnTo>
                    <a:pt x="404" y="301"/>
                  </a:lnTo>
                  <a:lnTo>
                    <a:pt x="404" y="299"/>
                  </a:lnTo>
                  <a:lnTo>
                    <a:pt x="406" y="299"/>
                  </a:lnTo>
                  <a:lnTo>
                    <a:pt x="406" y="297"/>
                  </a:lnTo>
                  <a:lnTo>
                    <a:pt x="408" y="295"/>
                  </a:lnTo>
                  <a:lnTo>
                    <a:pt x="408" y="294"/>
                  </a:lnTo>
                  <a:lnTo>
                    <a:pt x="410" y="292"/>
                  </a:lnTo>
                  <a:lnTo>
                    <a:pt x="410" y="290"/>
                  </a:lnTo>
                  <a:lnTo>
                    <a:pt x="410" y="284"/>
                  </a:lnTo>
                  <a:lnTo>
                    <a:pt x="410" y="277"/>
                  </a:lnTo>
                  <a:lnTo>
                    <a:pt x="410" y="271"/>
                  </a:lnTo>
                  <a:lnTo>
                    <a:pt x="408" y="265"/>
                  </a:lnTo>
                  <a:lnTo>
                    <a:pt x="408" y="258"/>
                  </a:lnTo>
                  <a:lnTo>
                    <a:pt x="408" y="252"/>
                  </a:lnTo>
                  <a:lnTo>
                    <a:pt x="408" y="246"/>
                  </a:lnTo>
                  <a:lnTo>
                    <a:pt x="406" y="246"/>
                  </a:lnTo>
                  <a:lnTo>
                    <a:pt x="404" y="246"/>
                  </a:lnTo>
                  <a:lnTo>
                    <a:pt x="404" y="244"/>
                  </a:lnTo>
                  <a:lnTo>
                    <a:pt x="402" y="244"/>
                  </a:lnTo>
                  <a:lnTo>
                    <a:pt x="400" y="242"/>
                  </a:lnTo>
                  <a:lnTo>
                    <a:pt x="398" y="242"/>
                  </a:lnTo>
                  <a:lnTo>
                    <a:pt x="394" y="242"/>
                  </a:lnTo>
                  <a:lnTo>
                    <a:pt x="393" y="242"/>
                  </a:lnTo>
                  <a:lnTo>
                    <a:pt x="391" y="241"/>
                  </a:lnTo>
                  <a:lnTo>
                    <a:pt x="389" y="241"/>
                  </a:lnTo>
                  <a:lnTo>
                    <a:pt x="389" y="239"/>
                  </a:lnTo>
                  <a:lnTo>
                    <a:pt x="387" y="237"/>
                  </a:lnTo>
                  <a:lnTo>
                    <a:pt x="387" y="235"/>
                  </a:lnTo>
                  <a:lnTo>
                    <a:pt x="387" y="233"/>
                  </a:lnTo>
                  <a:lnTo>
                    <a:pt x="385" y="231"/>
                  </a:lnTo>
                  <a:lnTo>
                    <a:pt x="385" y="229"/>
                  </a:lnTo>
                  <a:lnTo>
                    <a:pt x="385" y="227"/>
                  </a:lnTo>
                  <a:lnTo>
                    <a:pt x="383" y="225"/>
                  </a:lnTo>
                  <a:lnTo>
                    <a:pt x="383" y="223"/>
                  </a:lnTo>
                  <a:lnTo>
                    <a:pt x="381" y="222"/>
                  </a:lnTo>
                  <a:lnTo>
                    <a:pt x="381" y="220"/>
                  </a:lnTo>
                  <a:lnTo>
                    <a:pt x="381" y="218"/>
                  </a:lnTo>
                  <a:lnTo>
                    <a:pt x="379" y="218"/>
                  </a:lnTo>
                  <a:lnTo>
                    <a:pt x="377" y="216"/>
                  </a:lnTo>
                  <a:lnTo>
                    <a:pt x="376" y="216"/>
                  </a:lnTo>
                  <a:lnTo>
                    <a:pt x="374" y="214"/>
                  </a:lnTo>
                  <a:lnTo>
                    <a:pt x="372" y="212"/>
                  </a:lnTo>
                  <a:lnTo>
                    <a:pt x="372" y="210"/>
                  </a:lnTo>
                  <a:lnTo>
                    <a:pt x="370" y="208"/>
                  </a:lnTo>
                  <a:lnTo>
                    <a:pt x="370" y="206"/>
                  </a:lnTo>
                  <a:lnTo>
                    <a:pt x="370" y="205"/>
                  </a:lnTo>
                  <a:lnTo>
                    <a:pt x="370" y="201"/>
                  </a:lnTo>
                  <a:lnTo>
                    <a:pt x="372" y="201"/>
                  </a:lnTo>
                  <a:lnTo>
                    <a:pt x="372" y="199"/>
                  </a:lnTo>
                  <a:lnTo>
                    <a:pt x="374" y="197"/>
                  </a:lnTo>
                  <a:lnTo>
                    <a:pt x="374" y="195"/>
                  </a:lnTo>
                  <a:lnTo>
                    <a:pt x="376" y="193"/>
                  </a:lnTo>
                  <a:lnTo>
                    <a:pt x="377" y="187"/>
                  </a:lnTo>
                  <a:lnTo>
                    <a:pt x="379" y="182"/>
                  </a:lnTo>
                  <a:lnTo>
                    <a:pt x="381" y="176"/>
                  </a:lnTo>
                  <a:lnTo>
                    <a:pt x="381" y="174"/>
                  </a:lnTo>
                  <a:lnTo>
                    <a:pt x="379" y="169"/>
                  </a:lnTo>
                  <a:lnTo>
                    <a:pt x="377" y="163"/>
                  </a:lnTo>
                  <a:lnTo>
                    <a:pt x="376" y="155"/>
                  </a:lnTo>
                  <a:lnTo>
                    <a:pt x="376" y="150"/>
                  </a:lnTo>
                  <a:lnTo>
                    <a:pt x="374" y="144"/>
                  </a:lnTo>
                  <a:lnTo>
                    <a:pt x="372" y="138"/>
                  </a:lnTo>
                  <a:lnTo>
                    <a:pt x="372" y="136"/>
                  </a:lnTo>
                  <a:lnTo>
                    <a:pt x="370" y="133"/>
                  </a:lnTo>
                  <a:lnTo>
                    <a:pt x="368" y="133"/>
                  </a:lnTo>
                  <a:lnTo>
                    <a:pt x="366" y="131"/>
                  </a:lnTo>
                  <a:lnTo>
                    <a:pt x="366" y="129"/>
                  </a:lnTo>
                  <a:lnTo>
                    <a:pt x="358" y="127"/>
                  </a:lnTo>
                  <a:lnTo>
                    <a:pt x="360" y="119"/>
                  </a:lnTo>
                  <a:lnTo>
                    <a:pt x="358" y="108"/>
                  </a:lnTo>
                  <a:lnTo>
                    <a:pt x="360" y="91"/>
                  </a:lnTo>
                  <a:lnTo>
                    <a:pt x="372" y="91"/>
                  </a:lnTo>
                  <a:lnTo>
                    <a:pt x="389" y="97"/>
                  </a:lnTo>
                  <a:lnTo>
                    <a:pt x="396" y="102"/>
                  </a:lnTo>
                  <a:lnTo>
                    <a:pt x="404" y="106"/>
                  </a:lnTo>
                  <a:lnTo>
                    <a:pt x="423" y="117"/>
                  </a:lnTo>
                  <a:lnTo>
                    <a:pt x="440" y="125"/>
                  </a:lnTo>
                  <a:lnTo>
                    <a:pt x="461" y="131"/>
                  </a:lnTo>
                  <a:lnTo>
                    <a:pt x="489" y="129"/>
                  </a:lnTo>
                  <a:lnTo>
                    <a:pt x="501" y="129"/>
                  </a:lnTo>
                  <a:lnTo>
                    <a:pt x="512" y="129"/>
                  </a:lnTo>
                  <a:lnTo>
                    <a:pt x="525" y="129"/>
                  </a:lnTo>
                  <a:lnTo>
                    <a:pt x="533" y="125"/>
                  </a:lnTo>
                  <a:lnTo>
                    <a:pt x="542" y="127"/>
                  </a:lnTo>
                  <a:lnTo>
                    <a:pt x="548" y="131"/>
                  </a:lnTo>
                  <a:lnTo>
                    <a:pt x="552" y="134"/>
                  </a:lnTo>
                  <a:lnTo>
                    <a:pt x="557" y="144"/>
                  </a:lnTo>
                  <a:lnTo>
                    <a:pt x="561" y="144"/>
                  </a:lnTo>
                  <a:lnTo>
                    <a:pt x="565" y="142"/>
                  </a:lnTo>
                  <a:lnTo>
                    <a:pt x="571" y="146"/>
                  </a:lnTo>
                  <a:lnTo>
                    <a:pt x="569" y="155"/>
                  </a:lnTo>
                  <a:lnTo>
                    <a:pt x="569" y="161"/>
                  </a:lnTo>
                  <a:lnTo>
                    <a:pt x="571" y="165"/>
                  </a:lnTo>
                  <a:lnTo>
                    <a:pt x="578" y="167"/>
                  </a:lnTo>
                  <a:lnTo>
                    <a:pt x="582" y="169"/>
                  </a:lnTo>
                  <a:lnTo>
                    <a:pt x="590" y="169"/>
                  </a:lnTo>
                  <a:lnTo>
                    <a:pt x="590" y="170"/>
                  </a:lnTo>
                  <a:lnTo>
                    <a:pt x="591" y="170"/>
                  </a:lnTo>
                  <a:lnTo>
                    <a:pt x="595" y="170"/>
                  </a:lnTo>
                  <a:lnTo>
                    <a:pt x="601" y="174"/>
                  </a:lnTo>
                  <a:lnTo>
                    <a:pt x="603" y="174"/>
                  </a:lnTo>
                  <a:lnTo>
                    <a:pt x="610" y="176"/>
                  </a:lnTo>
                  <a:lnTo>
                    <a:pt x="618" y="176"/>
                  </a:lnTo>
                  <a:lnTo>
                    <a:pt x="626" y="174"/>
                  </a:lnTo>
                  <a:lnTo>
                    <a:pt x="635" y="174"/>
                  </a:lnTo>
                  <a:lnTo>
                    <a:pt x="637" y="174"/>
                  </a:lnTo>
                  <a:lnTo>
                    <a:pt x="645" y="170"/>
                  </a:lnTo>
                  <a:lnTo>
                    <a:pt x="656" y="169"/>
                  </a:lnTo>
                  <a:lnTo>
                    <a:pt x="662" y="167"/>
                  </a:lnTo>
                  <a:lnTo>
                    <a:pt x="667" y="169"/>
                  </a:lnTo>
                  <a:lnTo>
                    <a:pt x="673" y="170"/>
                  </a:lnTo>
                  <a:lnTo>
                    <a:pt x="681" y="172"/>
                  </a:lnTo>
                  <a:lnTo>
                    <a:pt x="684" y="170"/>
                  </a:lnTo>
                  <a:lnTo>
                    <a:pt x="694" y="169"/>
                  </a:lnTo>
                  <a:lnTo>
                    <a:pt x="698" y="165"/>
                  </a:lnTo>
                  <a:lnTo>
                    <a:pt x="701" y="159"/>
                  </a:lnTo>
                  <a:lnTo>
                    <a:pt x="705" y="153"/>
                  </a:lnTo>
                  <a:lnTo>
                    <a:pt x="709" y="153"/>
                  </a:lnTo>
                  <a:lnTo>
                    <a:pt x="715" y="155"/>
                  </a:lnTo>
                  <a:lnTo>
                    <a:pt x="717" y="157"/>
                  </a:lnTo>
                  <a:lnTo>
                    <a:pt x="718" y="163"/>
                  </a:lnTo>
                  <a:lnTo>
                    <a:pt x="722" y="165"/>
                  </a:lnTo>
                  <a:lnTo>
                    <a:pt x="724" y="169"/>
                  </a:lnTo>
                  <a:lnTo>
                    <a:pt x="728" y="169"/>
                  </a:lnTo>
                  <a:lnTo>
                    <a:pt x="734" y="176"/>
                  </a:lnTo>
                  <a:lnTo>
                    <a:pt x="737" y="184"/>
                  </a:lnTo>
                  <a:lnTo>
                    <a:pt x="735" y="193"/>
                  </a:lnTo>
                  <a:lnTo>
                    <a:pt x="728" y="206"/>
                  </a:lnTo>
                  <a:lnTo>
                    <a:pt x="726" y="222"/>
                  </a:lnTo>
                  <a:lnTo>
                    <a:pt x="724" y="233"/>
                  </a:lnTo>
                  <a:lnTo>
                    <a:pt x="722" y="246"/>
                  </a:lnTo>
                  <a:lnTo>
                    <a:pt x="720" y="250"/>
                  </a:lnTo>
                  <a:lnTo>
                    <a:pt x="720" y="259"/>
                  </a:lnTo>
                  <a:lnTo>
                    <a:pt x="717" y="269"/>
                  </a:lnTo>
                  <a:lnTo>
                    <a:pt x="707" y="277"/>
                  </a:lnTo>
                  <a:lnTo>
                    <a:pt x="696" y="288"/>
                  </a:lnTo>
                  <a:lnTo>
                    <a:pt x="686" y="294"/>
                  </a:lnTo>
                  <a:lnTo>
                    <a:pt x="679" y="297"/>
                  </a:lnTo>
                  <a:lnTo>
                    <a:pt x="665" y="303"/>
                  </a:lnTo>
                  <a:lnTo>
                    <a:pt x="658" y="307"/>
                  </a:lnTo>
                  <a:lnTo>
                    <a:pt x="652" y="309"/>
                  </a:lnTo>
                  <a:lnTo>
                    <a:pt x="646" y="314"/>
                  </a:lnTo>
                  <a:lnTo>
                    <a:pt x="643" y="333"/>
                  </a:lnTo>
                  <a:lnTo>
                    <a:pt x="641" y="350"/>
                  </a:lnTo>
                  <a:lnTo>
                    <a:pt x="643" y="369"/>
                  </a:lnTo>
                  <a:lnTo>
                    <a:pt x="641" y="381"/>
                  </a:lnTo>
                  <a:lnTo>
                    <a:pt x="641" y="384"/>
                  </a:lnTo>
                  <a:lnTo>
                    <a:pt x="645" y="390"/>
                  </a:lnTo>
                  <a:lnTo>
                    <a:pt x="654" y="396"/>
                  </a:lnTo>
                  <a:lnTo>
                    <a:pt x="663" y="400"/>
                  </a:lnTo>
                  <a:lnTo>
                    <a:pt x="669" y="407"/>
                  </a:lnTo>
                  <a:lnTo>
                    <a:pt x="671" y="411"/>
                  </a:lnTo>
                  <a:lnTo>
                    <a:pt x="673" y="415"/>
                  </a:lnTo>
                  <a:lnTo>
                    <a:pt x="673" y="424"/>
                  </a:lnTo>
                  <a:lnTo>
                    <a:pt x="667" y="434"/>
                  </a:lnTo>
                  <a:lnTo>
                    <a:pt x="658" y="453"/>
                  </a:lnTo>
                  <a:lnTo>
                    <a:pt x="658" y="464"/>
                  </a:lnTo>
                  <a:lnTo>
                    <a:pt x="662" y="462"/>
                  </a:lnTo>
                  <a:lnTo>
                    <a:pt x="677" y="456"/>
                  </a:lnTo>
                  <a:lnTo>
                    <a:pt x="688" y="456"/>
                  </a:lnTo>
                  <a:lnTo>
                    <a:pt x="698" y="458"/>
                  </a:lnTo>
                  <a:lnTo>
                    <a:pt x="701" y="462"/>
                  </a:lnTo>
                  <a:lnTo>
                    <a:pt x="709" y="464"/>
                  </a:lnTo>
                  <a:lnTo>
                    <a:pt x="718" y="464"/>
                  </a:lnTo>
                  <a:lnTo>
                    <a:pt x="720" y="462"/>
                  </a:lnTo>
                  <a:lnTo>
                    <a:pt x="726" y="456"/>
                  </a:lnTo>
                  <a:lnTo>
                    <a:pt x="726" y="449"/>
                  </a:lnTo>
                  <a:lnTo>
                    <a:pt x="726" y="447"/>
                  </a:lnTo>
                  <a:lnTo>
                    <a:pt x="724" y="441"/>
                  </a:lnTo>
                  <a:lnTo>
                    <a:pt x="718" y="439"/>
                  </a:lnTo>
                  <a:lnTo>
                    <a:pt x="713" y="434"/>
                  </a:lnTo>
                  <a:lnTo>
                    <a:pt x="711" y="428"/>
                  </a:lnTo>
                  <a:lnTo>
                    <a:pt x="711" y="422"/>
                  </a:lnTo>
                  <a:lnTo>
                    <a:pt x="713" y="420"/>
                  </a:lnTo>
                  <a:lnTo>
                    <a:pt x="720" y="417"/>
                  </a:lnTo>
                  <a:lnTo>
                    <a:pt x="724" y="413"/>
                  </a:lnTo>
                  <a:lnTo>
                    <a:pt x="722" y="405"/>
                  </a:lnTo>
                  <a:lnTo>
                    <a:pt x="722" y="398"/>
                  </a:lnTo>
                  <a:lnTo>
                    <a:pt x="724" y="394"/>
                  </a:lnTo>
                  <a:lnTo>
                    <a:pt x="726" y="392"/>
                  </a:lnTo>
                  <a:lnTo>
                    <a:pt x="734" y="390"/>
                  </a:lnTo>
                  <a:lnTo>
                    <a:pt x="739" y="394"/>
                  </a:lnTo>
                  <a:lnTo>
                    <a:pt x="749" y="398"/>
                  </a:lnTo>
                  <a:lnTo>
                    <a:pt x="760" y="396"/>
                  </a:lnTo>
                  <a:lnTo>
                    <a:pt x="764" y="394"/>
                  </a:lnTo>
                  <a:lnTo>
                    <a:pt x="768" y="390"/>
                  </a:lnTo>
                  <a:lnTo>
                    <a:pt x="771" y="383"/>
                  </a:lnTo>
                  <a:lnTo>
                    <a:pt x="773" y="371"/>
                  </a:lnTo>
                  <a:lnTo>
                    <a:pt x="773" y="362"/>
                  </a:lnTo>
                  <a:lnTo>
                    <a:pt x="775" y="350"/>
                  </a:lnTo>
                  <a:lnTo>
                    <a:pt x="777" y="343"/>
                  </a:lnTo>
                  <a:lnTo>
                    <a:pt x="777" y="337"/>
                  </a:lnTo>
                  <a:lnTo>
                    <a:pt x="775" y="330"/>
                  </a:lnTo>
                  <a:lnTo>
                    <a:pt x="770" y="326"/>
                  </a:lnTo>
                  <a:lnTo>
                    <a:pt x="768" y="324"/>
                  </a:lnTo>
                  <a:lnTo>
                    <a:pt x="766" y="318"/>
                  </a:lnTo>
                  <a:lnTo>
                    <a:pt x="766" y="314"/>
                  </a:lnTo>
                  <a:lnTo>
                    <a:pt x="766" y="307"/>
                  </a:lnTo>
                  <a:lnTo>
                    <a:pt x="766" y="299"/>
                  </a:lnTo>
                  <a:lnTo>
                    <a:pt x="768" y="295"/>
                  </a:lnTo>
                  <a:lnTo>
                    <a:pt x="768" y="286"/>
                  </a:lnTo>
                  <a:lnTo>
                    <a:pt x="764" y="284"/>
                  </a:lnTo>
                  <a:lnTo>
                    <a:pt x="758" y="280"/>
                  </a:lnTo>
                  <a:lnTo>
                    <a:pt x="756" y="275"/>
                  </a:lnTo>
                  <a:lnTo>
                    <a:pt x="758" y="265"/>
                  </a:lnTo>
                  <a:lnTo>
                    <a:pt x="762" y="261"/>
                  </a:lnTo>
                  <a:lnTo>
                    <a:pt x="764" y="258"/>
                  </a:lnTo>
                  <a:lnTo>
                    <a:pt x="760" y="250"/>
                  </a:lnTo>
                  <a:lnTo>
                    <a:pt x="762" y="248"/>
                  </a:lnTo>
                  <a:lnTo>
                    <a:pt x="764" y="246"/>
                  </a:lnTo>
                  <a:lnTo>
                    <a:pt x="770" y="246"/>
                  </a:lnTo>
                  <a:lnTo>
                    <a:pt x="771" y="248"/>
                  </a:lnTo>
                  <a:lnTo>
                    <a:pt x="773" y="248"/>
                  </a:lnTo>
                  <a:lnTo>
                    <a:pt x="775" y="246"/>
                  </a:lnTo>
                  <a:lnTo>
                    <a:pt x="781" y="246"/>
                  </a:lnTo>
                  <a:lnTo>
                    <a:pt x="783" y="248"/>
                  </a:lnTo>
                  <a:lnTo>
                    <a:pt x="789" y="246"/>
                  </a:lnTo>
                  <a:lnTo>
                    <a:pt x="792" y="248"/>
                  </a:lnTo>
                  <a:lnTo>
                    <a:pt x="792" y="250"/>
                  </a:lnTo>
                  <a:lnTo>
                    <a:pt x="798" y="252"/>
                  </a:lnTo>
                  <a:lnTo>
                    <a:pt x="800" y="252"/>
                  </a:lnTo>
                  <a:lnTo>
                    <a:pt x="804" y="250"/>
                  </a:lnTo>
                  <a:lnTo>
                    <a:pt x="806" y="252"/>
                  </a:lnTo>
                  <a:lnTo>
                    <a:pt x="809" y="252"/>
                  </a:lnTo>
                  <a:lnTo>
                    <a:pt x="811" y="250"/>
                  </a:lnTo>
                  <a:lnTo>
                    <a:pt x="813" y="248"/>
                  </a:lnTo>
                  <a:lnTo>
                    <a:pt x="815" y="246"/>
                  </a:lnTo>
                  <a:lnTo>
                    <a:pt x="819" y="246"/>
                  </a:lnTo>
                  <a:lnTo>
                    <a:pt x="823" y="244"/>
                  </a:lnTo>
                  <a:lnTo>
                    <a:pt x="823" y="242"/>
                  </a:lnTo>
                  <a:lnTo>
                    <a:pt x="824" y="242"/>
                  </a:lnTo>
                  <a:lnTo>
                    <a:pt x="826" y="242"/>
                  </a:lnTo>
                  <a:lnTo>
                    <a:pt x="830" y="241"/>
                  </a:lnTo>
                  <a:lnTo>
                    <a:pt x="834" y="241"/>
                  </a:lnTo>
                  <a:lnTo>
                    <a:pt x="834" y="235"/>
                  </a:lnTo>
                  <a:lnTo>
                    <a:pt x="836" y="233"/>
                  </a:lnTo>
                  <a:lnTo>
                    <a:pt x="840" y="231"/>
                  </a:lnTo>
                  <a:lnTo>
                    <a:pt x="842" y="231"/>
                  </a:lnTo>
                  <a:lnTo>
                    <a:pt x="843" y="231"/>
                  </a:lnTo>
                  <a:lnTo>
                    <a:pt x="847" y="235"/>
                  </a:lnTo>
                  <a:lnTo>
                    <a:pt x="849" y="235"/>
                  </a:lnTo>
                  <a:lnTo>
                    <a:pt x="853" y="233"/>
                  </a:lnTo>
                  <a:lnTo>
                    <a:pt x="855" y="231"/>
                  </a:lnTo>
                  <a:lnTo>
                    <a:pt x="859" y="231"/>
                  </a:lnTo>
                  <a:lnTo>
                    <a:pt x="860" y="227"/>
                  </a:lnTo>
                  <a:lnTo>
                    <a:pt x="866" y="225"/>
                  </a:lnTo>
                  <a:lnTo>
                    <a:pt x="868" y="225"/>
                  </a:lnTo>
                  <a:lnTo>
                    <a:pt x="870" y="222"/>
                  </a:lnTo>
                  <a:lnTo>
                    <a:pt x="872" y="216"/>
                  </a:lnTo>
                  <a:lnTo>
                    <a:pt x="872" y="212"/>
                  </a:lnTo>
                  <a:lnTo>
                    <a:pt x="868" y="208"/>
                  </a:lnTo>
                  <a:lnTo>
                    <a:pt x="862" y="205"/>
                  </a:lnTo>
                  <a:lnTo>
                    <a:pt x="853" y="205"/>
                  </a:lnTo>
                  <a:lnTo>
                    <a:pt x="849" y="203"/>
                  </a:lnTo>
                  <a:lnTo>
                    <a:pt x="845" y="199"/>
                  </a:lnTo>
                  <a:lnTo>
                    <a:pt x="842" y="189"/>
                  </a:lnTo>
                  <a:lnTo>
                    <a:pt x="842" y="186"/>
                  </a:lnTo>
                  <a:lnTo>
                    <a:pt x="842" y="178"/>
                  </a:lnTo>
                  <a:lnTo>
                    <a:pt x="843" y="174"/>
                  </a:lnTo>
                  <a:lnTo>
                    <a:pt x="851" y="172"/>
                  </a:lnTo>
                  <a:lnTo>
                    <a:pt x="859" y="169"/>
                  </a:lnTo>
                  <a:lnTo>
                    <a:pt x="862" y="165"/>
                  </a:lnTo>
                  <a:lnTo>
                    <a:pt x="862" y="155"/>
                  </a:lnTo>
                  <a:lnTo>
                    <a:pt x="857" y="142"/>
                  </a:lnTo>
                  <a:lnTo>
                    <a:pt x="855" y="133"/>
                  </a:lnTo>
                  <a:lnTo>
                    <a:pt x="849" y="123"/>
                  </a:lnTo>
                  <a:lnTo>
                    <a:pt x="847" y="119"/>
                  </a:lnTo>
                  <a:lnTo>
                    <a:pt x="845" y="119"/>
                  </a:lnTo>
                  <a:lnTo>
                    <a:pt x="842" y="119"/>
                  </a:lnTo>
                  <a:lnTo>
                    <a:pt x="840" y="117"/>
                  </a:lnTo>
                  <a:lnTo>
                    <a:pt x="836" y="119"/>
                  </a:lnTo>
                  <a:lnTo>
                    <a:pt x="830" y="117"/>
                  </a:lnTo>
                  <a:lnTo>
                    <a:pt x="828" y="116"/>
                  </a:lnTo>
                  <a:lnTo>
                    <a:pt x="828" y="112"/>
                  </a:lnTo>
                  <a:lnTo>
                    <a:pt x="824" y="108"/>
                  </a:lnTo>
                  <a:lnTo>
                    <a:pt x="821" y="108"/>
                  </a:lnTo>
                  <a:lnTo>
                    <a:pt x="817" y="108"/>
                  </a:lnTo>
                  <a:lnTo>
                    <a:pt x="813" y="108"/>
                  </a:lnTo>
                  <a:lnTo>
                    <a:pt x="807" y="106"/>
                  </a:lnTo>
                  <a:lnTo>
                    <a:pt x="798" y="108"/>
                  </a:lnTo>
                  <a:lnTo>
                    <a:pt x="794" y="106"/>
                  </a:lnTo>
                  <a:lnTo>
                    <a:pt x="787" y="104"/>
                  </a:lnTo>
                  <a:lnTo>
                    <a:pt x="781" y="100"/>
                  </a:lnTo>
                  <a:lnTo>
                    <a:pt x="777" y="98"/>
                  </a:lnTo>
                  <a:lnTo>
                    <a:pt x="773" y="97"/>
                  </a:lnTo>
                  <a:lnTo>
                    <a:pt x="764" y="95"/>
                  </a:lnTo>
                  <a:lnTo>
                    <a:pt x="758" y="97"/>
                  </a:lnTo>
                  <a:lnTo>
                    <a:pt x="754" y="95"/>
                  </a:lnTo>
                  <a:lnTo>
                    <a:pt x="753" y="93"/>
                  </a:lnTo>
                  <a:lnTo>
                    <a:pt x="751" y="91"/>
                  </a:lnTo>
                  <a:lnTo>
                    <a:pt x="751" y="89"/>
                  </a:lnTo>
                  <a:lnTo>
                    <a:pt x="745" y="87"/>
                  </a:lnTo>
                  <a:lnTo>
                    <a:pt x="743" y="85"/>
                  </a:lnTo>
                  <a:lnTo>
                    <a:pt x="737" y="83"/>
                  </a:lnTo>
                  <a:lnTo>
                    <a:pt x="730" y="72"/>
                  </a:lnTo>
                  <a:lnTo>
                    <a:pt x="724" y="72"/>
                  </a:lnTo>
                  <a:lnTo>
                    <a:pt x="722" y="66"/>
                  </a:lnTo>
                  <a:lnTo>
                    <a:pt x="720" y="63"/>
                  </a:lnTo>
                  <a:lnTo>
                    <a:pt x="720" y="57"/>
                  </a:lnTo>
                  <a:lnTo>
                    <a:pt x="722" y="53"/>
                  </a:lnTo>
                  <a:lnTo>
                    <a:pt x="735" y="45"/>
                  </a:lnTo>
                  <a:lnTo>
                    <a:pt x="741" y="42"/>
                  </a:lnTo>
                  <a:lnTo>
                    <a:pt x="743" y="38"/>
                  </a:lnTo>
                  <a:lnTo>
                    <a:pt x="745" y="36"/>
                  </a:lnTo>
                  <a:lnTo>
                    <a:pt x="745" y="34"/>
                  </a:lnTo>
                  <a:lnTo>
                    <a:pt x="745" y="28"/>
                  </a:lnTo>
                  <a:lnTo>
                    <a:pt x="747" y="27"/>
                  </a:lnTo>
                  <a:lnTo>
                    <a:pt x="745" y="25"/>
                  </a:lnTo>
                  <a:lnTo>
                    <a:pt x="753" y="23"/>
                  </a:lnTo>
                  <a:lnTo>
                    <a:pt x="760" y="19"/>
                  </a:lnTo>
                  <a:lnTo>
                    <a:pt x="766" y="17"/>
                  </a:lnTo>
                  <a:lnTo>
                    <a:pt x="768" y="15"/>
                  </a:lnTo>
                  <a:lnTo>
                    <a:pt x="771" y="13"/>
                  </a:lnTo>
                  <a:lnTo>
                    <a:pt x="775" y="11"/>
                  </a:lnTo>
                  <a:lnTo>
                    <a:pt x="781" y="9"/>
                  </a:lnTo>
                  <a:lnTo>
                    <a:pt x="785" y="8"/>
                  </a:lnTo>
                  <a:lnTo>
                    <a:pt x="787" y="6"/>
                  </a:lnTo>
                  <a:lnTo>
                    <a:pt x="790" y="2"/>
                  </a:lnTo>
                  <a:lnTo>
                    <a:pt x="796" y="0"/>
                  </a:lnTo>
                  <a:lnTo>
                    <a:pt x="802" y="2"/>
                  </a:lnTo>
                  <a:lnTo>
                    <a:pt x="804" y="4"/>
                  </a:lnTo>
                  <a:lnTo>
                    <a:pt x="806" y="6"/>
                  </a:lnTo>
                  <a:close/>
                </a:path>
              </a:pathLst>
            </a:custGeom>
            <a:solidFill>
              <a:schemeClr val="tx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4" name="Freeform 8"/>
            <p:cNvSpPr>
              <a:spLocks/>
            </p:cNvSpPr>
            <p:nvPr/>
          </p:nvSpPr>
          <p:spPr bwMode="auto">
            <a:xfrm>
              <a:off x="861" y="2215"/>
              <a:ext cx="2061" cy="1221"/>
            </a:xfrm>
            <a:custGeom>
              <a:avLst/>
              <a:gdLst>
                <a:gd name="T0" fmla="*/ 2035 w 2061"/>
                <a:gd name="T1" fmla="*/ 1147 h 1221"/>
                <a:gd name="T2" fmla="*/ 2008 w 2061"/>
                <a:gd name="T3" fmla="*/ 1130 h 1221"/>
                <a:gd name="T4" fmla="*/ 1969 w 2061"/>
                <a:gd name="T5" fmla="*/ 1155 h 1221"/>
                <a:gd name="T6" fmla="*/ 1929 w 2061"/>
                <a:gd name="T7" fmla="*/ 1194 h 1221"/>
                <a:gd name="T8" fmla="*/ 1880 w 2061"/>
                <a:gd name="T9" fmla="*/ 1193 h 1221"/>
                <a:gd name="T10" fmla="*/ 1891 w 2061"/>
                <a:gd name="T11" fmla="*/ 1136 h 1221"/>
                <a:gd name="T12" fmla="*/ 1868 w 2061"/>
                <a:gd name="T13" fmla="*/ 1092 h 1221"/>
                <a:gd name="T14" fmla="*/ 1775 w 2061"/>
                <a:gd name="T15" fmla="*/ 1066 h 1221"/>
                <a:gd name="T16" fmla="*/ 1726 w 2061"/>
                <a:gd name="T17" fmla="*/ 1015 h 1221"/>
                <a:gd name="T18" fmla="*/ 1654 w 2061"/>
                <a:gd name="T19" fmla="*/ 1077 h 1221"/>
                <a:gd name="T20" fmla="*/ 1590 w 2061"/>
                <a:gd name="T21" fmla="*/ 1123 h 1221"/>
                <a:gd name="T22" fmla="*/ 1550 w 2061"/>
                <a:gd name="T23" fmla="*/ 1111 h 1221"/>
                <a:gd name="T24" fmla="*/ 1501 w 2061"/>
                <a:gd name="T25" fmla="*/ 1153 h 1221"/>
                <a:gd name="T26" fmla="*/ 1444 w 2061"/>
                <a:gd name="T27" fmla="*/ 1206 h 1221"/>
                <a:gd name="T28" fmla="*/ 1425 w 2061"/>
                <a:gd name="T29" fmla="*/ 1109 h 1221"/>
                <a:gd name="T30" fmla="*/ 1459 w 2061"/>
                <a:gd name="T31" fmla="*/ 990 h 1221"/>
                <a:gd name="T32" fmla="*/ 1395 w 2061"/>
                <a:gd name="T33" fmla="*/ 948 h 1221"/>
                <a:gd name="T34" fmla="*/ 1383 w 2061"/>
                <a:gd name="T35" fmla="*/ 926 h 1221"/>
                <a:gd name="T36" fmla="*/ 1359 w 2061"/>
                <a:gd name="T37" fmla="*/ 909 h 1221"/>
                <a:gd name="T38" fmla="*/ 1300 w 2061"/>
                <a:gd name="T39" fmla="*/ 867 h 1221"/>
                <a:gd name="T40" fmla="*/ 1268 w 2061"/>
                <a:gd name="T41" fmla="*/ 886 h 1221"/>
                <a:gd name="T42" fmla="*/ 1239 w 2061"/>
                <a:gd name="T43" fmla="*/ 880 h 1221"/>
                <a:gd name="T44" fmla="*/ 1258 w 2061"/>
                <a:gd name="T45" fmla="*/ 854 h 1221"/>
                <a:gd name="T46" fmla="*/ 1243 w 2061"/>
                <a:gd name="T47" fmla="*/ 831 h 1221"/>
                <a:gd name="T48" fmla="*/ 1200 w 2061"/>
                <a:gd name="T49" fmla="*/ 846 h 1221"/>
                <a:gd name="T50" fmla="*/ 1179 w 2061"/>
                <a:gd name="T51" fmla="*/ 814 h 1221"/>
                <a:gd name="T52" fmla="*/ 1167 w 2061"/>
                <a:gd name="T53" fmla="*/ 772 h 1221"/>
                <a:gd name="T54" fmla="*/ 1126 w 2061"/>
                <a:gd name="T55" fmla="*/ 778 h 1221"/>
                <a:gd name="T56" fmla="*/ 1057 w 2061"/>
                <a:gd name="T57" fmla="*/ 731 h 1221"/>
                <a:gd name="T58" fmla="*/ 1073 w 2061"/>
                <a:gd name="T59" fmla="*/ 683 h 1221"/>
                <a:gd name="T60" fmla="*/ 1061 w 2061"/>
                <a:gd name="T61" fmla="*/ 653 h 1221"/>
                <a:gd name="T62" fmla="*/ 1018 w 2061"/>
                <a:gd name="T63" fmla="*/ 666 h 1221"/>
                <a:gd name="T64" fmla="*/ 965 w 2061"/>
                <a:gd name="T65" fmla="*/ 647 h 1221"/>
                <a:gd name="T66" fmla="*/ 927 w 2061"/>
                <a:gd name="T67" fmla="*/ 674 h 1221"/>
                <a:gd name="T68" fmla="*/ 874 w 2061"/>
                <a:gd name="T69" fmla="*/ 659 h 1221"/>
                <a:gd name="T70" fmla="*/ 842 w 2061"/>
                <a:gd name="T71" fmla="*/ 657 h 1221"/>
                <a:gd name="T72" fmla="*/ 813 w 2061"/>
                <a:gd name="T73" fmla="*/ 660 h 1221"/>
                <a:gd name="T74" fmla="*/ 766 w 2061"/>
                <a:gd name="T75" fmla="*/ 660 h 1221"/>
                <a:gd name="T76" fmla="*/ 720 w 2061"/>
                <a:gd name="T77" fmla="*/ 660 h 1221"/>
                <a:gd name="T78" fmla="*/ 690 w 2061"/>
                <a:gd name="T79" fmla="*/ 653 h 1221"/>
                <a:gd name="T80" fmla="*/ 633 w 2061"/>
                <a:gd name="T81" fmla="*/ 594 h 1221"/>
                <a:gd name="T82" fmla="*/ 588 w 2061"/>
                <a:gd name="T83" fmla="*/ 320 h 1221"/>
                <a:gd name="T84" fmla="*/ 394 w 2061"/>
                <a:gd name="T85" fmla="*/ 248 h 1221"/>
                <a:gd name="T86" fmla="*/ 163 w 2061"/>
                <a:gd name="T87" fmla="*/ 382 h 1221"/>
                <a:gd name="T88" fmla="*/ 4 w 2061"/>
                <a:gd name="T89" fmla="*/ 456 h 1221"/>
                <a:gd name="T90" fmla="*/ 2 w 2061"/>
                <a:gd name="T91" fmla="*/ 424 h 1221"/>
                <a:gd name="T92" fmla="*/ 0 w 2061"/>
                <a:gd name="T93" fmla="*/ 392 h 1221"/>
                <a:gd name="T94" fmla="*/ 10 w 2061"/>
                <a:gd name="T95" fmla="*/ 363 h 1221"/>
                <a:gd name="T96" fmla="*/ 16 w 2061"/>
                <a:gd name="T97" fmla="*/ 337 h 1221"/>
                <a:gd name="T98" fmla="*/ 18 w 2061"/>
                <a:gd name="T99" fmla="*/ 303 h 1221"/>
                <a:gd name="T100" fmla="*/ 40 w 2061"/>
                <a:gd name="T101" fmla="*/ 291 h 1221"/>
                <a:gd name="T102" fmla="*/ 95 w 2061"/>
                <a:gd name="T103" fmla="*/ 289 h 1221"/>
                <a:gd name="T104" fmla="*/ 139 w 2061"/>
                <a:gd name="T105" fmla="*/ 259 h 1221"/>
                <a:gd name="T106" fmla="*/ 148 w 2061"/>
                <a:gd name="T107" fmla="*/ 223 h 1221"/>
                <a:gd name="T108" fmla="*/ 156 w 2061"/>
                <a:gd name="T109" fmla="*/ 191 h 1221"/>
                <a:gd name="T110" fmla="*/ 148 w 2061"/>
                <a:gd name="T111" fmla="*/ 159 h 1221"/>
                <a:gd name="T112" fmla="*/ 190 w 2061"/>
                <a:gd name="T113" fmla="*/ 90 h 1221"/>
                <a:gd name="T114" fmla="*/ 213 w 2061"/>
                <a:gd name="T115" fmla="*/ 77 h 1221"/>
                <a:gd name="T116" fmla="*/ 220 w 2061"/>
                <a:gd name="T117" fmla="*/ 39 h 1221"/>
                <a:gd name="T118" fmla="*/ 239 w 2061"/>
                <a:gd name="T119" fmla="*/ 7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61" h="1221">
                  <a:moveTo>
                    <a:pt x="2061" y="1164"/>
                  </a:moveTo>
                  <a:lnTo>
                    <a:pt x="2060" y="1164"/>
                  </a:lnTo>
                  <a:lnTo>
                    <a:pt x="2058" y="1166"/>
                  </a:lnTo>
                  <a:lnTo>
                    <a:pt x="2056" y="1166"/>
                  </a:lnTo>
                  <a:lnTo>
                    <a:pt x="2054" y="1166"/>
                  </a:lnTo>
                  <a:lnTo>
                    <a:pt x="2052" y="1166"/>
                  </a:lnTo>
                  <a:lnTo>
                    <a:pt x="2050" y="1166"/>
                  </a:lnTo>
                  <a:lnTo>
                    <a:pt x="2048" y="1166"/>
                  </a:lnTo>
                  <a:lnTo>
                    <a:pt x="2046" y="1166"/>
                  </a:lnTo>
                  <a:lnTo>
                    <a:pt x="2044" y="1166"/>
                  </a:lnTo>
                  <a:lnTo>
                    <a:pt x="2041" y="1160"/>
                  </a:lnTo>
                  <a:lnTo>
                    <a:pt x="2039" y="1159"/>
                  </a:lnTo>
                  <a:lnTo>
                    <a:pt x="2039" y="1157"/>
                  </a:lnTo>
                  <a:lnTo>
                    <a:pt x="2041" y="1155"/>
                  </a:lnTo>
                  <a:lnTo>
                    <a:pt x="2039" y="1153"/>
                  </a:lnTo>
                  <a:lnTo>
                    <a:pt x="2037" y="1153"/>
                  </a:lnTo>
                  <a:lnTo>
                    <a:pt x="2035" y="1147"/>
                  </a:lnTo>
                  <a:lnTo>
                    <a:pt x="2031" y="1147"/>
                  </a:lnTo>
                  <a:lnTo>
                    <a:pt x="2027" y="1145"/>
                  </a:lnTo>
                  <a:lnTo>
                    <a:pt x="2029" y="1145"/>
                  </a:lnTo>
                  <a:lnTo>
                    <a:pt x="2031" y="1145"/>
                  </a:lnTo>
                  <a:lnTo>
                    <a:pt x="2033" y="1143"/>
                  </a:lnTo>
                  <a:lnTo>
                    <a:pt x="2031" y="1138"/>
                  </a:lnTo>
                  <a:lnTo>
                    <a:pt x="2029" y="1134"/>
                  </a:lnTo>
                  <a:lnTo>
                    <a:pt x="2027" y="1132"/>
                  </a:lnTo>
                  <a:lnTo>
                    <a:pt x="2027" y="1130"/>
                  </a:lnTo>
                  <a:lnTo>
                    <a:pt x="2025" y="1126"/>
                  </a:lnTo>
                  <a:lnTo>
                    <a:pt x="2024" y="1124"/>
                  </a:lnTo>
                  <a:lnTo>
                    <a:pt x="2022" y="1123"/>
                  </a:lnTo>
                  <a:lnTo>
                    <a:pt x="2020" y="1121"/>
                  </a:lnTo>
                  <a:lnTo>
                    <a:pt x="2018" y="1124"/>
                  </a:lnTo>
                  <a:lnTo>
                    <a:pt x="2016" y="1130"/>
                  </a:lnTo>
                  <a:lnTo>
                    <a:pt x="2014" y="1130"/>
                  </a:lnTo>
                  <a:lnTo>
                    <a:pt x="2008" y="1130"/>
                  </a:lnTo>
                  <a:lnTo>
                    <a:pt x="2007" y="1130"/>
                  </a:lnTo>
                  <a:lnTo>
                    <a:pt x="2003" y="1130"/>
                  </a:lnTo>
                  <a:lnTo>
                    <a:pt x="1999" y="1132"/>
                  </a:lnTo>
                  <a:lnTo>
                    <a:pt x="1997" y="1134"/>
                  </a:lnTo>
                  <a:lnTo>
                    <a:pt x="1995" y="1136"/>
                  </a:lnTo>
                  <a:lnTo>
                    <a:pt x="1991" y="1138"/>
                  </a:lnTo>
                  <a:lnTo>
                    <a:pt x="1989" y="1141"/>
                  </a:lnTo>
                  <a:lnTo>
                    <a:pt x="1989" y="1143"/>
                  </a:lnTo>
                  <a:lnTo>
                    <a:pt x="1989" y="1145"/>
                  </a:lnTo>
                  <a:lnTo>
                    <a:pt x="1988" y="1149"/>
                  </a:lnTo>
                  <a:lnTo>
                    <a:pt x="1986" y="1153"/>
                  </a:lnTo>
                  <a:lnTo>
                    <a:pt x="1982" y="1155"/>
                  </a:lnTo>
                  <a:lnTo>
                    <a:pt x="1976" y="1155"/>
                  </a:lnTo>
                  <a:lnTo>
                    <a:pt x="1974" y="1155"/>
                  </a:lnTo>
                  <a:lnTo>
                    <a:pt x="1972" y="1157"/>
                  </a:lnTo>
                  <a:lnTo>
                    <a:pt x="1971" y="1155"/>
                  </a:lnTo>
                  <a:lnTo>
                    <a:pt x="1969" y="1155"/>
                  </a:lnTo>
                  <a:lnTo>
                    <a:pt x="1965" y="1153"/>
                  </a:lnTo>
                  <a:lnTo>
                    <a:pt x="1963" y="1153"/>
                  </a:lnTo>
                  <a:lnTo>
                    <a:pt x="1959" y="1155"/>
                  </a:lnTo>
                  <a:lnTo>
                    <a:pt x="1954" y="1155"/>
                  </a:lnTo>
                  <a:lnTo>
                    <a:pt x="1948" y="1153"/>
                  </a:lnTo>
                  <a:lnTo>
                    <a:pt x="1944" y="1153"/>
                  </a:lnTo>
                  <a:lnTo>
                    <a:pt x="1938" y="1153"/>
                  </a:lnTo>
                  <a:lnTo>
                    <a:pt x="1935" y="1155"/>
                  </a:lnTo>
                  <a:lnTo>
                    <a:pt x="1933" y="1157"/>
                  </a:lnTo>
                  <a:lnTo>
                    <a:pt x="1931" y="1162"/>
                  </a:lnTo>
                  <a:lnTo>
                    <a:pt x="1931" y="1170"/>
                  </a:lnTo>
                  <a:lnTo>
                    <a:pt x="1931" y="1172"/>
                  </a:lnTo>
                  <a:lnTo>
                    <a:pt x="1931" y="1177"/>
                  </a:lnTo>
                  <a:lnTo>
                    <a:pt x="1931" y="1183"/>
                  </a:lnTo>
                  <a:lnTo>
                    <a:pt x="1931" y="1189"/>
                  </a:lnTo>
                  <a:lnTo>
                    <a:pt x="1931" y="1191"/>
                  </a:lnTo>
                  <a:lnTo>
                    <a:pt x="1929" y="1194"/>
                  </a:lnTo>
                  <a:lnTo>
                    <a:pt x="1927" y="1202"/>
                  </a:lnTo>
                  <a:lnTo>
                    <a:pt x="1925" y="1206"/>
                  </a:lnTo>
                  <a:lnTo>
                    <a:pt x="1923" y="1212"/>
                  </a:lnTo>
                  <a:lnTo>
                    <a:pt x="1921" y="1215"/>
                  </a:lnTo>
                  <a:lnTo>
                    <a:pt x="1919" y="1217"/>
                  </a:lnTo>
                  <a:lnTo>
                    <a:pt x="1918" y="1219"/>
                  </a:lnTo>
                  <a:lnTo>
                    <a:pt x="1910" y="1221"/>
                  </a:lnTo>
                  <a:lnTo>
                    <a:pt x="1910" y="1219"/>
                  </a:lnTo>
                  <a:lnTo>
                    <a:pt x="1906" y="1219"/>
                  </a:lnTo>
                  <a:lnTo>
                    <a:pt x="1902" y="1215"/>
                  </a:lnTo>
                  <a:lnTo>
                    <a:pt x="1899" y="1213"/>
                  </a:lnTo>
                  <a:lnTo>
                    <a:pt x="1893" y="1213"/>
                  </a:lnTo>
                  <a:lnTo>
                    <a:pt x="1891" y="1210"/>
                  </a:lnTo>
                  <a:lnTo>
                    <a:pt x="1887" y="1206"/>
                  </a:lnTo>
                  <a:lnTo>
                    <a:pt x="1882" y="1202"/>
                  </a:lnTo>
                  <a:lnTo>
                    <a:pt x="1882" y="1200"/>
                  </a:lnTo>
                  <a:lnTo>
                    <a:pt x="1880" y="1193"/>
                  </a:lnTo>
                  <a:lnTo>
                    <a:pt x="1878" y="1193"/>
                  </a:lnTo>
                  <a:lnTo>
                    <a:pt x="1876" y="1189"/>
                  </a:lnTo>
                  <a:lnTo>
                    <a:pt x="1874" y="1189"/>
                  </a:lnTo>
                  <a:lnTo>
                    <a:pt x="1874" y="1185"/>
                  </a:lnTo>
                  <a:lnTo>
                    <a:pt x="1874" y="1181"/>
                  </a:lnTo>
                  <a:lnTo>
                    <a:pt x="1870" y="1181"/>
                  </a:lnTo>
                  <a:lnTo>
                    <a:pt x="1864" y="1183"/>
                  </a:lnTo>
                  <a:lnTo>
                    <a:pt x="1864" y="1179"/>
                  </a:lnTo>
                  <a:lnTo>
                    <a:pt x="1866" y="1177"/>
                  </a:lnTo>
                  <a:lnTo>
                    <a:pt x="1868" y="1174"/>
                  </a:lnTo>
                  <a:lnTo>
                    <a:pt x="1870" y="1168"/>
                  </a:lnTo>
                  <a:lnTo>
                    <a:pt x="1872" y="1162"/>
                  </a:lnTo>
                  <a:lnTo>
                    <a:pt x="1878" y="1153"/>
                  </a:lnTo>
                  <a:lnTo>
                    <a:pt x="1878" y="1151"/>
                  </a:lnTo>
                  <a:lnTo>
                    <a:pt x="1882" y="1143"/>
                  </a:lnTo>
                  <a:lnTo>
                    <a:pt x="1887" y="1140"/>
                  </a:lnTo>
                  <a:lnTo>
                    <a:pt x="1891" y="1136"/>
                  </a:lnTo>
                  <a:lnTo>
                    <a:pt x="1895" y="1134"/>
                  </a:lnTo>
                  <a:lnTo>
                    <a:pt x="1897" y="1130"/>
                  </a:lnTo>
                  <a:lnTo>
                    <a:pt x="1900" y="1128"/>
                  </a:lnTo>
                  <a:lnTo>
                    <a:pt x="1899" y="1126"/>
                  </a:lnTo>
                  <a:lnTo>
                    <a:pt x="1895" y="1126"/>
                  </a:lnTo>
                  <a:lnTo>
                    <a:pt x="1893" y="1124"/>
                  </a:lnTo>
                  <a:lnTo>
                    <a:pt x="1893" y="1119"/>
                  </a:lnTo>
                  <a:lnTo>
                    <a:pt x="1895" y="1113"/>
                  </a:lnTo>
                  <a:lnTo>
                    <a:pt x="1895" y="1105"/>
                  </a:lnTo>
                  <a:lnTo>
                    <a:pt x="1895" y="1102"/>
                  </a:lnTo>
                  <a:lnTo>
                    <a:pt x="1893" y="1100"/>
                  </a:lnTo>
                  <a:lnTo>
                    <a:pt x="1889" y="1098"/>
                  </a:lnTo>
                  <a:lnTo>
                    <a:pt x="1889" y="1096"/>
                  </a:lnTo>
                  <a:lnTo>
                    <a:pt x="1885" y="1092"/>
                  </a:lnTo>
                  <a:lnTo>
                    <a:pt x="1882" y="1092"/>
                  </a:lnTo>
                  <a:lnTo>
                    <a:pt x="1874" y="1092"/>
                  </a:lnTo>
                  <a:lnTo>
                    <a:pt x="1868" y="1092"/>
                  </a:lnTo>
                  <a:lnTo>
                    <a:pt x="1863" y="1094"/>
                  </a:lnTo>
                  <a:lnTo>
                    <a:pt x="1857" y="1094"/>
                  </a:lnTo>
                  <a:lnTo>
                    <a:pt x="1853" y="1094"/>
                  </a:lnTo>
                  <a:lnTo>
                    <a:pt x="1847" y="1092"/>
                  </a:lnTo>
                  <a:lnTo>
                    <a:pt x="1844" y="1092"/>
                  </a:lnTo>
                  <a:lnTo>
                    <a:pt x="1838" y="1098"/>
                  </a:lnTo>
                  <a:lnTo>
                    <a:pt x="1832" y="1098"/>
                  </a:lnTo>
                  <a:lnTo>
                    <a:pt x="1823" y="1102"/>
                  </a:lnTo>
                  <a:lnTo>
                    <a:pt x="1815" y="1102"/>
                  </a:lnTo>
                  <a:lnTo>
                    <a:pt x="1810" y="1096"/>
                  </a:lnTo>
                  <a:lnTo>
                    <a:pt x="1806" y="1090"/>
                  </a:lnTo>
                  <a:lnTo>
                    <a:pt x="1802" y="1083"/>
                  </a:lnTo>
                  <a:lnTo>
                    <a:pt x="1796" y="1077"/>
                  </a:lnTo>
                  <a:lnTo>
                    <a:pt x="1789" y="1075"/>
                  </a:lnTo>
                  <a:lnTo>
                    <a:pt x="1779" y="1073"/>
                  </a:lnTo>
                  <a:lnTo>
                    <a:pt x="1777" y="1070"/>
                  </a:lnTo>
                  <a:lnTo>
                    <a:pt x="1775" y="1066"/>
                  </a:lnTo>
                  <a:lnTo>
                    <a:pt x="1774" y="1058"/>
                  </a:lnTo>
                  <a:lnTo>
                    <a:pt x="1772" y="1056"/>
                  </a:lnTo>
                  <a:lnTo>
                    <a:pt x="1770" y="1054"/>
                  </a:lnTo>
                  <a:lnTo>
                    <a:pt x="1770" y="1051"/>
                  </a:lnTo>
                  <a:lnTo>
                    <a:pt x="1768" y="1047"/>
                  </a:lnTo>
                  <a:lnTo>
                    <a:pt x="1768" y="1045"/>
                  </a:lnTo>
                  <a:lnTo>
                    <a:pt x="1766" y="1041"/>
                  </a:lnTo>
                  <a:lnTo>
                    <a:pt x="1762" y="1035"/>
                  </a:lnTo>
                  <a:lnTo>
                    <a:pt x="1760" y="1035"/>
                  </a:lnTo>
                  <a:lnTo>
                    <a:pt x="1756" y="1030"/>
                  </a:lnTo>
                  <a:lnTo>
                    <a:pt x="1753" y="1022"/>
                  </a:lnTo>
                  <a:lnTo>
                    <a:pt x="1749" y="1020"/>
                  </a:lnTo>
                  <a:lnTo>
                    <a:pt x="1743" y="1015"/>
                  </a:lnTo>
                  <a:lnTo>
                    <a:pt x="1739" y="1011"/>
                  </a:lnTo>
                  <a:lnTo>
                    <a:pt x="1736" y="1009"/>
                  </a:lnTo>
                  <a:lnTo>
                    <a:pt x="1732" y="1013"/>
                  </a:lnTo>
                  <a:lnTo>
                    <a:pt x="1726" y="1015"/>
                  </a:lnTo>
                  <a:lnTo>
                    <a:pt x="1721" y="1015"/>
                  </a:lnTo>
                  <a:lnTo>
                    <a:pt x="1713" y="1015"/>
                  </a:lnTo>
                  <a:lnTo>
                    <a:pt x="1711" y="1016"/>
                  </a:lnTo>
                  <a:lnTo>
                    <a:pt x="1711" y="1024"/>
                  </a:lnTo>
                  <a:lnTo>
                    <a:pt x="1709" y="1030"/>
                  </a:lnTo>
                  <a:lnTo>
                    <a:pt x="1703" y="1034"/>
                  </a:lnTo>
                  <a:lnTo>
                    <a:pt x="1702" y="1034"/>
                  </a:lnTo>
                  <a:lnTo>
                    <a:pt x="1698" y="1035"/>
                  </a:lnTo>
                  <a:lnTo>
                    <a:pt x="1688" y="1039"/>
                  </a:lnTo>
                  <a:lnTo>
                    <a:pt x="1683" y="1047"/>
                  </a:lnTo>
                  <a:lnTo>
                    <a:pt x="1675" y="1051"/>
                  </a:lnTo>
                  <a:lnTo>
                    <a:pt x="1662" y="1054"/>
                  </a:lnTo>
                  <a:lnTo>
                    <a:pt x="1656" y="1058"/>
                  </a:lnTo>
                  <a:lnTo>
                    <a:pt x="1654" y="1064"/>
                  </a:lnTo>
                  <a:lnTo>
                    <a:pt x="1656" y="1070"/>
                  </a:lnTo>
                  <a:lnTo>
                    <a:pt x="1656" y="1075"/>
                  </a:lnTo>
                  <a:lnTo>
                    <a:pt x="1654" y="1077"/>
                  </a:lnTo>
                  <a:lnTo>
                    <a:pt x="1654" y="1081"/>
                  </a:lnTo>
                  <a:lnTo>
                    <a:pt x="1649" y="1083"/>
                  </a:lnTo>
                  <a:lnTo>
                    <a:pt x="1645" y="1083"/>
                  </a:lnTo>
                  <a:lnTo>
                    <a:pt x="1637" y="1085"/>
                  </a:lnTo>
                  <a:lnTo>
                    <a:pt x="1631" y="1087"/>
                  </a:lnTo>
                  <a:lnTo>
                    <a:pt x="1630" y="1090"/>
                  </a:lnTo>
                  <a:lnTo>
                    <a:pt x="1626" y="1090"/>
                  </a:lnTo>
                  <a:lnTo>
                    <a:pt x="1624" y="1094"/>
                  </a:lnTo>
                  <a:lnTo>
                    <a:pt x="1622" y="1098"/>
                  </a:lnTo>
                  <a:lnTo>
                    <a:pt x="1616" y="1102"/>
                  </a:lnTo>
                  <a:lnTo>
                    <a:pt x="1611" y="1104"/>
                  </a:lnTo>
                  <a:lnTo>
                    <a:pt x="1609" y="1107"/>
                  </a:lnTo>
                  <a:lnTo>
                    <a:pt x="1605" y="1111"/>
                  </a:lnTo>
                  <a:lnTo>
                    <a:pt x="1601" y="1115"/>
                  </a:lnTo>
                  <a:lnTo>
                    <a:pt x="1597" y="1121"/>
                  </a:lnTo>
                  <a:lnTo>
                    <a:pt x="1595" y="1123"/>
                  </a:lnTo>
                  <a:lnTo>
                    <a:pt x="1590" y="1123"/>
                  </a:lnTo>
                  <a:lnTo>
                    <a:pt x="1588" y="1126"/>
                  </a:lnTo>
                  <a:lnTo>
                    <a:pt x="1582" y="1128"/>
                  </a:lnTo>
                  <a:lnTo>
                    <a:pt x="1578" y="1126"/>
                  </a:lnTo>
                  <a:lnTo>
                    <a:pt x="1575" y="1126"/>
                  </a:lnTo>
                  <a:lnTo>
                    <a:pt x="1569" y="1126"/>
                  </a:lnTo>
                  <a:lnTo>
                    <a:pt x="1563" y="1126"/>
                  </a:lnTo>
                  <a:lnTo>
                    <a:pt x="1561" y="1126"/>
                  </a:lnTo>
                  <a:lnTo>
                    <a:pt x="1561" y="1123"/>
                  </a:lnTo>
                  <a:lnTo>
                    <a:pt x="1563" y="1119"/>
                  </a:lnTo>
                  <a:lnTo>
                    <a:pt x="1563" y="1117"/>
                  </a:lnTo>
                  <a:lnTo>
                    <a:pt x="1563" y="1113"/>
                  </a:lnTo>
                  <a:lnTo>
                    <a:pt x="1563" y="1109"/>
                  </a:lnTo>
                  <a:lnTo>
                    <a:pt x="1563" y="1105"/>
                  </a:lnTo>
                  <a:lnTo>
                    <a:pt x="1559" y="1104"/>
                  </a:lnTo>
                  <a:lnTo>
                    <a:pt x="1554" y="1105"/>
                  </a:lnTo>
                  <a:lnTo>
                    <a:pt x="1554" y="1107"/>
                  </a:lnTo>
                  <a:lnTo>
                    <a:pt x="1550" y="1111"/>
                  </a:lnTo>
                  <a:lnTo>
                    <a:pt x="1550" y="1119"/>
                  </a:lnTo>
                  <a:lnTo>
                    <a:pt x="1548" y="1126"/>
                  </a:lnTo>
                  <a:lnTo>
                    <a:pt x="1544" y="1132"/>
                  </a:lnTo>
                  <a:lnTo>
                    <a:pt x="1542" y="1134"/>
                  </a:lnTo>
                  <a:lnTo>
                    <a:pt x="1542" y="1126"/>
                  </a:lnTo>
                  <a:lnTo>
                    <a:pt x="1539" y="1121"/>
                  </a:lnTo>
                  <a:lnTo>
                    <a:pt x="1535" y="1121"/>
                  </a:lnTo>
                  <a:lnTo>
                    <a:pt x="1529" y="1124"/>
                  </a:lnTo>
                  <a:lnTo>
                    <a:pt x="1525" y="1132"/>
                  </a:lnTo>
                  <a:lnTo>
                    <a:pt x="1523" y="1134"/>
                  </a:lnTo>
                  <a:lnTo>
                    <a:pt x="1523" y="1136"/>
                  </a:lnTo>
                  <a:lnTo>
                    <a:pt x="1520" y="1138"/>
                  </a:lnTo>
                  <a:lnTo>
                    <a:pt x="1516" y="1140"/>
                  </a:lnTo>
                  <a:lnTo>
                    <a:pt x="1514" y="1141"/>
                  </a:lnTo>
                  <a:lnTo>
                    <a:pt x="1510" y="1147"/>
                  </a:lnTo>
                  <a:lnTo>
                    <a:pt x="1506" y="1151"/>
                  </a:lnTo>
                  <a:lnTo>
                    <a:pt x="1501" y="1153"/>
                  </a:lnTo>
                  <a:lnTo>
                    <a:pt x="1497" y="1157"/>
                  </a:lnTo>
                  <a:lnTo>
                    <a:pt x="1493" y="1160"/>
                  </a:lnTo>
                  <a:lnTo>
                    <a:pt x="1493" y="1166"/>
                  </a:lnTo>
                  <a:lnTo>
                    <a:pt x="1493" y="1170"/>
                  </a:lnTo>
                  <a:lnTo>
                    <a:pt x="1495" y="1174"/>
                  </a:lnTo>
                  <a:lnTo>
                    <a:pt x="1495" y="1181"/>
                  </a:lnTo>
                  <a:lnTo>
                    <a:pt x="1497" y="1189"/>
                  </a:lnTo>
                  <a:lnTo>
                    <a:pt x="1497" y="1196"/>
                  </a:lnTo>
                  <a:lnTo>
                    <a:pt x="1497" y="1202"/>
                  </a:lnTo>
                  <a:lnTo>
                    <a:pt x="1491" y="1206"/>
                  </a:lnTo>
                  <a:lnTo>
                    <a:pt x="1480" y="1208"/>
                  </a:lnTo>
                  <a:lnTo>
                    <a:pt x="1472" y="1212"/>
                  </a:lnTo>
                  <a:lnTo>
                    <a:pt x="1463" y="1213"/>
                  </a:lnTo>
                  <a:lnTo>
                    <a:pt x="1452" y="1215"/>
                  </a:lnTo>
                  <a:lnTo>
                    <a:pt x="1444" y="1219"/>
                  </a:lnTo>
                  <a:lnTo>
                    <a:pt x="1444" y="1213"/>
                  </a:lnTo>
                  <a:lnTo>
                    <a:pt x="1444" y="1206"/>
                  </a:lnTo>
                  <a:lnTo>
                    <a:pt x="1442" y="1193"/>
                  </a:lnTo>
                  <a:lnTo>
                    <a:pt x="1440" y="1183"/>
                  </a:lnTo>
                  <a:lnTo>
                    <a:pt x="1431" y="1168"/>
                  </a:lnTo>
                  <a:lnTo>
                    <a:pt x="1427" y="1157"/>
                  </a:lnTo>
                  <a:lnTo>
                    <a:pt x="1429" y="1151"/>
                  </a:lnTo>
                  <a:lnTo>
                    <a:pt x="1431" y="1147"/>
                  </a:lnTo>
                  <a:lnTo>
                    <a:pt x="1431" y="1140"/>
                  </a:lnTo>
                  <a:lnTo>
                    <a:pt x="1433" y="1132"/>
                  </a:lnTo>
                  <a:lnTo>
                    <a:pt x="1431" y="1130"/>
                  </a:lnTo>
                  <a:lnTo>
                    <a:pt x="1431" y="1128"/>
                  </a:lnTo>
                  <a:lnTo>
                    <a:pt x="1429" y="1124"/>
                  </a:lnTo>
                  <a:lnTo>
                    <a:pt x="1429" y="1123"/>
                  </a:lnTo>
                  <a:lnTo>
                    <a:pt x="1427" y="1121"/>
                  </a:lnTo>
                  <a:lnTo>
                    <a:pt x="1427" y="1119"/>
                  </a:lnTo>
                  <a:lnTo>
                    <a:pt x="1425" y="1117"/>
                  </a:lnTo>
                  <a:lnTo>
                    <a:pt x="1425" y="1113"/>
                  </a:lnTo>
                  <a:lnTo>
                    <a:pt x="1425" y="1109"/>
                  </a:lnTo>
                  <a:lnTo>
                    <a:pt x="1429" y="1105"/>
                  </a:lnTo>
                  <a:lnTo>
                    <a:pt x="1433" y="1098"/>
                  </a:lnTo>
                  <a:lnTo>
                    <a:pt x="1436" y="1090"/>
                  </a:lnTo>
                  <a:lnTo>
                    <a:pt x="1440" y="1083"/>
                  </a:lnTo>
                  <a:lnTo>
                    <a:pt x="1448" y="1071"/>
                  </a:lnTo>
                  <a:lnTo>
                    <a:pt x="1450" y="1060"/>
                  </a:lnTo>
                  <a:lnTo>
                    <a:pt x="1450" y="1058"/>
                  </a:lnTo>
                  <a:lnTo>
                    <a:pt x="1450" y="1051"/>
                  </a:lnTo>
                  <a:lnTo>
                    <a:pt x="1448" y="1045"/>
                  </a:lnTo>
                  <a:lnTo>
                    <a:pt x="1448" y="1035"/>
                  </a:lnTo>
                  <a:lnTo>
                    <a:pt x="1452" y="1030"/>
                  </a:lnTo>
                  <a:lnTo>
                    <a:pt x="1453" y="1022"/>
                  </a:lnTo>
                  <a:lnTo>
                    <a:pt x="1461" y="1009"/>
                  </a:lnTo>
                  <a:lnTo>
                    <a:pt x="1463" y="1003"/>
                  </a:lnTo>
                  <a:lnTo>
                    <a:pt x="1463" y="998"/>
                  </a:lnTo>
                  <a:lnTo>
                    <a:pt x="1461" y="994"/>
                  </a:lnTo>
                  <a:lnTo>
                    <a:pt x="1459" y="990"/>
                  </a:lnTo>
                  <a:lnTo>
                    <a:pt x="1459" y="986"/>
                  </a:lnTo>
                  <a:lnTo>
                    <a:pt x="1457" y="982"/>
                  </a:lnTo>
                  <a:lnTo>
                    <a:pt x="1455" y="973"/>
                  </a:lnTo>
                  <a:lnTo>
                    <a:pt x="1455" y="967"/>
                  </a:lnTo>
                  <a:lnTo>
                    <a:pt x="1453" y="967"/>
                  </a:lnTo>
                  <a:lnTo>
                    <a:pt x="1452" y="965"/>
                  </a:lnTo>
                  <a:lnTo>
                    <a:pt x="1452" y="963"/>
                  </a:lnTo>
                  <a:lnTo>
                    <a:pt x="1450" y="963"/>
                  </a:lnTo>
                  <a:lnTo>
                    <a:pt x="1448" y="962"/>
                  </a:lnTo>
                  <a:lnTo>
                    <a:pt x="1446" y="960"/>
                  </a:lnTo>
                  <a:lnTo>
                    <a:pt x="1434" y="939"/>
                  </a:lnTo>
                  <a:lnTo>
                    <a:pt x="1433" y="941"/>
                  </a:lnTo>
                  <a:lnTo>
                    <a:pt x="1410" y="946"/>
                  </a:lnTo>
                  <a:lnTo>
                    <a:pt x="1404" y="946"/>
                  </a:lnTo>
                  <a:lnTo>
                    <a:pt x="1400" y="946"/>
                  </a:lnTo>
                  <a:lnTo>
                    <a:pt x="1397" y="946"/>
                  </a:lnTo>
                  <a:lnTo>
                    <a:pt x="1395" y="948"/>
                  </a:lnTo>
                  <a:lnTo>
                    <a:pt x="1393" y="948"/>
                  </a:lnTo>
                  <a:lnTo>
                    <a:pt x="1389" y="950"/>
                  </a:lnTo>
                  <a:lnTo>
                    <a:pt x="1387" y="950"/>
                  </a:lnTo>
                  <a:lnTo>
                    <a:pt x="1387" y="948"/>
                  </a:lnTo>
                  <a:lnTo>
                    <a:pt x="1387" y="946"/>
                  </a:lnTo>
                  <a:lnTo>
                    <a:pt x="1385" y="945"/>
                  </a:lnTo>
                  <a:lnTo>
                    <a:pt x="1385" y="943"/>
                  </a:lnTo>
                  <a:lnTo>
                    <a:pt x="1383" y="943"/>
                  </a:lnTo>
                  <a:lnTo>
                    <a:pt x="1383" y="941"/>
                  </a:lnTo>
                  <a:lnTo>
                    <a:pt x="1383" y="939"/>
                  </a:lnTo>
                  <a:lnTo>
                    <a:pt x="1383" y="937"/>
                  </a:lnTo>
                  <a:lnTo>
                    <a:pt x="1383" y="935"/>
                  </a:lnTo>
                  <a:lnTo>
                    <a:pt x="1383" y="933"/>
                  </a:lnTo>
                  <a:lnTo>
                    <a:pt x="1383" y="931"/>
                  </a:lnTo>
                  <a:lnTo>
                    <a:pt x="1383" y="929"/>
                  </a:lnTo>
                  <a:lnTo>
                    <a:pt x="1383" y="927"/>
                  </a:lnTo>
                  <a:lnTo>
                    <a:pt x="1383" y="926"/>
                  </a:lnTo>
                  <a:lnTo>
                    <a:pt x="1381" y="926"/>
                  </a:lnTo>
                  <a:lnTo>
                    <a:pt x="1381" y="924"/>
                  </a:lnTo>
                  <a:lnTo>
                    <a:pt x="1380" y="924"/>
                  </a:lnTo>
                  <a:lnTo>
                    <a:pt x="1378" y="922"/>
                  </a:lnTo>
                  <a:lnTo>
                    <a:pt x="1376" y="920"/>
                  </a:lnTo>
                  <a:lnTo>
                    <a:pt x="1376" y="918"/>
                  </a:lnTo>
                  <a:lnTo>
                    <a:pt x="1374" y="916"/>
                  </a:lnTo>
                  <a:lnTo>
                    <a:pt x="1372" y="914"/>
                  </a:lnTo>
                  <a:lnTo>
                    <a:pt x="1370" y="914"/>
                  </a:lnTo>
                  <a:lnTo>
                    <a:pt x="1368" y="916"/>
                  </a:lnTo>
                  <a:lnTo>
                    <a:pt x="1366" y="916"/>
                  </a:lnTo>
                  <a:lnTo>
                    <a:pt x="1364" y="918"/>
                  </a:lnTo>
                  <a:lnTo>
                    <a:pt x="1362" y="916"/>
                  </a:lnTo>
                  <a:lnTo>
                    <a:pt x="1361" y="916"/>
                  </a:lnTo>
                  <a:lnTo>
                    <a:pt x="1359" y="912"/>
                  </a:lnTo>
                  <a:lnTo>
                    <a:pt x="1359" y="910"/>
                  </a:lnTo>
                  <a:lnTo>
                    <a:pt x="1359" y="909"/>
                  </a:lnTo>
                  <a:lnTo>
                    <a:pt x="1357" y="907"/>
                  </a:lnTo>
                  <a:lnTo>
                    <a:pt x="1355" y="907"/>
                  </a:lnTo>
                  <a:lnTo>
                    <a:pt x="1355" y="905"/>
                  </a:lnTo>
                  <a:lnTo>
                    <a:pt x="1359" y="901"/>
                  </a:lnTo>
                  <a:lnTo>
                    <a:pt x="1359" y="899"/>
                  </a:lnTo>
                  <a:lnTo>
                    <a:pt x="1357" y="897"/>
                  </a:lnTo>
                  <a:lnTo>
                    <a:pt x="1357" y="895"/>
                  </a:lnTo>
                  <a:lnTo>
                    <a:pt x="1355" y="895"/>
                  </a:lnTo>
                  <a:lnTo>
                    <a:pt x="1338" y="901"/>
                  </a:lnTo>
                  <a:lnTo>
                    <a:pt x="1334" y="899"/>
                  </a:lnTo>
                  <a:lnTo>
                    <a:pt x="1332" y="897"/>
                  </a:lnTo>
                  <a:lnTo>
                    <a:pt x="1309" y="865"/>
                  </a:lnTo>
                  <a:lnTo>
                    <a:pt x="1308" y="865"/>
                  </a:lnTo>
                  <a:lnTo>
                    <a:pt x="1306" y="865"/>
                  </a:lnTo>
                  <a:lnTo>
                    <a:pt x="1304" y="865"/>
                  </a:lnTo>
                  <a:lnTo>
                    <a:pt x="1302" y="865"/>
                  </a:lnTo>
                  <a:lnTo>
                    <a:pt x="1300" y="867"/>
                  </a:lnTo>
                  <a:lnTo>
                    <a:pt x="1300" y="869"/>
                  </a:lnTo>
                  <a:lnTo>
                    <a:pt x="1298" y="871"/>
                  </a:lnTo>
                  <a:lnTo>
                    <a:pt x="1296" y="871"/>
                  </a:lnTo>
                  <a:lnTo>
                    <a:pt x="1294" y="873"/>
                  </a:lnTo>
                  <a:lnTo>
                    <a:pt x="1292" y="873"/>
                  </a:lnTo>
                  <a:lnTo>
                    <a:pt x="1289" y="873"/>
                  </a:lnTo>
                  <a:lnTo>
                    <a:pt x="1287" y="873"/>
                  </a:lnTo>
                  <a:lnTo>
                    <a:pt x="1285" y="874"/>
                  </a:lnTo>
                  <a:lnTo>
                    <a:pt x="1283" y="874"/>
                  </a:lnTo>
                  <a:lnTo>
                    <a:pt x="1283" y="876"/>
                  </a:lnTo>
                  <a:lnTo>
                    <a:pt x="1281" y="876"/>
                  </a:lnTo>
                  <a:lnTo>
                    <a:pt x="1281" y="878"/>
                  </a:lnTo>
                  <a:lnTo>
                    <a:pt x="1279" y="880"/>
                  </a:lnTo>
                  <a:lnTo>
                    <a:pt x="1277" y="882"/>
                  </a:lnTo>
                  <a:lnTo>
                    <a:pt x="1273" y="884"/>
                  </a:lnTo>
                  <a:lnTo>
                    <a:pt x="1270" y="886"/>
                  </a:lnTo>
                  <a:lnTo>
                    <a:pt x="1268" y="886"/>
                  </a:lnTo>
                  <a:lnTo>
                    <a:pt x="1268" y="888"/>
                  </a:lnTo>
                  <a:lnTo>
                    <a:pt x="1268" y="890"/>
                  </a:lnTo>
                  <a:lnTo>
                    <a:pt x="1266" y="890"/>
                  </a:lnTo>
                  <a:lnTo>
                    <a:pt x="1264" y="888"/>
                  </a:lnTo>
                  <a:lnTo>
                    <a:pt x="1264" y="886"/>
                  </a:lnTo>
                  <a:lnTo>
                    <a:pt x="1262" y="884"/>
                  </a:lnTo>
                  <a:lnTo>
                    <a:pt x="1260" y="884"/>
                  </a:lnTo>
                  <a:lnTo>
                    <a:pt x="1258" y="884"/>
                  </a:lnTo>
                  <a:lnTo>
                    <a:pt x="1256" y="884"/>
                  </a:lnTo>
                  <a:lnTo>
                    <a:pt x="1255" y="882"/>
                  </a:lnTo>
                  <a:lnTo>
                    <a:pt x="1253" y="882"/>
                  </a:lnTo>
                  <a:lnTo>
                    <a:pt x="1251" y="884"/>
                  </a:lnTo>
                  <a:lnTo>
                    <a:pt x="1249" y="884"/>
                  </a:lnTo>
                  <a:lnTo>
                    <a:pt x="1247" y="884"/>
                  </a:lnTo>
                  <a:lnTo>
                    <a:pt x="1243" y="884"/>
                  </a:lnTo>
                  <a:lnTo>
                    <a:pt x="1241" y="882"/>
                  </a:lnTo>
                  <a:lnTo>
                    <a:pt x="1239" y="880"/>
                  </a:lnTo>
                  <a:lnTo>
                    <a:pt x="1239" y="878"/>
                  </a:lnTo>
                  <a:lnTo>
                    <a:pt x="1239" y="876"/>
                  </a:lnTo>
                  <a:lnTo>
                    <a:pt x="1239" y="873"/>
                  </a:lnTo>
                  <a:lnTo>
                    <a:pt x="1239" y="871"/>
                  </a:lnTo>
                  <a:lnTo>
                    <a:pt x="1239" y="869"/>
                  </a:lnTo>
                  <a:lnTo>
                    <a:pt x="1239" y="867"/>
                  </a:lnTo>
                  <a:lnTo>
                    <a:pt x="1241" y="865"/>
                  </a:lnTo>
                  <a:lnTo>
                    <a:pt x="1243" y="863"/>
                  </a:lnTo>
                  <a:lnTo>
                    <a:pt x="1245" y="863"/>
                  </a:lnTo>
                  <a:lnTo>
                    <a:pt x="1247" y="863"/>
                  </a:lnTo>
                  <a:lnTo>
                    <a:pt x="1247" y="861"/>
                  </a:lnTo>
                  <a:lnTo>
                    <a:pt x="1251" y="861"/>
                  </a:lnTo>
                  <a:lnTo>
                    <a:pt x="1253" y="859"/>
                  </a:lnTo>
                  <a:lnTo>
                    <a:pt x="1253" y="857"/>
                  </a:lnTo>
                  <a:lnTo>
                    <a:pt x="1255" y="857"/>
                  </a:lnTo>
                  <a:lnTo>
                    <a:pt x="1256" y="856"/>
                  </a:lnTo>
                  <a:lnTo>
                    <a:pt x="1258" y="854"/>
                  </a:lnTo>
                  <a:lnTo>
                    <a:pt x="1258" y="852"/>
                  </a:lnTo>
                  <a:lnTo>
                    <a:pt x="1260" y="850"/>
                  </a:lnTo>
                  <a:lnTo>
                    <a:pt x="1260" y="848"/>
                  </a:lnTo>
                  <a:lnTo>
                    <a:pt x="1260" y="846"/>
                  </a:lnTo>
                  <a:lnTo>
                    <a:pt x="1258" y="846"/>
                  </a:lnTo>
                  <a:lnTo>
                    <a:pt x="1256" y="846"/>
                  </a:lnTo>
                  <a:lnTo>
                    <a:pt x="1255" y="846"/>
                  </a:lnTo>
                  <a:lnTo>
                    <a:pt x="1253" y="846"/>
                  </a:lnTo>
                  <a:lnTo>
                    <a:pt x="1251" y="846"/>
                  </a:lnTo>
                  <a:lnTo>
                    <a:pt x="1249" y="844"/>
                  </a:lnTo>
                  <a:lnTo>
                    <a:pt x="1247" y="842"/>
                  </a:lnTo>
                  <a:lnTo>
                    <a:pt x="1247" y="840"/>
                  </a:lnTo>
                  <a:lnTo>
                    <a:pt x="1247" y="838"/>
                  </a:lnTo>
                  <a:lnTo>
                    <a:pt x="1245" y="837"/>
                  </a:lnTo>
                  <a:lnTo>
                    <a:pt x="1245" y="835"/>
                  </a:lnTo>
                  <a:lnTo>
                    <a:pt x="1245" y="833"/>
                  </a:lnTo>
                  <a:lnTo>
                    <a:pt x="1243" y="831"/>
                  </a:lnTo>
                  <a:lnTo>
                    <a:pt x="1236" y="831"/>
                  </a:lnTo>
                  <a:lnTo>
                    <a:pt x="1217" y="835"/>
                  </a:lnTo>
                  <a:lnTo>
                    <a:pt x="1215" y="835"/>
                  </a:lnTo>
                  <a:lnTo>
                    <a:pt x="1215" y="837"/>
                  </a:lnTo>
                  <a:lnTo>
                    <a:pt x="1213" y="837"/>
                  </a:lnTo>
                  <a:lnTo>
                    <a:pt x="1211" y="838"/>
                  </a:lnTo>
                  <a:lnTo>
                    <a:pt x="1211" y="840"/>
                  </a:lnTo>
                  <a:lnTo>
                    <a:pt x="1209" y="842"/>
                  </a:lnTo>
                  <a:lnTo>
                    <a:pt x="1209" y="844"/>
                  </a:lnTo>
                  <a:lnTo>
                    <a:pt x="1207" y="846"/>
                  </a:lnTo>
                  <a:lnTo>
                    <a:pt x="1207" y="848"/>
                  </a:lnTo>
                  <a:lnTo>
                    <a:pt x="1205" y="850"/>
                  </a:lnTo>
                  <a:lnTo>
                    <a:pt x="1203" y="852"/>
                  </a:lnTo>
                  <a:lnTo>
                    <a:pt x="1201" y="854"/>
                  </a:lnTo>
                  <a:lnTo>
                    <a:pt x="1201" y="852"/>
                  </a:lnTo>
                  <a:lnTo>
                    <a:pt x="1200" y="848"/>
                  </a:lnTo>
                  <a:lnTo>
                    <a:pt x="1200" y="846"/>
                  </a:lnTo>
                  <a:lnTo>
                    <a:pt x="1200" y="844"/>
                  </a:lnTo>
                  <a:lnTo>
                    <a:pt x="1198" y="842"/>
                  </a:lnTo>
                  <a:lnTo>
                    <a:pt x="1196" y="838"/>
                  </a:lnTo>
                  <a:lnTo>
                    <a:pt x="1194" y="837"/>
                  </a:lnTo>
                  <a:lnTo>
                    <a:pt x="1194" y="835"/>
                  </a:lnTo>
                  <a:lnTo>
                    <a:pt x="1192" y="833"/>
                  </a:lnTo>
                  <a:lnTo>
                    <a:pt x="1192" y="831"/>
                  </a:lnTo>
                  <a:lnTo>
                    <a:pt x="1190" y="829"/>
                  </a:lnTo>
                  <a:lnTo>
                    <a:pt x="1190" y="827"/>
                  </a:lnTo>
                  <a:lnTo>
                    <a:pt x="1188" y="827"/>
                  </a:lnTo>
                  <a:lnTo>
                    <a:pt x="1188" y="825"/>
                  </a:lnTo>
                  <a:lnTo>
                    <a:pt x="1186" y="823"/>
                  </a:lnTo>
                  <a:lnTo>
                    <a:pt x="1184" y="821"/>
                  </a:lnTo>
                  <a:lnTo>
                    <a:pt x="1184" y="820"/>
                  </a:lnTo>
                  <a:lnTo>
                    <a:pt x="1183" y="818"/>
                  </a:lnTo>
                  <a:lnTo>
                    <a:pt x="1181" y="814"/>
                  </a:lnTo>
                  <a:lnTo>
                    <a:pt x="1179" y="814"/>
                  </a:lnTo>
                  <a:lnTo>
                    <a:pt x="1177" y="810"/>
                  </a:lnTo>
                  <a:lnTo>
                    <a:pt x="1177" y="804"/>
                  </a:lnTo>
                  <a:lnTo>
                    <a:pt x="1175" y="802"/>
                  </a:lnTo>
                  <a:lnTo>
                    <a:pt x="1175" y="801"/>
                  </a:lnTo>
                  <a:lnTo>
                    <a:pt x="1175" y="799"/>
                  </a:lnTo>
                  <a:lnTo>
                    <a:pt x="1173" y="793"/>
                  </a:lnTo>
                  <a:lnTo>
                    <a:pt x="1173" y="791"/>
                  </a:lnTo>
                  <a:lnTo>
                    <a:pt x="1171" y="787"/>
                  </a:lnTo>
                  <a:lnTo>
                    <a:pt x="1171" y="785"/>
                  </a:lnTo>
                  <a:lnTo>
                    <a:pt x="1171" y="784"/>
                  </a:lnTo>
                  <a:lnTo>
                    <a:pt x="1171" y="782"/>
                  </a:lnTo>
                  <a:lnTo>
                    <a:pt x="1171" y="780"/>
                  </a:lnTo>
                  <a:lnTo>
                    <a:pt x="1173" y="778"/>
                  </a:lnTo>
                  <a:lnTo>
                    <a:pt x="1173" y="776"/>
                  </a:lnTo>
                  <a:lnTo>
                    <a:pt x="1173" y="774"/>
                  </a:lnTo>
                  <a:lnTo>
                    <a:pt x="1169" y="772"/>
                  </a:lnTo>
                  <a:lnTo>
                    <a:pt x="1167" y="772"/>
                  </a:lnTo>
                  <a:lnTo>
                    <a:pt x="1165" y="772"/>
                  </a:lnTo>
                  <a:lnTo>
                    <a:pt x="1164" y="772"/>
                  </a:lnTo>
                  <a:lnTo>
                    <a:pt x="1162" y="774"/>
                  </a:lnTo>
                  <a:lnTo>
                    <a:pt x="1160" y="774"/>
                  </a:lnTo>
                  <a:lnTo>
                    <a:pt x="1156" y="776"/>
                  </a:lnTo>
                  <a:lnTo>
                    <a:pt x="1154" y="776"/>
                  </a:lnTo>
                  <a:lnTo>
                    <a:pt x="1152" y="778"/>
                  </a:lnTo>
                  <a:lnTo>
                    <a:pt x="1150" y="778"/>
                  </a:lnTo>
                  <a:lnTo>
                    <a:pt x="1147" y="780"/>
                  </a:lnTo>
                  <a:lnTo>
                    <a:pt x="1145" y="780"/>
                  </a:lnTo>
                  <a:lnTo>
                    <a:pt x="1141" y="780"/>
                  </a:lnTo>
                  <a:lnTo>
                    <a:pt x="1139" y="780"/>
                  </a:lnTo>
                  <a:lnTo>
                    <a:pt x="1137" y="778"/>
                  </a:lnTo>
                  <a:lnTo>
                    <a:pt x="1133" y="778"/>
                  </a:lnTo>
                  <a:lnTo>
                    <a:pt x="1133" y="780"/>
                  </a:lnTo>
                  <a:lnTo>
                    <a:pt x="1131" y="780"/>
                  </a:lnTo>
                  <a:lnTo>
                    <a:pt x="1126" y="778"/>
                  </a:lnTo>
                  <a:lnTo>
                    <a:pt x="1118" y="774"/>
                  </a:lnTo>
                  <a:lnTo>
                    <a:pt x="1116" y="772"/>
                  </a:lnTo>
                  <a:lnTo>
                    <a:pt x="1122" y="761"/>
                  </a:lnTo>
                  <a:lnTo>
                    <a:pt x="1114" y="759"/>
                  </a:lnTo>
                  <a:lnTo>
                    <a:pt x="1111" y="755"/>
                  </a:lnTo>
                  <a:lnTo>
                    <a:pt x="1107" y="751"/>
                  </a:lnTo>
                  <a:lnTo>
                    <a:pt x="1105" y="749"/>
                  </a:lnTo>
                  <a:lnTo>
                    <a:pt x="1103" y="746"/>
                  </a:lnTo>
                  <a:lnTo>
                    <a:pt x="1099" y="744"/>
                  </a:lnTo>
                  <a:lnTo>
                    <a:pt x="1093" y="742"/>
                  </a:lnTo>
                  <a:lnTo>
                    <a:pt x="1084" y="742"/>
                  </a:lnTo>
                  <a:lnTo>
                    <a:pt x="1078" y="744"/>
                  </a:lnTo>
                  <a:lnTo>
                    <a:pt x="1073" y="744"/>
                  </a:lnTo>
                  <a:lnTo>
                    <a:pt x="1069" y="744"/>
                  </a:lnTo>
                  <a:lnTo>
                    <a:pt x="1063" y="740"/>
                  </a:lnTo>
                  <a:lnTo>
                    <a:pt x="1061" y="738"/>
                  </a:lnTo>
                  <a:lnTo>
                    <a:pt x="1057" y="731"/>
                  </a:lnTo>
                  <a:lnTo>
                    <a:pt x="1057" y="725"/>
                  </a:lnTo>
                  <a:lnTo>
                    <a:pt x="1056" y="713"/>
                  </a:lnTo>
                  <a:lnTo>
                    <a:pt x="1054" y="708"/>
                  </a:lnTo>
                  <a:lnTo>
                    <a:pt x="1054" y="702"/>
                  </a:lnTo>
                  <a:lnTo>
                    <a:pt x="1052" y="698"/>
                  </a:lnTo>
                  <a:lnTo>
                    <a:pt x="1052" y="695"/>
                  </a:lnTo>
                  <a:lnTo>
                    <a:pt x="1054" y="693"/>
                  </a:lnTo>
                  <a:lnTo>
                    <a:pt x="1056" y="693"/>
                  </a:lnTo>
                  <a:lnTo>
                    <a:pt x="1057" y="695"/>
                  </a:lnTo>
                  <a:lnTo>
                    <a:pt x="1063" y="696"/>
                  </a:lnTo>
                  <a:lnTo>
                    <a:pt x="1065" y="695"/>
                  </a:lnTo>
                  <a:lnTo>
                    <a:pt x="1069" y="695"/>
                  </a:lnTo>
                  <a:lnTo>
                    <a:pt x="1069" y="693"/>
                  </a:lnTo>
                  <a:lnTo>
                    <a:pt x="1071" y="689"/>
                  </a:lnTo>
                  <a:lnTo>
                    <a:pt x="1071" y="685"/>
                  </a:lnTo>
                  <a:lnTo>
                    <a:pt x="1071" y="683"/>
                  </a:lnTo>
                  <a:lnTo>
                    <a:pt x="1073" y="683"/>
                  </a:lnTo>
                  <a:lnTo>
                    <a:pt x="1076" y="679"/>
                  </a:lnTo>
                  <a:lnTo>
                    <a:pt x="1076" y="678"/>
                  </a:lnTo>
                  <a:lnTo>
                    <a:pt x="1075" y="674"/>
                  </a:lnTo>
                  <a:lnTo>
                    <a:pt x="1073" y="674"/>
                  </a:lnTo>
                  <a:lnTo>
                    <a:pt x="1071" y="672"/>
                  </a:lnTo>
                  <a:lnTo>
                    <a:pt x="1071" y="668"/>
                  </a:lnTo>
                  <a:lnTo>
                    <a:pt x="1069" y="664"/>
                  </a:lnTo>
                  <a:lnTo>
                    <a:pt x="1069" y="662"/>
                  </a:lnTo>
                  <a:lnTo>
                    <a:pt x="1067" y="660"/>
                  </a:lnTo>
                  <a:lnTo>
                    <a:pt x="1069" y="659"/>
                  </a:lnTo>
                  <a:lnTo>
                    <a:pt x="1073" y="657"/>
                  </a:lnTo>
                  <a:lnTo>
                    <a:pt x="1075" y="655"/>
                  </a:lnTo>
                  <a:lnTo>
                    <a:pt x="1073" y="653"/>
                  </a:lnTo>
                  <a:lnTo>
                    <a:pt x="1071" y="653"/>
                  </a:lnTo>
                  <a:lnTo>
                    <a:pt x="1069" y="653"/>
                  </a:lnTo>
                  <a:lnTo>
                    <a:pt x="1067" y="653"/>
                  </a:lnTo>
                  <a:lnTo>
                    <a:pt x="1061" y="653"/>
                  </a:lnTo>
                  <a:lnTo>
                    <a:pt x="1052" y="653"/>
                  </a:lnTo>
                  <a:lnTo>
                    <a:pt x="1044" y="655"/>
                  </a:lnTo>
                  <a:lnTo>
                    <a:pt x="1042" y="655"/>
                  </a:lnTo>
                  <a:lnTo>
                    <a:pt x="1037" y="659"/>
                  </a:lnTo>
                  <a:lnTo>
                    <a:pt x="1037" y="660"/>
                  </a:lnTo>
                  <a:lnTo>
                    <a:pt x="1035" y="660"/>
                  </a:lnTo>
                  <a:lnTo>
                    <a:pt x="1033" y="664"/>
                  </a:lnTo>
                  <a:lnTo>
                    <a:pt x="1029" y="666"/>
                  </a:lnTo>
                  <a:lnTo>
                    <a:pt x="1027" y="668"/>
                  </a:lnTo>
                  <a:lnTo>
                    <a:pt x="1025" y="668"/>
                  </a:lnTo>
                  <a:lnTo>
                    <a:pt x="1022" y="672"/>
                  </a:lnTo>
                  <a:lnTo>
                    <a:pt x="1020" y="674"/>
                  </a:lnTo>
                  <a:lnTo>
                    <a:pt x="1018" y="674"/>
                  </a:lnTo>
                  <a:lnTo>
                    <a:pt x="1018" y="672"/>
                  </a:lnTo>
                  <a:lnTo>
                    <a:pt x="1018" y="670"/>
                  </a:lnTo>
                  <a:lnTo>
                    <a:pt x="1018" y="668"/>
                  </a:lnTo>
                  <a:lnTo>
                    <a:pt x="1018" y="666"/>
                  </a:lnTo>
                  <a:lnTo>
                    <a:pt x="1018" y="664"/>
                  </a:lnTo>
                  <a:lnTo>
                    <a:pt x="1020" y="655"/>
                  </a:lnTo>
                  <a:lnTo>
                    <a:pt x="1020" y="651"/>
                  </a:lnTo>
                  <a:lnTo>
                    <a:pt x="1020" y="649"/>
                  </a:lnTo>
                  <a:lnTo>
                    <a:pt x="1020" y="647"/>
                  </a:lnTo>
                  <a:lnTo>
                    <a:pt x="1022" y="645"/>
                  </a:lnTo>
                  <a:lnTo>
                    <a:pt x="1022" y="642"/>
                  </a:lnTo>
                  <a:lnTo>
                    <a:pt x="1022" y="640"/>
                  </a:lnTo>
                  <a:lnTo>
                    <a:pt x="1018" y="640"/>
                  </a:lnTo>
                  <a:lnTo>
                    <a:pt x="1014" y="640"/>
                  </a:lnTo>
                  <a:lnTo>
                    <a:pt x="1006" y="640"/>
                  </a:lnTo>
                  <a:lnTo>
                    <a:pt x="997" y="642"/>
                  </a:lnTo>
                  <a:lnTo>
                    <a:pt x="987" y="642"/>
                  </a:lnTo>
                  <a:lnTo>
                    <a:pt x="978" y="642"/>
                  </a:lnTo>
                  <a:lnTo>
                    <a:pt x="974" y="643"/>
                  </a:lnTo>
                  <a:lnTo>
                    <a:pt x="968" y="645"/>
                  </a:lnTo>
                  <a:lnTo>
                    <a:pt x="965" y="647"/>
                  </a:lnTo>
                  <a:lnTo>
                    <a:pt x="965" y="649"/>
                  </a:lnTo>
                  <a:lnTo>
                    <a:pt x="963" y="653"/>
                  </a:lnTo>
                  <a:lnTo>
                    <a:pt x="963" y="657"/>
                  </a:lnTo>
                  <a:lnTo>
                    <a:pt x="965" y="660"/>
                  </a:lnTo>
                  <a:lnTo>
                    <a:pt x="965" y="664"/>
                  </a:lnTo>
                  <a:lnTo>
                    <a:pt x="965" y="666"/>
                  </a:lnTo>
                  <a:lnTo>
                    <a:pt x="963" y="668"/>
                  </a:lnTo>
                  <a:lnTo>
                    <a:pt x="961" y="670"/>
                  </a:lnTo>
                  <a:lnTo>
                    <a:pt x="959" y="674"/>
                  </a:lnTo>
                  <a:lnTo>
                    <a:pt x="957" y="674"/>
                  </a:lnTo>
                  <a:lnTo>
                    <a:pt x="953" y="678"/>
                  </a:lnTo>
                  <a:lnTo>
                    <a:pt x="948" y="678"/>
                  </a:lnTo>
                  <a:lnTo>
                    <a:pt x="942" y="678"/>
                  </a:lnTo>
                  <a:lnTo>
                    <a:pt x="936" y="678"/>
                  </a:lnTo>
                  <a:lnTo>
                    <a:pt x="931" y="676"/>
                  </a:lnTo>
                  <a:lnTo>
                    <a:pt x="929" y="676"/>
                  </a:lnTo>
                  <a:lnTo>
                    <a:pt x="927" y="674"/>
                  </a:lnTo>
                  <a:lnTo>
                    <a:pt x="921" y="672"/>
                  </a:lnTo>
                  <a:lnTo>
                    <a:pt x="917" y="672"/>
                  </a:lnTo>
                  <a:lnTo>
                    <a:pt x="914" y="672"/>
                  </a:lnTo>
                  <a:lnTo>
                    <a:pt x="906" y="674"/>
                  </a:lnTo>
                  <a:lnTo>
                    <a:pt x="904" y="674"/>
                  </a:lnTo>
                  <a:lnTo>
                    <a:pt x="902" y="672"/>
                  </a:lnTo>
                  <a:lnTo>
                    <a:pt x="900" y="670"/>
                  </a:lnTo>
                  <a:lnTo>
                    <a:pt x="898" y="666"/>
                  </a:lnTo>
                  <a:lnTo>
                    <a:pt x="896" y="666"/>
                  </a:lnTo>
                  <a:lnTo>
                    <a:pt x="893" y="662"/>
                  </a:lnTo>
                  <a:lnTo>
                    <a:pt x="891" y="662"/>
                  </a:lnTo>
                  <a:lnTo>
                    <a:pt x="889" y="660"/>
                  </a:lnTo>
                  <a:lnTo>
                    <a:pt x="887" y="660"/>
                  </a:lnTo>
                  <a:lnTo>
                    <a:pt x="883" y="657"/>
                  </a:lnTo>
                  <a:lnTo>
                    <a:pt x="879" y="657"/>
                  </a:lnTo>
                  <a:lnTo>
                    <a:pt x="876" y="657"/>
                  </a:lnTo>
                  <a:lnTo>
                    <a:pt x="874" y="659"/>
                  </a:lnTo>
                  <a:lnTo>
                    <a:pt x="870" y="662"/>
                  </a:lnTo>
                  <a:lnTo>
                    <a:pt x="868" y="666"/>
                  </a:lnTo>
                  <a:lnTo>
                    <a:pt x="864" y="668"/>
                  </a:lnTo>
                  <a:lnTo>
                    <a:pt x="864" y="670"/>
                  </a:lnTo>
                  <a:lnTo>
                    <a:pt x="862" y="672"/>
                  </a:lnTo>
                  <a:lnTo>
                    <a:pt x="859" y="672"/>
                  </a:lnTo>
                  <a:lnTo>
                    <a:pt x="859" y="668"/>
                  </a:lnTo>
                  <a:lnTo>
                    <a:pt x="855" y="666"/>
                  </a:lnTo>
                  <a:lnTo>
                    <a:pt x="853" y="666"/>
                  </a:lnTo>
                  <a:lnTo>
                    <a:pt x="851" y="662"/>
                  </a:lnTo>
                  <a:lnTo>
                    <a:pt x="851" y="659"/>
                  </a:lnTo>
                  <a:lnTo>
                    <a:pt x="849" y="657"/>
                  </a:lnTo>
                  <a:lnTo>
                    <a:pt x="847" y="655"/>
                  </a:lnTo>
                  <a:lnTo>
                    <a:pt x="845" y="653"/>
                  </a:lnTo>
                  <a:lnTo>
                    <a:pt x="845" y="655"/>
                  </a:lnTo>
                  <a:lnTo>
                    <a:pt x="843" y="655"/>
                  </a:lnTo>
                  <a:lnTo>
                    <a:pt x="842" y="657"/>
                  </a:lnTo>
                  <a:lnTo>
                    <a:pt x="840" y="659"/>
                  </a:lnTo>
                  <a:lnTo>
                    <a:pt x="838" y="660"/>
                  </a:lnTo>
                  <a:lnTo>
                    <a:pt x="836" y="662"/>
                  </a:lnTo>
                  <a:lnTo>
                    <a:pt x="834" y="664"/>
                  </a:lnTo>
                  <a:lnTo>
                    <a:pt x="832" y="668"/>
                  </a:lnTo>
                  <a:lnTo>
                    <a:pt x="830" y="668"/>
                  </a:lnTo>
                  <a:lnTo>
                    <a:pt x="826" y="668"/>
                  </a:lnTo>
                  <a:lnTo>
                    <a:pt x="824" y="670"/>
                  </a:lnTo>
                  <a:lnTo>
                    <a:pt x="823" y="674"/>
                  </a:lnTo>
                  <a:lnTo>
                    <a:pt x="821" y="674"/>
                  </a:lnTo>
                  <a:lnTo>
                    <a:pt x="819" y="674"/>
                  </a:lnTo>
                  <a:lnTo>
                    <a:pt x="821" y="672"/>
                  </a:lnTo>
                  <a:lnTo>
                    <a:pt x="821" y="668"/>
                  </a:lnTo>
                  <a:lnTo>
                    <a:pt x="821" y="666"/>
                  </a:lnTo>
                  <a:lnTo>
                    <a:pt x="819" y="662"/>
                  </a:lnTo>
                  <a:lnTo>
                    <a:pt x="817" y="660"/>
                  </a:lnTo>
                  <a:lnTo>
                    <a:pt x="813" y="660"/>
                  </a:lnTo>
                  <a:lnTo>
                    <a:pt x="811" y="659"/>
                  </a:lnTo>
                  <a:lnTo>
                    <a:pt x="809" y="655"/>
                  </a:lnTo>
                  <a:lnTo>
                    <a:pt x="806" y="651"/>
                  </a:lnTo>
                  <a:lnTo>
                    <a:pt x="800" y="649"/>
                  </a:lnTo>
                  <a:lnTo>
                    <a:pt x="792" y="647"/>
                  </a:lnTo>
                  <a:lnTo>
                    <a:pt x="790" y="647"/>
                  </a:lnTo>
                  <a:lnTo>
                    <a:pt x="787" y="647"/>
                  </a:lnTo>
                  <a:lnTo>
                    <a:pt x="781" y="645"/>
                  </a:lnTo>
                  <a:lnTo>
                    <a:pt x="777" y="645"/>
                  </a:lnTo>
                  <a:lnTo>
                    <a:pt x="777" y="647"/>
                  </a:lnTo>
                  <a:lnTo>
                    <a:pt x="779" y="649"/>
                  </a:lnTo>
                  <a:lnTo>
                    <a:pt x="779" y="651"/>
                  </a:lnTo>
                  <a:lnTo>
                    <a:pt x="779" y="653"/>
                  </a:lnTo>
                  <a:lnTo>
                    <a:pt x="777" y="655"/>
                  </a:lnTo>
                  <a:lnTo>
                    <a:pt x="773" y="657"/>
                  </a:lnTo>
                  <a:lnTo>
                    <a:pt x="770" y="660"/>
                  </a:lnTo>
                  <a:lnTo>
                    <a:pt x="766" y="660"/>
                  </a:lnTo>
                  <a:lnTo>
                    <a:pt x="762" y="659"/>
                  </a:lnTo>
                  <a:lnTo>
                    <a:pt x="760" y="657"/>
                  </a:lnTo>
                  <a:lnTo>
                    <a:pt x="758" y="657"/>
                  </a:lnTo>
                  <a:lnTo>
                    <a:pt x="754" y="655"/>
                  </a:lnTo>
                  <a:lnTo>
                    <a:pt x="753" y="655"/>
                  </a:lnTo>
                  <a:lnTo>
                    <a:pt x="751" y="655"/>
                  </a:lnTo>
                  <a:lnTo>
                    <a:pt x="749" y="655"/>
                  </a:lnTo>
                  <a:lnTo>
                    <a:pt x="745" y="655"/>
                  </a:lnTo>
                  <a:lnTo>
                    <a:pt x="741" y="657"/>
                  </a:lnTo>
                  <a:lnTo>
                    <a:pt x="737" y="657"/>
                  </a:lnTo>
                  <a:lnTo>
                    <a:pt x="734" y="657"/>
                  </a:lnTo>
                  <a:lnTo>
                    <a:pt x="730" y="657"/>
                  </a:lnTo>
                  <a:lnTo>
                    <a:pt x="726" y="659"/>
                  </a:lnTo>
                  <a:lnTo>
                    <a:pt x="724" y="660"/>
                  </a:lnTo>
                  <a:lnTo>
                    <a:pt x="722" y="662"/>
                  </a:lnTo>
                  <a:lnTo>
                    <a:pt x="720" y="662"/>
                  </a:lnTo>
                  <a:lnTo>
                    <a:pt x="720" y="660"/>
                  </a:lnTo>
                  <a:lnTo>
                    <a:pt x="718" y="659"/>
                  </a:lnTo>
                  <a:lnTo>
                    <a:pt x="717" y="659"/>
                  </a:lnTo>
                  <a:lnTo>
                    <a:pt x="715" y="660"/>
                  </a:lnTo>
                  <a:lnTo>
                    <a:pt x="713" y="662"/>
                  </a:lnTo>
                  <a:lnTo>
                    <a:pt x="711" y="662"/>
                  </a:lnTo>
                  <a:lnTo>
                    <a:pt x="709" y="664"/>
                  </a:lnTo>
                  <a:lnTo>
                    <a:pt x="707" y="664"/>
                  </a:lnTo>
                  <a:lnTo>
                    <a:pt x="703" y="662"/>
                  </a:lnTo>
                  <a:lnTo>
                    <a:pt x="701" y="660"/>
                  </a:lnTo>
                  <a:lnTo>
                    <a:pt x="699" y="660"/>
                  </a:lnTo>
                  <a:lnTo>
                    <a:pt x="698" y="660"/>
                  </a:lnTo>
                  <a:lnTo>
                    <a:pt x="698" y="659"/>
                  </a:lnTo>
                  <a:lnTo>
                    <a:pt x="696" y="659"/>
                  </a:lnTo>
                  <a:lnTo>
                    <a:pt x="698" y="655"/>
                  </a:lnTo>
                  <a:lnTo>
                    <a:pt x="696" y="653"/>
                  </a:lnTo>
                  <a:lnTo>
                    <a:pt x="692" y="653"/>
                  </a:lnTo>
                  <a:lnTo>
                    <a:pt x="690" y="653"/>
                  </a:lnTo>
                  <a:lnTo>
                    <a:pt x="686" y="655"/>
                  </a:lnTo>
                  <a:lnTo>
                    <a:pt x="684" y="657"/>
                  </a:lnTo>
                  <a:lnTo>
                    <a:pt x="681" y="657"/>
                  </a:lnTo>
                  <a:lnTo>
                    <a:pt x="677" y="659"/>
                  </a:lnTo>
                  <a:lnTo>
                    <a:pt x="673" y="660"/>
                  </a:lnTo>
                  <a:lnTo>
                    <a:pt x="669" y="659"/>
                  </a:lnTo>
                  <a:lnTo>
                    <a:pt x="660" y="655"/>
                  </a:lnTo>
                  <a:lnTo>
                    <a:pt x="650" y="647"/>
                  </a:lnTo>
                  <a:lnTo>
                    <a:pt x="646" y="638"/>
                  </a:lnTo>
                  <a:lnTo>
                    <a:pt x="646" y="636"/>
                  </a:lnTo>
                  <a:lnTo>
                    <a:pt x="645" y="632"/>
                  </a:lnTo>
                  <a:lnTo>
                    <a:pt x="645" y="624"/>
                  </a:lnTo>
                  <a:lnTo>
                    <a:pt x="645" y="619"/>
                  </a:lnTo>
                  <a:lnTo>
                    <a:pt x="645" y="613"/>
                  </a:lnTo>
                  <a:lnTo>
                    <a:pt x="641" y="606"/>
                  </a:lnTo>
                  <a:lnTo>
                    <a:pt x="639" y="600"/>
                  </a:lnTo>
                  <a:lnTo>
                    <a:pt x="633" y="594"/>
                  </a:lnTo>
                  <a:lnTo>
                    <a:pt x="626" y="587"/>
                  </a:lnTo>
                  <a:lnTo>
                    <a:pt x="618" y="579"/>
                  </a:lnTo>
                  <a:lnTo>
                    <a:pt x="609" y="568"/>
                  </a:lnTo>
                  <a:lnTo>
                    <a:pt x="591" y="535"/>
                  </a:lnTo>
                  <a:lnTo>
                    <a:pt x="559" y="469"/>
                  </a:lnTo>
                  <a:lnTo>
                    <a:pt x="540" y="429"/>
                  </a:lnTo>
                  <a:lnTo>
                    <a:pt x="542" y="429"/>
                  </a:lnTo>
                  <a:lnTo>
                    <a:pt x="540" y="426"/>
                  </a:lnTo>
                  <a:lnTo>
                    <a:pt x="540" y="422"/>
                  </a:lnTo>
                  <a:lnTo>
                    <a:pt x="538" y="416"/>
                  </a:lnTo>
                  <a:lnTo>
                    <a:pt x="533" y="403"/>
                  </a:lnTo>
                  <a:lnTo>
                    <a:pt x="535" y="380"/>
                  </a:lnTo>
                  <a:lnTo>
                    <a:pt x="544" y="363"/>
                  </a:lnTo>
                  <a:lnTo>
                    <a:pt x="559" y="348"/>
                  </a:lnTo>
                  <a:lnTo>
                    <a:pt x="582" y="333"/>
                  </a:lnTo>
                  <a:lnTo>
                    <a:pt x="588" y="327"/>
                  </a:lnTo>
                  <a:lnTo>
                    <a:pt x="588" y="320"/>
                  </a:lnTo>
                  <a:lnTo>
                    <a:pt x="584" y="316"/>
                  </a:lnTo>
                  <a:lnTo>
                    <a:pt x="584" y="314"/>
                  </a:lnTo>
                  <a:lnTo>
                    <a:pt x="580" y="314"/>
                  </a:lnTo>
                  <a:lnTo>
                    <a:pt x="571" y="316"/>
                  </a:lnTo>
                  <a:lnTo>
                    <a:pt x="565" y="320"/>
                  </a:lnTo>
                  <a:lnTo>
                    <a:pt x="557" y="325"/>
                  </a:lnTo>
                  <a:lnTo>
                    <a:pt x="540" y="323"/>
                  </a:lnTo>
                  <a:lnTo>
                    <a:pt x="512" y="314"/>
                  </a:lnTo>
                  <a:lnTo>
                    <a:pt x="491" y="306"/>
                  </a:lnTo>
                  <a:lnTo>
                    <a:pt x="468" y="299"/>
                  </a:lnTo>
                  <a:lnTo>
                    <a:pt x="461" y="295"/>
                  </a:lnTo>
                  <a:lnTo>
                    <a:pt x="453" y="284"/>
                  </a:lnTo>
                  <a:lnTo>
                    <a:pt x="444" y="257"/>
                  </a:lnTo>
                  <a:lnTo>
                    <a:pt x="434" y="250"/>
                  </a:lnTo>
                  <a:lnTo>
                    <a:pt x="413" y="244"/>
                  </a:lnTo>
                  <a:lnTo>
                    <a:pt x="400" y="246"/>
                  </a:lnTo>
                  <a:lnTo>
                    <a:pt x="394" y="248"/>
                  </a:lnTo>
                  <a:lnTo>
                    <a:pt x="389" y="251"/>
                  </a:lnTo>
                  <a:lnTo>
                    <a:pt x="379" y="259"/>
                  </a:lnTo>
                  <a:lnTo>
                    <a:pt x="374" y="268"/>
                  </a:lnTo>
                  <a:lnTo>
                    <a:pt x="372" y="280"/>
                  </a:lnTo>
                  <a:lnTo>
                    <a:pt x="370" y="295"/>
                  </a:lnTo>
                  <a:lnTo>
                    <a:pt x="360" y="308"/>
                  </a:lnTo>
                  <a:lnTo>
                    <a:pt x="347" y="314"/>
                  </a:lnTo>
                  <a:lnTo>
                    <a:pt x="338" y="320"/>
                  </a:lnTo>
                  <a:lnTo>
                    <a:pt x="319" y="327"/>
                  </a:lnTo>
                  <a:lnTo>
                    <a:pt x="288" y="339"/>
                  </a:lnTo>
                  <a:lnTo>
                    <a:pt x="249" y="363"/>
                  </a:lnTo>
                  <a:lnTo>
                    <a:pt x="239" y="371"/>
                  </a:lnTo>
                  <a:lnTo>
                    <a:pt x="220" y="376"/>
                  </a:lnTo>
                  <a:lnTo>
                    <a:pt x="199" y="384"/>
                  </a:lnTo>
                  <a:lnTo>
                    <a:pt x="182" y="392"/>
                  </a:lnTo>
                  <a:lnTo>
                    <a:pt x="169" y="388"/>
                  </a:lnTo>
                  <a:lnTo>
                    <a:pt x="163" y="382"/>
                  </a:lnTo>
                  <a:lnTo>
                    <a:pt x="156" y="382"/>
                  </a:lnTo>
                  <a:lnTo>
                    <a:pt x="144" y="393"/>
                  </a:lnTo>
                  <a:lnTo>
                    <a:pt x="133" y="405"/>
                  </a:lnTo>
                  <a:lnTo>
                    <a:pt x="114" y="412"/>
                  </a:lnTo>
                  <a:lnTo>
                    <a:pt x="101" y="418"/>
                  </a:lnTo>
                  <a:lnTo>
                    <a:pt x="74" y="445"/>
                  </a:lnTo>
                  <a:lnTo>
                    <a:pt x="67" y="456"/>
                  </a:lnTo>
                  <a:lnTo>
                    <a:pt x="55" y="456"/>
                  </a:lnTo>
                  <a:lnTo>
                    <a:pt x="36" y="456"/>
                  </a:lnTo>
                  <a:lnTo>
                    <a:pt x="23" y="456"/>
                  </a:lnTo>
                  <a:lnTo>
                    <a:pt x="14" y="464"/>
                  </a:lnTo>
                  <a:lnTo>
                    <a:pt x="6" y="465"/>
                  </a:lnTo>
                  <a:lnTo>
                    <a:pt x="6" y="464"/>
                  </a:lnTo>
                  <a:lnTo>
                    <a:pt x="6" y="462"/>
                  </a:lnTo>
                  <a:lnTo>
                    <a:pt x="6" y="460"/>
                  </a:lnTo>
                  <a:lnTo>
                    <a:pt x="4" y="458"/>
                  </a:lnTo>
                  <a:lnTo>
                    <a:pt x="4" y="456"/>
                  </a:lnTo>
                  <a:lnTo>
                    <a:pt x="4" y="454"/>
                  </a:lnTo>
                  <a:lnTo>
                    <a:pt x="2" y="452"/>
                  </a:lnTo>
                  <a:lnTo>
                    <a:pt x="2" y="450"/>
                  </a:lnTo>
                  <a:lnTo>
                    <a:pt x="2" y="446"/>
                  </a:lnTo>
                  <a:lnTo>
                    <a:pt x="2" y="445"/>
                  </a:lnTo>
                  <a:lnTo>
                    <a:pt x="4" y="443"/>
                  </a:lnTo>
                  <a:lnTo>
                    <a:pt x="4" y="441"/>
                  </a:lnTo>
                  <a:lnTo>
                    <a:pt x="2" y="439"/>
                  </a:lnTo>
                  <a:lnTo>
                    <a:pt x="0" y="439"/>
                  </a:lnTo>
                  <a:lnTo>
                    <a:pt x="0" y="435"/>
                  </a:lnTo>
                  <a:lnTo>
                    <a:pt x="2" y="435"/>
                  </a:lnTo>
                  <a:lnTo>
                    <a:pt x="4" y="433"/>
                  </a:lnTo>
                  <a:lnTo>
                    <a:pt x="2" y="431"/>
                  </a:lnTo>
                  <a:lnTo>
                    <a:pt x="2" y="429"/>
                  </a:lnTo>
                  <a:lnTo>
                    <a:pt x="2" y="428"/>
                  </a:lnTo>
                  <a:lnTo>
                    <a:pt x="2" y="426"/>
                  </a:lnTo>
                  <a:lnTo>
                    <a:pt x="2" y="424"/>
                  </a:lnTo>
                  <a:lnTo>
                    <a:pt x="4" y="422"/>
                  </a:lnTo>
                  <a:lnTo>
                    <a:pt x="4" y="420"/>
                  </a:lnTo>
                  <a:lnTo>
                    <a:pt x="6" y="418"/>
                  </a:lnTo>
                  <a:lnTo>
                    <a:pt x="4" y="416"/>
                  </a:lnTo>
                  <a:lnTo>
                    <a:pt x="2" y="416"/>
                  </a:lnTo>
                  <a:lnTo>
                    <a:pt x="2" y="414"/>
                  </a:lnTo>
                  <a:lnTo>
                    <a:pt x="2" y="410"/>
                  </a:lnTo>
                  <a:lnTo>
                    <a:pt x="2" y="409"/>
                  </a:lnTo>
                  <a:lnTo>
                    <a:pt x="2" y="407"/>
                  </a:lnTo>
                  <a:lnTo>
                    <a:pt x="2" y="405"/>
                  </a:lnTo>
                  <a:lnTo>
                    <a:pt x="4" y="401"/>
                  </a:lnTo>
                  <a:lnTo>
                    <a:pt x="2" y="399"/>
                  </a:lnTo>
                  <a:lnTo>
                    <a:pt x="2" y="397"/>
                  </a:lnTo>
                  <a:lnTo>
                    <a:pt x="0" y="397"/>
                  </a:lnTo>
                  <a:lnTo>
                    <a:pt x="0" y="395"/>
                  </a:lnTo>
                  <a:lnTo>
                    <a:pt x="0" y="393"/>
                  </a:lnTo>
                  <a:lnTo>
                    <a:pt x="0" y="392"/>
                  </a:lnTo>
                  <a:lnTo>
                    <a:pt x="0" y="390"/>
                  </a:lnTo>
                  <a:lnTo>
                    <a:pt x="0" y="388"/>
                  </a:lnTo>
                  <a:lnTo>
                    <a:pt x="2" y="388"/>
                  </a:lnTo>
                  <a:lnTo>
                    <a:pt x="4" y="386"/>
                  </a:lnTo>
                  <a:lnTo>
                    <a:pt x="6" y="386"/>
                  </a:lnTo>
                  <a:lnTo>
                    <a:pt x="8" y="384"/>
                  </a:lnTo>
                  <a:lnTo>
                    <a:pt x="10" y="384"/>
                  </a:lnTo>
                  <a:lnTo>
                    <a:pt x="12" y="382"/>
                  </a:lnTo>
                  <a:lnTo>
                    <a:pt x="12" y="380"/>
                  </a:lnTo>
                  <a:lnTo>
                    <a:pt x="10" y="378"/>
                  </a:lnTo>
                  <a:lnTo>
                    <a:pt x="10" y="376"/>
                  </a:lnTo>
                  <a:lnTo>
                    <a:pt x="8" y="375"/>
                  </a:lnTo>
                  <a:lnTo>
                    <a:pt x="8" y="373"/>
                  </a:lnTo>
                  <a:lnTo>
                    <a:pt x="8" y="371"/>
                  </a:lnTo>
                  <a:lnTo>
                    <a:pt x="10" y="369"/>
                  </a:lnTo>
                  <a:lnTo>
                    <a:pt x="10" y="365"/>
                  </a:lnTo>
                  <a:lnTo>
                    <a:pt x="10" y="363"/>
                  </a:lnTo>
                  <a:lnTo>
                    <a:pt x="10" y="361"/>
                  </a:lnTo>
                  <a:lnTo>
                    <a:pt x="12" y="359"/>
                  </a:lnTo>
                  <a:lnTo>
                    <a:pt x="14" y="359"/>
                  </a:lnTo>
                  <a:lnTo>
                    <a:pt x="14" y="357"/>
                  </a:lnTo>
                  <a:lnTo>
                    <a:pt x="14" y="356"/>
                  </a:lnTo>
                  <a:lnTo>
                    <a:pt x="14" y="354"/>
                  </a:lnTo>
                  <a:lnTo>
                    <a:pt x="14" y="352"/>
                  </a:lnTo>
                  <a:lnTo>
                    <a:pt x="14" y="350"/>
                  </a:lnTo>
                  <a:lnTo>
                    <a:pt x="14" y="348"/>
                  </a:lnTo>
                  <a:lnTo>
                    <a:pt x="12" y="346"/>
                  </a:lnTo>
                  <a:lnTo>
                    <a:pt x="8" y="346"/>
                  </a:lnTo>
                  <a:lnTo>
                    <a:pt x="8" y="344"/>
                  </a:lnTo>
                  <a:lnTo>
                    <a:pt x="10" y="342"/>
                  </a:lnTo>
                  <a:lnTo>
                    <a:pt x="12" y="340"/>
                  </a:lnTo>
                  <a:lnTo>
                    <a:pt x="14" y="340"/>
                  </a:lnTo>
                  <a:lnTo>
                    <a:pt x="16" y="339"/>
                  </a:lnTo>
                  <a:lnTo>
                    <a:pt x="16" y="337"/>
                  </a:lnTo>
                  <a:lnTo>
                    <a:pt x="16" y="333"/>
                  </a:lnTo>
                  <a:lnTo>
                    <a:pt x="16" y="331"/>
                  </a:lnTo>
                  <a:lnTo>
                    <a:pt x="14" y="329"/>
                  </a:lnTo>
                  <a:lnTo>
                    <a:pt x="14" y="327"/>
                  </a:lnTo>
                  <a:lnTo>
                    <a:pt x="14" y="325"/>
                  </a:lnTo>
                  <a:lnTo>
                    <a:pt x="14" y="323"/>
                  </a:lnTo>
                  <a:lnTo>
                    <a:pt x="16" y="321"/>
                  </a:lnTo>
                  <a:lnTo>
                    <a:pt x="16" y="320"/>
                  </a:lnTo>
                  <a:lnTo>
                    <a:pt x="16" y="318"/>
                  </a:lnTo>
                  <a:lnTo>
                    <a:pt x="18" y="316"/>
                  </a:lnTo>
                  <a:lnTo>
                    <a:pt x="18" y="314"/>
                  </a:lnTo>
                  <a:lnTo>
                    <a:pt x="18" y="312"/>
                  </a:lnTo>
                  <a:lnTo>
                    <a:pt x="18" y="310"/>
                  </a:lnTo>
                  <a:lnTo>
                    <a:pt x="16" y="308"/>
                  </a:lnTo>
                  <a:lnTo>
                    <a:pt x="16" y="306"/>
                  </a:lnTo>
                  <a:lnTo>
                    <a:pt x="18" y="304"/>
                  </a:lnTo>
                  <a:lnTo>
                    <a:pt x="18" y="303"/>
                  </a:lnTo>
                  <a:lnTo>
                    <a:pt x="18" y="301"/>
                  </a:lnTo>
                  <a:lnTo>
                    <a:pt x="18" y="299"/>
                  </a:lnTo>
                  <a:lnTo>
                    <a:pt x="18" y="297"/>
                  </a:lnTo>
                  <a:lnTo>
                    <a:pt x="18" y="293"/>
                  </a:lnTo>
                  <a:lnTo>
                    <a:pt x="18" y="291"/>
                  </a:lnTo>
                  <a:lnTo>
                    <a:pt x="18" y="289"/>
                  </a:lnTo>
                  <a:lnTo>
                    <a:pt x="19" y="291"/>
                  </a:lnTo>
                  <a:lnTo>
                    <a:pt x="21" y="291"/>
                  </a:lnTo>
                  <a:lnTo>
                    <a:pt x="23" y="289"/>
                  </a:lnTo>
                  <a:lnTo>
                    <a:pt x="25" y="289"/>
                  </a:lnTo>
                  <a:lnTo>
                    <a:pt x="27" y="289"/>
                  </a:lnTo>
                  <a:lnTo>
                    <a:pt x="29" y="289"/>
                  </a:lnTo>
                  <a:lnTo>
                    <a:pt x="31" y="289"/>
                  </a:lnTo>
                  <a:lnTo>
                    <a:pt x="33" y="289"/>
                  </a:lnTo>
                  <a:lnTo>
                    <a:pt x="35" y="291"/>
                  </a:lnTo>
                  <a:lnTo>
                    <a:pt x="36" y="291"/>
                  </a:lnTo>
                  <a:lnTo>
                    <a:pt x="40" y="291"/>
                  </a:lnTo>
                  <a:lnTo>
                    <a:pt x="42" y="291"/>
                  </a:lnTo>
                  <a:lnTo>
                    <a:pt x="44" y="293"/>
                  </a:lnTo>
                  <a:lnTo>
                    <a:pt x="46" y="293"/>
                  </a:lnTo>
                  <a:lnTo>
                    <a:pt x="50" y="293"/>
                  </a:lnTo>
                  <a:lnTo>
                    <a:pt x="52" y="291"/>
                  </a:lnTo>
                  <a:lnTo>
                    <a:pt x="54" y="289"/>
                  </a:lnTo>
                  <a:lnTo>
                    <a:pt x="55" y="289"/>
                  </a:lnTo>
                  <a:lnTo>
                    <a:pt x="57" y="287"/>
                  </a:lnTo>
                  <a:lnTo>
                    <a:pt x="57" y="286"/>
                  </a:lnTo>
                  <a:lnTo>
                    <a:pt x="59" y="286"/>
                  </a:lnTo>
                  <a:lnTo>
                    <a:pt x="61" y="284"/>
                  </a:lnTo>
                  <a:lnTo>
                    <a:pt x="67" y="284"/>
                  </a:lnTo>
                  <a:lnTo>
                    <a:pt x="74" y="284"/>
                  </a:lnTo>
                  <a:lnTo>
                    <a:pt x="80" y="284"/>
                  </a:lnTo>
                  <a:lnTo>
                    <a:pt x="84" y="282"/>
                  </a:lnTo>
                  <a:lnTo>
                    <a:pt x="91" y="289"/>
                  </a:lnTo>
                  <a:lnTo>
                    <a:pt x="95" y="289"/>
                  </a:lnTo>
                  <a:lnTo>
                    <a:pt x="97" y="289"/>
                  </a:lnTo>
                  <a:lnTo>
                    <a:pt x="105" y="287"/>
                  </a:lnTo>
                  <a:lnTo>
                    <a:pt x="110" y="286"/>
                  </a:lnTo>
                  <a:lnTo>
                    <a:pt x="116" y="284"/>
                  </a:lnTo>
                  <a:lnTo>
                    <a:pt x="124" y="282"/>
                  </a:lnTo>
                  <a:lnTo>
                    <a:pt x="129" y="280"/>
                  </a:lnTo>
                  <a:lnTo>
                    <a:pt x="131" y="280"/>
                  </a:lnTo>
                  <a:lnTo>
                    <a:pt x="131" y="278"/>
                  </a:lnTo>
                  <a:lnTo>
                    <a:pt x="131" y="276"/>
                  </a:lnTo>
                  <a:lnTo>
                    <a:pt x="133" y="272"/>
                  </a:lnTo>
                  <a:lnTo>
                    <a:pt x="133" y="268"/>
                  </a:lnTo>
                  <a:lnTo>
                    <a:pt x="135" y="267"/>
                  </a:lnTo>
                  <a:lnTo>
                    <a:pt x="135" y="265"/>
                  </a:lnTo>
                  <a:lnTo>
                    <a:pt x="135" y="263"/>
                  </a:lnTo>
                  <a:lnTo>
                    <a:pt x="137" y="261"/>
                  </a:lnTo>
                  <a:lnTo>
                    <a:pt x="137" y="259"/>
                  </a:lnTo>
                  <a:lnTo>
                    <a:pt x="139" y="259"/>
                  </a:lnTo>
                  <a:lnTo>
                    <a:pt x="139" y="255"/>
                  </a:lnTo>
                  <a:lnTo>
                    <a:pt x="141" y="253"/>
                  </a:lnTo>
                  <a:lnTo>
                    <a:pt x="141" y="251"/>
                  </a:lnTo>
                  <a:lnTo>
                    <a:pt x="143" y="250"/>
                  </a:lnTo>
                  <a:lnTo>
                    <a:pt x="143" y="248"/>
                  </a:lnTo>
                  <a:lnTo>
                    <a:pt x="144" y="246"/>
                  </a:lnTo>
                  <a:lnTo>
                    <a:pt x="144" y="244"/>
                  </a:lnTo>
                  <a:lnTo>
                    <a:pt x="144" y="240"/>
                  </a:lnTo>
                  <a:lnTo>
                    <a:pt x="144" y="238"/>
                  </a:lnTo>
                  <a:lnTo>
                    <a:pt x="144" y="236"/>
                  </a:lnTo>
                  <a:lnTo>
                    <a:pt x="144" y="234"/>
                  </a:lnTo>
                  <a:lnTo>
                    <a:pt x="146" y="232"/>
                  </a:lnTo>
                  <a:lnTo>
                    <a:pt x="146" y="231"/>
                  </a:lnTo>
                  <a:lnTo>
                    <a:pt x="146" y="229"/>
                  </a:lnTo>
                  <a:lnTo>
                    <a:pt x="148" y="227"/>
                  </a:lnTo>
                  <a:lnTo>
                    <a:pt x="148" y="225"/>
                  </a:lnTo>
                  <a:lnTo>
                    <a:pt x="148" y="223"/>
                  </a:lnTo>
                  <a:lnTo>
                    <a:pt x="150" y="221"/>
                  </a:lnTo>
                  <a:lnTo>
                    <a:pt x="150" y="219"/>
                  </a:lnTo>
                  <a:lnTo>
                    <a:pt x="152" y="217"/>
                  </a:lnTo>
                  <a:lnTo>
                    <a:pt x="154" y="217"/>
                  </a:lnTo>
                  <a:lnTo>
                    <a:pt x="154" y="215"/>
                  </a:lnTo>
                  <a:lnTo>
                    <a:pt x="156" y="214"/>
                  </a:lnTo>
                  <a:lnTo>
                    <a:pt x="158" y="214"/>
                  </a:lnTo>
                  <a:lnTo>
                    <a:pt x="158" y="212"/>
                  </a:lnTo>
                  <a:lnTo>
                    <a:pt x="158" y="210"/>
                  </a:lnTo>
                  <a:lnTo>
                    <a:pt x="158" y="206"/>
                  </a:lnTo>
                  <a:lnTo>
                    <a:pt x="158" y="204"/>
                  </a:lnTo>
                  <a:lnTo>
                    <a:pt x="158" y="202"/>
                  </a:lnTo>
                  <a:lnTo>
                    <a:pt x="158" y="200"/>
                  </a:lnTo>
                  <a:lnTo>
                    <a:pt x="156" y="198"/>
                  </a:lnTo>
                  <a:lnTo>
                    <a:pt x="156" y="197"/>
                  </a:lnTo>
                  <a:lnTo>
                    <a:pt x="156" y="195"/>
                  </a:lnTo>
                  <a:lnTo>
                    <a:pt x="156" y="191"/>
                  </a:lnTo>
                  <a:lnTo>
                    <a:pt x="156" y="189"/>
                  </a:lnTo>
                  <a:lnTo>
                    <a:pt x="156" y="187"/>
                  </a:lnTo>
                  <a:lnTo>
                    <a:pt x="156" y="185"/>
                  </a:lnTo>
                  <a:lnTo>
                    <a:pt x="156" y="181"/>
                  </a:lnTo>
                  <a:lnTo>
                    <a:pt x="158" y="179"/>
                  </a:lnTo>
                  <a:lnTo>
                    <a:pt x="158" y="178"/>
                  </a:lnTo>
                  <a:lnTo>
                    <a:pt x="156" y="176"/>
                  </a:lnTo>
                  <a:lnTo>
                    <a:pt x="156" y="174"/>
                  </a:lnTo>
                  <a:lnTo>
                    <a:pt x="156" y="172"/>
                  </a:lnTo>
                  <a:lnTo>
                    <a:pt x="154" y="170"/>
                  </a:lnTo>
                  <a:lnTo>
                    <a:pt x="154" y="168"/>
                  </a:lnTo>
                  <a:lnTo>
                    <a:pt x="154" y="166"/>
                  </a:lnTo>
                  <a:lnTo>
                    <a:pt x="152" y="164"/>
                  </a:lnTo>
                  <a:lnTo>
                    <a:pt x="152" y="162"/>
                  </a:lnTo>
                  <a:lnTo>
                    <a:pt x="150" y="162"/>
                  </a:lnTo>
                  <a:lnTo>
                    <a:pt x="150" y="161"/>
                  </a:lnTo>
                  <a:lnTo>
                    <a:pt x="148" y="159"/>
                  </a:lnTo>
                  <a:lnTo>
                    <a:pt x="148" y="157"/>
                  </a:lnTo>
                  <a:lnTo>
                    <a:pt x="148" y="155"/>
                  </a:lnTo>
                  <a:lnTo>
                    <a:pt x="148" y="153"/>
                  </a:lnTo>
                  <a:lnTo>
                    <a:pt x="148" y="151"/>
                  </a:lnTo>
                  <a:lnTo>
                    <a:pt x="152" y="143"/>
                  </a:lnTo>
                  <a:lnTo>
                    <a:pt x="154" y="138"/>
                  </a:lnTo>
                  <a:lnTo>
                    <a:pt x="158" y="132"/>
                  </a:lnTo>
                  <a:lnTo>
                    <a:pt x="160" y="130"/>
                  </a:lnTo>
                  <a:lnTo>
                    <a:pt x="167" y="128"/>
                  </a:lnTo>
                  <a:lnTo>
                    <a:pt x="171" y="123"/>
                  </a:lnTo>
                  <a:lnTo>
                    <a:pt x="177" y="115"/>
                  </a:lnTo>
                  <a:lnTo>
                    <a:pt x="180" y="109"/>
                  </a:lnTo>
                  <a:lnTo>
                    <a:pt x="186" y="104"/>
                  </a:lnTo>
                  <a:lnTo>
                    <a:pt x="190" y="98"/>
                  </a:lnTo>
                  <a:lnTo>
                    <a:pt x="192" y="94"/>
                  </a:lnTo>
                  <a:lnTo>
                    <a:pt x="192" y="92"/>
                  </a:lnTo>
                  <a:lnTo>
                    <a:pt x="190" y="90"/>
                  </a:lnTo>
                  <a:lnTo>
                    <a:pt x="190" y="89"/>
                  </a:lnTo>
                  <a:lnTo>
                    <a:pt x="190" y="87"/>
                  </a:lnTo>
                  <a:lnTo>
                    <a:pt x="190" y="83"/>
                  </a:lnTo>
                  <a:lnTo>
                    <a:pt x="190" y="81"/>
                  </a:lnTo>
                  <a:lnTo>
                    <a:pt x="192" y="81"/>
                  </a:lnTo>
                  <a:lnTo>
                    <a:pt x="192" y="79"/>
                  </a:lnTo>
                  <a:lnTo>
                    <a:pt x="194" y="77"/>
                  </a:lnTo>
                  <a:lnTo>
                    <a:pt x="196" y="77"/>
                  </a:lnTo>
                  <a:lnTo>
                    <a:pt x="197" y="75"/>
                  </a:lnTo>
                  <a:lnTo>
                    <a:pt x="199" y="75"/>
                  </a:lnTo>
                  <a:lnTo>
                    <a:pt x="201" y="73"/>
                  </a:lnTo>
                  <a:lnTo>
                    <a:pt x="203" y="73"/>
                  </a:lnTo>
                  <a:lnTo>
                    <a:pt x="205" y="75"/>
                  </a:lnTo>
                  <a:lnTo>
                    <a:pt x="207" y="75"/>
                  </a:lnTo>
                  <a:lnTo>
                    <a:pt x="209" y="75"/>
                  </a:lnTo>
                  <a:lnTo>
                    <a:pt x="211" y="77"/>
                  </a:lnTo>
                  <a:lnTo>
                    <a:pt x="213" y="77"/>
                  </a:lnTo>
                  <a:lnTo>
                    <a:pt x="213" y="79"/>
                  </a:lnTo>
                  <a:lnTo>
                    <a:pt x="218" y="72"/>
                  </a:lnTo>
                  <a:lnTo>
                    <a:pt x="224" y="66"/>
                  </a:lnTo>
                  <a:lnTo>
                    <a:pt x="230" y="62"/>
                  </a:lnTo>
                  <a:lnTo>
                    <a:pt x="228" y="60"/>
                  </a:lnTo>
                  <a:lnTo>
                    <a:pt x="228" y="58"/>
                  </a:lnTo>
                  <a:lnTo>
                    <a:pt x="228" y="56"/>
                  </a:lnTo>
                  <a:lnTo>
                    <a:pt x="226" y="56"/>
                  </a:lnTo>
                  <a:lnTo>
                    <a:pt x="226" y="54"/>
                  </a:lnTo>
                  <a:lnTo>
                    <a:pt x="224" y="53"/>
                  </a:lnTo>
                  <a:lnTo>
                    <a:pt x="224" y="51"/>
                  </a:lnTo>
                  <a:lnTo>
                    <a:pt x="224" y="49"/>
                  </a:lnTo>
                  <a:lnTo>
                    <a:pt x="222" y="47"/>
                  </a:lnTo>
                  <a:lnTo>
                    <a:pt x="222" y="45"/>
                  </a:lnTo>
                  <a:lnTo>
                    <a:pt x="220" y="43"/>
                  </a:lnTo>
                  <a:lnTo>
                    <a:pt x="220" y="41"/>
                  </a:lnTo>
                  <a:lnTo>
                    <a:pt x="220" y="39"/>
                  </a:lnTo>
                  <a:lnTo>
                    <a:pt x="218" y="37"/>
                  </a:lnTo>
                  <a:lnTo>
                    <a:pt x="218" y="36"/>
                  </a:lnTo>
                  <a:lnTo>
                    <a:pt x="218" y="34"/>
                  </a:lnTo>
                  <a:lnTo>
                    <a:pt x="218" y="32"/>
                  </a:lnTo>
                  <a:lnTo>
                    <a:pt x="218" y="30"/>
                  </a:lnTo>
                  <a:lnTo>
                    <a:pt x="218" y="28"/>
                  </a:lnTo>
                  <a:lnTo>
                    <a:pt x="218" y="26"/>
                  </a:lnTo>
                  <a:lnTo>
                    <a:pt x="218" y="24"/>
                  </a:lnTo>
                  <a:lnTo>
                    <a:pt x="220" y="20"/>
                  </a:lnTo>
                  <a:lnTo>
                    <a:pt x="222" y="18"/>
                  </a:lnTo>
                  <a:lnTo>
                    <a:pt x="222" y="17"/>
                  </a:lnTo>
                  <a:lnTo>
                    <a:pt x="224" y="15"/>
                  </a:lnTo>
                  <a:lnTo>
                    <a:pt x="224" y="13"/>
                  </a:lnTo>
                  <a:lnTo>
                    <a:pt x="226" y="13"/>
                  </a:lnTo>
                  <a:lnTo>
                    <a:pt x="228" y="11"/>
                  </a:lnTo>
                  <a:lnTo>
                    <a:pt x="233" y="11"/>
                  </a:lnTo>
                  <a:lnTo>
                    <a:pt x="239" y="7"/>
                  </a:lnTo>
                  <a:lnTo>
                    <a:pt x="247" y="5"/>
                  </a:lnTo>
                  <a:lnTo>
                    <a:pt x="252" y="3"/>
                  </a:lnTo>
                  <a:lnTo>
                    <a:pt x="260" y="1"/>
                  </a:lnTo>
                  <a:lnTo>
                    <a:pt x="26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5" name="Freeform 19"/>
            <p:cNvSpPr>
              <a:spLocks/>
            </p:cNvSpPr>
            <p:nvPr/>
          </p:nvSpPr>
          <p:spPr bwMode="auto">
            <a:xfrm>
              <a:off x="1797" y="728"/>
              <a:ext cx="146" cy="51"/>
            </a:xfrm>
            <a:custGeom>
              <a:avLst/>
              <a:gdLst>
                <a:gd name="T0" fmla="*/ 0 w 146"/>
                <a:gd name="T1" fmla="*/ 51 h 51"/>
                <a:gd name="T2" fmla="*/ 2 w 146"/>
                <a:gd name="T3" fmla="*/ 51 h 51"/>
                <a:gd name="T4" fmla="*/ 8 w 146"/>
                <a:gd name="T5" fmla="*/ 45 h 51"/>
                <a:gd name="T6" fmla="*/ 15 w 146"/>
                <a:gd name="T7" fmla="*/ 40 h 51"/>
                <a:gd name="T8" fmla="*/ 21 w 146"/>
                <a:gd name="T9" fmla="*/ 36 h 51"/>
                <a:gd name="T10" fmla="*/ 25 w 146"/>
                <a:gd name="T11" fmla="*/ 30 h 51"/>
                <a:gd name="T12" fmla="*/ 27 w 146"/>
                <a:gd name="T13" fmla="*/ 23 h 51"/>
                <a:gd name="T14" fmla="*/ 29 w 146"/>
                <a:gd name="T15" fmla="*/ 17 h 51"/>
                <a:gd name="T16" fmla="*/ 31 w 146"/>
                <a:gd name="T17" fmla="*/ 17 h 51"/>
                <a:gd name="T18" fmla="*/ 36 w 146"/>
                <a:gd name="T19" fmla="*/ 15 h 51"/>
                <a:gd name="T20" fmla="*/ 44 w 146"/>
                <a:gd name="T21" fmla="*/ 13 h 51"/>
                <a:gd name="T22" fmla="*/ 50 w 146"/>
                <a:gd name="T23" fmla="*/ 11 h 51"/>
                <a:gd name="T24" fmla="*/ 57 w 146"/>
                <a:gd name="T25" fmla="*/ 9 h 51"/>
                <a:gd name="T26" fmla="*/ 63 w 146"/>
                <a:gd name="T27" fmla="*/ 8 h 51"/>
                <a:gd name="T28" fmla="*/ 68 w 146"/>
                <a:gd name="T29" fmla="*/ 8 h 51"/>
                <a:gd name="T30" fmla="*/ 76 w 146"/>
                <a:gd name="T31" fmla="*/ 6 h 51"/>
                <a:gd name="T32" fmla="*/ 80 w 146"/>
                <a:gd name="T33" fmla="*/ 4 h 51"/>
                <a:gd name="T34" fmla="*/ 82 w 146"/>
                <a:gd name="T35" fmla="*/ 4 h 51"/>
                <a:gd name="T36" fmla="*/ 89 w 146"/>
                <a:gd name="T37" fmla="*/ 2 h 51"/>
                <a:gd name="T38" fmla="*/ 95 w 146"/>
                <a:gd name="T39" fmla="*/ 0 h 51"/>
                <a:gd name="T40" fmla="*/ 97 w 146"/>
                <a:gd name="T41" fmla="*/ 0 h 51"/>
                <a:gd name="T42" fmla="*/ 103 w 146"/>
                <a:gd name="T43" fmla="*/ 4 h 51"/>
                <a:gd name="T44" fmla="*/ 108 w 146"/>
                <a:gd name="T45" fmla="*/ 6 h 51"/>
                <a:gd name="T46" fmla="*/ 114 w 146"/>
                <a:gd name="T47" fmla="*/ 9 h 51"/>
                <a:gd name="T48" fmla="*/ 121 w 146"/>
                <a:gd name="T49" fmla="*/ 13 h 51"/>
                <a:gd name="T50" fmla="*/ 127 w 146"/>
                <a:gd name="T51" fmla="*/ 15 h 51"/>
                <a:gd name="T52" fmla="*/ 135 w 146"/>
                <a:gd name="T53" fmla="*/ 19 h 51"/>
                <a:gd name="T54" fmla="*/ 137 w 146"/>
                <a:gd name="T55" fmla="*/ 21 h 51"/>
                <a:gd name="T56" fmla="*/ 139 w 146"/>
                <a:gd name="T57" fmla="*/ 21 h 51"/>
                <a:gd name="T58" fmla="*/ 139 w 146"/>
                <a:gd name="T59" fmla="*/ 23 h 51"/>
                <a:gd name="T60" fmla="*/ 140 w 146"/>
                <a:gd name="T61" fmla="*/ 25 h 51"/>
                <a:gd name="T62" fmla="*/ 142 w 146"/>
                <a:gd name="T63" fmla="*/ 27 h 51"/>
                <a:gd name="T64" fmla="*/ 146 w 146"/>
                <a:gd name="T65" fmla="*/ 2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6" h="51">
                  <a:moveTo>
                    <a:pt x="0" y="51"/>
                  </a:moveTo>
                  <a:lnTo>
                    <a:pt x="2" y="51"/>
                  </a:lnTo>
                  <a:lnTo>
                    <a:pt x="8" y="45"/>
                  </a:lnTo>
                  <a:lnTo>
                    <a:pt x="15" y="40"/>
                  </a:lnTo>
                  <a:lnTo>
                    <a:pt x="21" y="36"/>
                  </a:lnTo>
                  <a:lnTo>
                    <a:pt x="25" y="30"/>
                  </a:lnTo>
                  <a:lnTo>
                    <a:pt x="27" y="23"/>
                  </a:lnTo>
                  <a:lnTo>
                    <a:pt x="29" y="17"/>
                  </a:lnTo>
                  <a:lnTo>
                    <a:pt x="31" y="17"/>
                  </a:lnTo>
                  <a:lnTo>
                    <a:pt x="36" y="15"/>
                  </a:lnTo>
                  <a:lnTo>
                    <a:pt x="44" y="13"/>
                  </a:lnTo>
                  <a:lnTo>
                    <a:pt x="50" y="11"/>
                  </a:lnTo>
                  <a:lnTo>
                    <a:pt x="57" y="9"/>
                  </a:lnTo>
                  <a:lnTo>
                    <a:pt x="63" y="8"/>
                  </a:lnTo>
                  <a:lnTo>
                    <a:pt x="68" y="8"/>
                  </a:lnTo>
                  <a:lnTo>
                    <a:pt x="76" y="6"/>
                  </a:lnTo>
                  <a:lnTo>
                    <a:pt x="80" y="4"/>
                  </a:lnTo>
                  <a:lnTo>
                    <a:pt x="82" y="4"/>
                  </a:lnTo>
                  <a:lnTo>
                    <a:pt x="89" y="2"/>
                  </a:lnTo>
                  <a:lnTo>
                    <a:pt x="95" y="0"/>
                  </a:lnTo>
                  <a:lnTo>
                    <a:pt x="97" y="0"/>
                  </a:lnTo>
                  <a:lnTo>
                    <a:pt x="103" y="4"/>
                  </a:lnTo>
                  <a:lnTo>
                    <a:pt x="108" y="6"/>
                  </a:lnTo>
                  <a:lnTo>
                    <a:pt x="114" y="9"/>
                  </a:lnTo>
                  <a:lnTo>
                    <a:pt x="121" y="13"/>
                  </a:lnTo>
                  <a:lnTo>
                    <a:pt x="127" y="15"/>
                  </a:lnTo>
                  <a:lnTo>
                    <a:pt x="135" y="19"/>
                  </a:lnTo>
                  <a:lnTo>
                    <a:pt x="137" y="21"/>
                  </a:lnTo>
                  <a:lnTo>
                    <a:pt x="139" y="21"/>
                  </a:lnTo>
                  <a:lnTo>
                    <a:pt x="139" y="23"/>
                  </a:lnTo>
                  <a:lnTo>
                    <a:pt x="140" y="25"/>
                  </a:lnTo>
                  <a:lnTo>
                    <a:pt x="142" y="27"/>
                  </a:lnTo>
                  <a:lnTo>
                    <a:pt x="146" y="2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6" name="Freeform 20"/>
            <p:cNvSpPr>
              <a:spLocks/>
            </p:cNvSpPr>
            <p:nvPr/>
          </p:nvSpPr>
          <p:spPr bwMode="auto">
            <a:xfrm>
              <a:off x="2294" y="3224"/>
              <a:ext cx="670" cy="841"/>
            </a:xfrm>
            <a:custGeom>
              <a:avLst/>
              <a:gdLst>
                <a:gd name="T0" fmla="*/ 460 w 670"/>
                <a:gd name="T1" fmla="*/ 91 h 841"/>
                <a:gd name="T2" fmla="*/ 439 w 670"/>
                <a:gd name="T3" fmla="*/ 153 h 841"/>
                <a:gd name="T4" fmla="*/ 458 w 670"/>
                <a:gd name="T5" fmla="*/ 201 h 841"/>
                <a:gd name="T6" fmla="*/ 498 w 670"/>
                <a:gd name="T7" fmla="*/ 174 h 841"/>
                <a:gd name="T8" fmla="*/ 539 w 670"/>
                <a:gd name="T9" fmla="*/ 148 h 841"/>
                <a:gd name="T10" fmla="*/ 581 w 670"/>
                <a:gd name="T11" fmla="*/ 121 h 841"/>
                <a:gd name="T12" fmla="*/ 602 w 670"/>
                <a:gd name="T13" fmla="*/ 138 h 841"/>
                <a:gd name="T14" fmla="*/ 621 w 670"/>
                <a:gd name="T15" fmla="*/ 180 h 841"/>
                <a:gd name="T16" fmla="*/ 640 w 670"/>
                <a:gd name="T17" fmla="*/ 201 h 841"/>
                <a:gd name="T18" fmla="*/ 657 w 670"/>
                <a:gd name="T19" fmla="*/ 221 h 841"/>
                <a:gd name="T20" fmla="*/ 670 w 670"/>
                <a:gd name="T21" fmla="*/ 250 h 841"/>
                <a:gd name="T22" fmla="*/ 647 w 670"/>
                <a:gd name="T23" fmla="*/ 297 h 841"/>
                <a:gd name="T24" fmla="*/ 627 w 670"/>
                <a:gd name="T25" fmla="*/ 350 h 841"/>
                <a:gd name="T26" fmla="*/ 608 w 670"/>
                <a:gd name="T27" fmla="*/ 401 h 841"/>
                <a:gd name="T28" fmla="*/ 564 w 670"/>
                <a:gd name="T29" fmla="*/ 418 h 841"/>
                <a:gd name="T30" fmla="*/ 536 w 670"/>
                <a:gd name="T31" fmla="*/ 411 h 841"/>
                <a:gd name="T32" fmla="*/ 498 w 670"/>
                <a:gd name="T33" fmla="*/ 413 h 841"/>
                <a:gd name="T34" fmla="*/ 503 w 670"/>
                <a:gd name="T35" fmla="*/ 443 h 841"/>
                <a:gd name="T36" fmla="*/ 479 w 670"/>
                <a:gd name="T37" fmla="*/ 468 h 841"/>
                <a:gd name="T38" fmla="*/ 473 w 670"/>
                <a:gd name="T39" fmla="*/ 496 h 841"/>
                <a:gd name="T40" fmla="*/ 464 w 670"/>
                <a:gd name="T41" fmla="*/ 526 h 841"/>
                <a:gd name="T42" fmla="*/ 467 w 670"/>
                <a:gd name="T43" fmla="*/ 564 h 841"/>
                <a:gd name="T44" fmla="*/ 485 w 670"/>
                <a:gd name="T45" fmla="*/ 610 h 841"/>
                <a:gd name="T46" fmla="*/ 496 w 670"/>
                <a:gd name="T47" fmla="*/ 644 h 841"/>
                <a:gd name="T48" fmla="*/ 456 w 670"/>
                <a:gd name="T49" fmla="*/ 631 h 841"/>
                <a:gd name="T50" fmla="*/ 424 w 670"/>
                <a:gd name="T51" fmla="*/ 610 h 841"/>
                <a:gd name="T52" fmla="*/ 405 w 670"/>
                <a:gd name="T53" fmla="*/ 585 h 841"/>
                <a:gd name="T54" fmla="*/ 392 w 670"/>
                <a:gd name="T55" fmla="*/ 593 h 841"/>
                <a:gd name="T56" fmla="*/ 384 w 670"/>
                <a:gd name="T57" fmla="*/ 613 h 841"/>
                <a:gd name="T58" fmla="*/ 365 w 670"/>
                <a:gd name="T59" fmla="*/ 632 h 841"/>
                <a:gd name="T60" fmla="*/ 382 w 670"/>
                <a:gd name="T61" fmla="*/ 638 h 841"/>
                <a:gd name="T62" fmla="*/ 361 w 670"/>
                <a:gd name="T63" fmla="*/ 657 h 841"/>
                <a:gd name="T64" fmla="*/ 335 w 670"/>
                <a:gd name="T65" fmla="*/ 661 h 841"/>
                <a:gd name="T66" fmla="*/ 333 w 670"/>
                <a:gd name="T67" fmla="*/ 687 h 841"/>
                <a:gd name="T68" fmla="*/ 331 w 670"/>
                <a:gd name="T69" fmla="*/ 721 h 841"/>
                <a:gd name="T70" fmla="*/ 331 w 670"/>
                <a:gd name="T71" fmla="*/ 752 h 841"/>
                <a:gd name="T72" fmla="*/ 316 w 670"/>
                <a:gd name="T73" fmla="*/ 773 h 841"/>
                <a:gd name="T74" fmla="*/ 314 w 670"/>
                <a:gd name="T75" fmla="*/ 795 h 841"/>
                <a:gd name="T76" fmla="*/ 318 w 670"/>
                <a:gd name="T77" fmla="*/ 827 h 841"/>
                <a:gd name="T78" fmla="*/ 295 w 670"/>
                <a:gd name="T79" fmla="*/ 827 h 841"/>
                <a:gd name="T80" fmla="*/ 234 w 670"/>
                <a:gd name="T81" fmla="*/ 822 h 841"/>
                <a:gd name="T82" fmla="*/ 193 w 670"/>
                <a:gd name="T83" fmla="*/ 799 h 841"/>
                <a:gd name="T84" fmla="*/ 234 w 670"/>
                <a:gd name="T85" fmla="*/ 737 h 841"/>
                <a:gd name="T86" fmla="*/ 219 w 670"/>
                <a:gd name="T87" fmla="*/ 702 h 841"/>
                <a:gd name="T88" fmla="*/ 191 w 670"/>
                <a:gd name="T89" fmla="*/ 697 h 841"/>
                <a:gd name="T90" fmla="*/ 161 w 670"/>
                <a:gd name="T91" fmla="*/ 687 h 841"/>
                <a:gd name="T92" fmla="*/ 132 w 670"/>
                <a:gd name="T93" fmla="*/ 687 h 841"/>
                <a:gd name="T94" fmla="*/ 100 w 670"/>
                <a:gd name="T95" fmla="*/ 693 h 841"/>
                <a:gd name="T96" fmla="*/ 53 w 670"/>
                <a:gd name="T97" fmla="*/ 666 h 841"/>
                <a:gd name="T98" fmla="*/ 39 w 670"/>
                <a:gd name="T99" fmla="*/ 610 h 841"/>
                <a:gd name="T100" fmla="*/ 15 w 670"/>
                <a:gd name="T101" fmla="*/ 509 h 841"/>
                <a:gd name="T102" fmla="*/ 26 w 670"/>
                <a:gd name="T103" fmla="*/ 434 h 841"/>
                <a:gd name="T104" fmla="*/ 45 w 670"/>
                <a:gd name="T105" fmla="*/ 358 h 841"/>
                <a:gd name="T106" fmla="*/ 30 w 670"/>
                <a:gd name="T107" fmla="*/ 288 h 841"/>
                <a:gd name="T108" fmla="*/ 39 w 670"/>
                <a:gd name="T109" fmla="*/ 203 h 841"/>
                <a:gd name="T110" fmla="*/ 83 w 670"/>
                <a:gd name="T111" fmla="*/ 131 h 841"/>
                <a:gd name="T112" fmla="*/ 126 w 670"/>
                <a:gd name="T113" fmla="*/ 95 h 841"/>
                <a:gd name="T114" fmla="*/ 164 w 670"/>
                <a:gd name="T115" fmla="*/ 112 h 841"/>
                <a:gd name="T116" fmla="*/ 223 w 670"/>
                <a:gd name="T117" fmla="*/ 66 h 841"/>
                <a:gd name="T118" fmla="*/ 293 w 670"/>
                <a:gd name="T119" fmla="*/ 6 h 841"/>
                <a:gd name="T120" fmla="*/ 341 w 670"/>
                <a:gd name="T121" fmla="*/ 49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70" h="841">
                  <a:moveTo>
                    <a:pt x="382" y="93"/>
                  </a:moveTo>
                  <a:lnTo>
                    <a:pt x="390" y="93"/>
                  </a:lnTo>
                  <a:lnTo>
                    <a:pt x="399" y="89"/>
                  </a:lnTo>
                  <a:lnTo>
                    <a:pt x="405" y="89"/>
                  </a:lnTo>
                  <a:lnTo>
                    <a:pt x="411" y="83"/>
                  </a:lnTo>
                  <a:lnTo>
                    <a:pt x="414" y="83"/>
                  </a:lnTo>
                  <a:lnTo>
                    <a:pt x="420" y="85"/>
                  </a:lnTo>
                  <a:lnTo>
                    <a:pt x="424" y="85"/>
                  </a:lnTo>
                  <a:lnTo>
                    <a:pt x="430" y="85"/>
                  </a:lnTo>
                  <a:lnTo>
                    <a:pt x="435" y="83"/>
                  </a:lnTo>
                  <a:lnTo>
                    <a:pt x="441" y="83"/>
                  </a:lnTo>
                  <a:lnTo>
                    <a:pt x="449" y="83"/>
                  </a:lnTo>
                  <a:lnTo>
                    <a:pt x="452" y="83"/>
                  </a:lnTo>
                  <a:lnTo>
                    <a:pt x="456" y="87"/>
                  </a:lnTo>
                  <a:lnTo>
                    <a:pt x="456" y="89"/>
                  </a:lnTo>
                  <a:lnTo>
                    <a:pt x="460" y="91"/>
                  </a:lnTo>
                  <a:lnTo>
                    <a:pt x="462" y="93"/>
                  </a:lnTo>
                  <a:lnTo>
                    <a:pt x="462" y="96"/>
                  </a:lnTo>
                  <a:lnTo>
                    <a:pt x="462" y="104"/>
                  </a:lnTo>
                  <a:lnTo>
                    <a:pt x="460" y="110"/>
                  </a:lnTo>
                  <a:lnTo>
                    <a:pt x="460" y="115"/>
                  </a:lnTo>
                  <a:lnTo>
                    <a:pt x="462" y="117"/>
                  </a:lnTo>
                  <a:lnTo>
                    <a:pt x="466" y="117"/>
                  </a:lnTo>
                  <a:lnTo>
                    <a:pt x="467" y="119"/>
                  </a:lnTo>
                  <a:lnTo>
                    <a:pt x="464" y="121"/>
                  </a:lnTo>
                  <a:lnTo>
                    <a:pt x="462" y="125"/>
                  </a:lnTo>
                  <a:lnTo>
                    <a:pt x="458" y="127"/>
                  </a:lnTo>
                  <a:lnTo>
                    <a:pt x="454" y="131"/>
                  </a:lnTo>
                  <a:lnTo>
                    <a:pt x="449" y="134"/>
                  </a:lnTo>
                  <a:lnTo>
                    <a:pt x="445" y="142"/>
                  </a:lnTo>
                  <a:lnTo>
                    <a:pt x="445" y="144"/>
                  </a:lnTo>
                  <a:lnTo>
                    <a:pt x="439" y="153"/>
                  </a:lnTo>
                  <a:lnTo>
                    <a:pt x="437" y="159"/>
                  </a:lnTo>
                  <a:lnTo>
                    <a:pt x="435" y="165"/>
                  </a:lnTo>
                  <a:lnTo>
                    <a:pt x="433" y="168"/>
                  </a:lnTo>
                  <a:lnTo>
                    <a:pt x="431" y="170"/>
                  </a:lnTo>
                  <a:lnTo>
                    <a:pt x="431" y="174"/>
                  </a:lnTo>
                  <a:lnTo>
                    <a:pt x="437" y="172"/>
                  </a:lnTo>
                  <a:lnTo>
                    <a:pt x="441" y="172"/>
                  </a:lnTo>
                  <a:lnTo>
                    <a:pt x="441" y="176"/>
                  </a:lnTo>
                  <a:lnTo>
                    <a:pt x="441" y="180"/>
                  </a:lnTo>
                  <a:lnTo>
                    <a:pt x="443" y="180"/>
                  </a:lnTo>
                  <a:lnTo>
                    <a:pt x="445" y="184"/>
                  </a:lnTo>
                  <a:lnTo>
                    <a:pt x="447" y="184"/>
                  </a:lnTo>
                  <a:lnTo>
                    <a:pt x="449" y="191"/>
                  </a:lnTo>
                  <a:lnTo>
                    <a:pt x="449" y="193"/>
                  </a:lnTo>
                  <a:lnTo>
                    <a:pt x="454" y="197"/>
                  </a:lnTo>
                  <a:lnTo>
                    <a:pt x="458" y="201"/>
                  </a:lnTo>
                  <a:lnTo>
                    <a:pt x="460" y="204"/>
                  </a:lnTo>
                  <a:lnTo>
                    <a:pt x="466" y="204"/>
                  </a:lnTo>
                  <a:lnTo>
                    <a:pt x="469" y="206"/>
                  </a:lnTo>
                  <a:lnTo>
                    <a:pt x="473" y="210"/>
                  </a:lnTo>
                  <a:lnTo>
                    <a:pt x="477" y="210"/>
                  </a:lnTo>
                  <a:lnTo>
                    <a:pt x="477" y="212"/>
                  </a:lnTo>
                  <a:lnTo>
                    <a:pt x="485" y="210"/>
                  </a:lnTo>
                  <a:lnTo>
                    <a:pt x="486" y="208"/>
                  </a:lnTo>
                  <a:lnTo>
                    <a:pt x="488" y="206"/>
                  </a:lnTo>
                  <a:lnTo>
                    <a:pt x="490" y="203"/>
                  </a:lnTo>
                  <a:lnTo>
                    <a:pt x="492" y="197"/>
                  </a:lnTo>
                  <a:lnTo>
                    <a:pt x="494" y="193"/>
                  </a:lnTo>
                  <a:lnTo>
                    <a:pt x="496" y="185"/>
                  </a:lnTo>
                  <a:lnTo>
                    <a:pt x="498" y="182"/>
                  </a:lnTo>
                  <a:lnTo>
                    <a:pt x="498" y="180"/>
                  </a:lnTo>
                  <a:lnTo>
                    <a:pt x="498" y="174"/>
                  </a:lnTo>
                  <a:lnTo>
                    <a:pt x="498" y="168"/>
                  </a:lnTo>
                  <a:lnTo>
                    <a:pt x="498" y="163"/>
                  </a:lnTo>
                  <a:lnTo>
                    <a:pt x="498" y="161"/>
                  </a:lnTo>
                  <a:lnTo>
                    <a:pt x="498" y="153"/>
                  </a:lnTo>
                  <a:lnTo>
                    <a:pt x="500" y="148"/>
                  </a:lnTo>
                  <a:lnTo>
                    <a:pt x="502" y="146"/>
                  </a:lnTo>
                  <a:lnTo>
                    <a:pt x="505" y="144"/>
                  </a:lnTo>
                  <a:lnTo>
                    <a:pt x="511" y="144"/>
                  </a:lnTo>
                  <a:lnTo>
                    <a:pt x="515" y="144"/>
                  </a:lnTo>
                  <a:lnTo>
                    <a:pt x="521" y="146"/>
                  </a:lnTo>
                  <a:lnTo>
                    <a:pt x="526" y="146"/>
                  </a:lnTo>
                  <a:lnTo>
                    <a:pt x="530" y="144"/>
                  </a:lnTo>
                  <a:lnTo>
                    <a:pt x="532" y="144"/>
                  </a:lnTo>
                  <a:lnTo>
                    <a:pt x="536" y="146"/>
                  </a:lnTo>
                  <a:lnTo>
                    <a:pt x="538" y="146"/>
                  </a:lnTo>
                  <a:lnTo>
                    <a:pt x="539" y="148"/>
                  </a:lnTo>
                  <a:lnTo>
                    <a:pt x="541" y="146"/>
                  </a:lnTo>
                  <a:lnTo>
                    <a:pt x="543" y="146"/>
                  </a:lnTo>
                  <a:lnTo>
                    <a:pt x="549" y="146"/>
                  </a:lnTo>
                  <a:lnTo>
                    <a:pt x="553" y="144"/>
                  </a:lnTo>
                  <a:lnTo>
                    <a:pt x="555" y="140"/>
                  </a:lnTo>
                  <a:lnTo>
                    <a:pt x="556" y="136"/>
                  </a:lnTo>
                  <a:lnTo>
                    <a:pt x="556" y="134"/>
                  </a:lnTo>
                  <a:lnTo>
                    <a:pt x="556" y="132"/>
                  </a:lnTo>
                  <a:lnTo>
                    <a:pt x="558" y="129"/>
                  </a:lnTo>
                  <a:lnTo>
                    <a:pt x="562" y="127"/>
                  </a:lnTo>
                  <a:lnTo>
                    <a:pt x="564" y="125"/>
                  </a:lnTo>
                  <a:lnTo>
                    <a:pt x="566" y="123"/>
                  </a:lnTo>
                  <a:lnTo>
                    <a:pt x="570" y="121"/>
                  </a:lnTo>
                  <a:lnTo>
                    <a:pt x="574" y="121"/>
                  </a:lnTo>
                  <a:lnTo>
                    <a:pt x="575" y="121"/>
                  </a:lnTo>
                  <a:lnTo>
                    <a:pt x="581" y="121"/>
                  </a:lnTo>
                  <a:lnTo>
                    <a:pt x="583" y="121"/>
                  </a:lnTo>
                  <a:lnTo>
                    <a:pt x="585" y="115"/>
                  </a:lnTo>
                  <a:lnTo>
                    <a:pt x="587" y="112"/>
                  </a:lnTo>
                  <a:lnTo>
                    <a:pt x="589" y="114"/>
                  </a:lnTo>
                  <a:lnTo>
                    <a:pt x="591" y="115"/>
                  </a:lnTo>
                  <a:lnTo>
                    <a:pt x="592" y="117"/>
                  </a:lnTo>
                  <a:lnTo>
                    <a:pt x="594" y="121"/>
                  </a:lnTo>
                  <a:lnTo>
                    <a:pt x="594" y="123"/>
                  </a:lnTo>
                  <a:lnTo>
                    <a:pt x="596" y="125"/>
                  </a:lnTo>
                  <a:lnTo>
                    <a:pt x="598" y="129"/>
                  </a:lnTo>
                  <a:lnTo>
                    <a:pt x="600" y="134"/>
                  </a:lnTo>
                  <a:lnTo>
                    <a:pt x="598" y="136"/>
                  </a:lnTo>
                  <a:lnTo>
                    <a:pt x="596" y="136"/>
                  </a:lnTo>
                  <a:lnTo>
                    <a:pt x="594" y="136"/>
                  </a:lnTo>
                  <a:lnTo>
                    <a:pt x="598" y="138"/>
                  </a:lnTo>
                  <a:lnTo>
                    <a:pt x="602" y="138"/>
                  </a:lnTo>
                  <a:lnTo>
                    <a:pt x="604" y="144"/>
                  </a:lnTo>
                  <a:lnTo>
                    <a:pt x="606" y="144"/>
                  </a:lnTo>
                  <a:lnTo>
                    <a:pt x="608" y="146"/>
                  </a:lnTo>
                  <a:lnTo>
                    <a:pt x="606" y="148"/>
                  </a:lnTo>
                  <a:lnTo>
                    <a:pt x="606" y="150"/>
                  </a:lnTo>
                  <a:lnTo>
                    <a:pt x="608" y="151"/>
                  </a:lnTo>
                  <a:lnTo>
                    <a:pt x="611" y="157"/>
                  </a:lnTo>
                  <a:lnTo>
                    <a:pt x="613" y="161"/>
                  </a:lnTo>
                  <a:lnTo>
                    <a:pt x="615" y="165"/>
                  </a:lnTo>
                  <a:lnTo>
                    <a:pt x="615" y="167"/>
                  </a:lnTo>
                  <a:lnTo>
                    <a:pt x="615" y="172"/>
                  </a:lnTo>
                  <a:lnTo>
                    <a:pt x="619" y="174"/>
                  </a:lnTo>
                  <a:lnTo>
                    <a:pt x="621" y="174"/>
                  </a:lnTo>
                  <a:lnTo>
                    <a:pt x="623" y="176"/>
                  </a:lnTo>
                  <a:lnTo>
                    <a:pt x="621" y="178"/>
                  </a:lnTo>
                  <a:lnTo>
                    <a:pt x="621" y="180"/>
                  </a:lnTo>
                  <a:lnTo>
                    <a:pt x="621" y="182"/>
                  </a:lnTo>
                  <a:lnTo>
                    <a:pt x="617" y="182"/>
                  </a:lnTo>
                  <a:lnTo>
                    <a:pt x="617" y="184"/>
                  </a:lnTo>
                  <a:lnTo>
                    <a:pt x="621" y="185"/>
                  </a:lnTo>
                  <a:lnTo>
                    <a:pt x="621" y="187"/>
                  </a:lnTo>
                  <a:lnTo>
                    <a:pt x="621" y="189"/>
                  </a:lnTo>
                  <a:lnTo>
                    <a:pt x="625" y="189"/>
                  </a:lnTo>
                  <a:lnTo>
                    <a:pt x="625" y="191"/>
                  </a:lnTo>
                  <a:lnTo>
                    <a:pt x="627" y="195"/>
                  </a:lnTo>
                  <a:lnTo>
                    <a:pt x="630" y="195"/>
                  </a:lnTo>
                  <a:lnTo>
                    <a:pt x="632" y="195"/>
                  </a:lnTo>
                  <a:lnTo>
                    <a:pt x="634" y="199"/>
                  </a:lnTo>
                  <a:lnTo>
                    <a:pt x="636" y="201"/>
                  </a:lnTo>
                  <a:lnTo>
                    <a:pt x="638" y="199"/>
                  </a:lnTo>
                  <a:lnTo>
                    <a:pt x="640" y="199"/>
                  </a:lnTo>
                  <a:lnTo>
                    <a:pt x="640" y="201"/>
                  </a:lnTo>
                  <a:lnTo>
                    <a:pt x="640" y="203"/>
                  </a:lnTo>
                  <a:lnTo>
                    <a:pt x="640" y="204"/>
                  </a:lnTo>
                  <a:lnTo>
                    <a:pt x="640" y="206"/>
                  </a:lnTo>
                  <a:lnTo>
                    <a:pt x="642" y="204"/>
                  </a:lnTo>
                  <a:lnTo>
                    <a:pt x="646" y="204"/>
                  </a:lnTo>
                  <a:lnTo>
                    <a:pt x="647" y="206"/>
                  </a:lnTo>
                  <a:lnTo>
                    <a:pt x="647" y="208"/>
                  </a:lnTo>
                  <a:lnTo>
                    <a:pt x="649" y="210"/>
                  </a:lnTo>
                  <a:lnTo>
                    <a:pt x="647" y="212"/>
                  </a:lnTo>
                  <a:lnTo>
                    <a:pt x="646" y="214"/>
                  </a:lnTo>
                  <a:lnTo>
                    <a:pt x="647" y="216"/>
                  </a:lnTo>
                  <a:lnTo>
                    <a:pt x="653" y="216"/>
                  </a:lnTo>
                  <a:lnTo>
                    <a:pt x="655" y="216"/>
                  </a:lnTo>
                  <a:lnTo>
                    <a:pt x="657" y="218"/>
                  </a:lnTo>
                  <a:lnTo>
                    <a:pt x="657" y="220"/>
                  </a:lnTo>
                  <a:lnTo>
                    <a:pt x="657" y="221"/>
                  </a:lnTo>
                  <a:lnTo>
                    <a:pt x="653" y="223"/>
                  </a:lnTo>
                  <a:lnTo>
                    <a:pt x="653" y="225"/>
                  </a:lnTo>
                  <a:lnTo>
                    <a:pt x="653" y="227"/>
                  </a:lnTo>
                  <a:lnTo>
                    <a:pt x="651" y="229"/>
                  </a:lnTo>
                  <a:lnTo>
                    <a:pt x="653" y="231"/>
                  </a:lnTo>
                  <a:lnTo>
                    <a:pt x="659" y="231"/>
                  </a:lnTo>
                  <a:lnTo>
                    <a:pt x="659" y="235"/>
                  </a:lnTo>
                  <a:lnTo>
                    <a:pt x="661" y="239"/>
                  </a:lnTo>
                  <a:lnTo>
                    <a:pt x="664" y="242"/>
                  </a:lnTo>
                  <a:lnTo>
                    <a:pt x="663" y="244"/>
                  </a:lnTo>
                  <a:lnTo>
                    <a:pt x="661" y="244"/>
                  </a:lnTo>
                  <a:lnTo>
                    <a:pt x="661" y="248"/>
                  </a:lnTo>
                  <a:lnTo>
                    <a:pt x="664" y="248"/>
                  </a:lnTo>
                  <a:lnTo>
                    <a:pt x="666" y="248"/>
                  </a:lnTo>
                  <a:lnTo>
                    <a:pt x="668" y="248"/>
                  </a:lnTo>
                  <a:lnTo>
                    <a:pt x="670" y="250"/>
                  </a:lnTo>
                  <a:lnTo>
                    <a:pt x="670" y="254"/>
                  </a:lnTo>
                  <a:lnTo>
                    <a:pt x="670" y="256"/>
                  </a:lnTo>
                  <a:lnTo>
                    <a:pt x="670" y="257"/>
                  </a:lnTo>
                  <a:lnTo>
                    <a:pt x="666" y="257"/>
                  </a:lnTo>
                  <a:lnTo>
                    <a:pt x="666" y="259"/>
                  </a:lnTo>
                  <a:lnTo>
                    <a:pt x="666" y="263"/>
                  </a:lnTo>
                  <a:lnTo>
                    <a:pt x="666" y="265"/>
                  </a:lnTo>
                  <a:lnTo>
                    <a:pt x="661" y="267"/>
                  </a:lnTo>
                  <a:lnTo>
                    <a:pt x="655" y="267"/>
                  </a:lnTo>
                  <a:lnTo>
                    <a:pt x="653" y="269"/>
                  </a:lnTo>
                  <a:lnTo>
                    <a:pt x="651" y="273"/>
                  </a:lnTo>
                  <a:lnTo>
                    <a:pt x="649" y="276"/>
                  </a:lnTo>
                  <a:lnTo>
                    <a:pt x="649" y="280"/>
                  </a:lnTo>
                  <a:lnTo>
                    <a:pt x="647" y="284"/>
                  </a:lnTo>
                  <a:lnTo>
                    <a:pt x="646" y="293"/>
                  </a:lnTo>
                  <a:lnTo>
                    <a:pt x="647" y="297"/>
                  </a:lnTo>
                  <a:lnTo>
                    <a:pt x="651" y="301"/>
                  </a:lnTo>
                  <a:lnTo>
                    <a:pt x="653" y="303"/>
                  </a:lnTo>
                  <a:lnTo>
                    <a:pt x="655" y="307"/>
                  </a:lnTo>
                  <a:lnTo>
                    <a:pt x="657" y="310"/>
                  </a:lnTo>
                  <a:lnTo>
                    <a:pt x="653" y="316"/>
                  </a:lnTo>
                  <a:lnTo>
                    <a:pt x="651" y="320"/>
                  </a:lnTo>
                  <a:lnTo>
                    <a:pt x="651" y="324"/>
                  </a:lnTo>
                  <a:lnTo>
                    <a:pt x="649" y="328"/>
                  </a:lnTo>
                  <a:lnTo>
                    <a:pt x="647" y="329"/>
                  </a:lnTo>
                  <a:lnTo>
                    <a:pt x="644" y="331"/>
                  </a:lnTo>
                  <a:lnTo>
                    <a:pt x="642" y="333"/>
                  </a:lnTo>
                  <a:lnTo>
                    <a:pt x="640" y="335"/>
                  </a:lnTo>
                  <a:lnTo>
                    <a:pt x="636" y="341"/>
                  </a:lnTo>
                  <a:lnTo>
                    <a:pt x="634" y="345"/>
                  </a:lnTo>
                  <a:lnTo>
                    <a:pt x="632" y="345"/>
                  </a:lnTo>
                  <a:lnTo>
                    <a:pt x="627" y="350"/>
                  </a:lnTo>
                  <a:lnTo>
                    <a:pt x="625" y="358"/>
                  </a:lnTo>
                  <a:lnTo>
                    <a:pt x="621" y="360"/>
                  </a:lnTo>
                  <a:lnTo>
                    <a:pt x="619" y="362"/>
                  </a:lnTo>
                  <a:lnTo>
                    <a:pt x="619" y="363"/>
                  </a:lnTo>
                  <a:lnTo>
                    <a:pt x="617" y="365"/>
                  </a:lnTo>
                  <a:lnTo>
                    <a:pt x="613" y="367"/>
                  </a:lnTo>
                  <a:lnTo>
                    <a:pt x="613" y="369"/>
                  </a:lnTo>
                  <a:lnTo>
                    <a:pt x="613" y="371"/>
                  </a:lnTo>
                  <a:lnTo>
                    <a:pt x="611" y="373"/>
                  </a:lnTo>
                  <a:lnTo>
                    <a:pt x="611" y="375"/>
                  </a:lnTo>
                  <a:lnTo>
                    <a:pt x="611" y="379"/>
                  </a:lnTo>
                  <a:lnTo>
                    <a:pt x="611" y="382"/>
                  </a:lnTo>
                  <a:lnTo>
                    <a:pt x="610" y="386"/>
                  </a:lnTo>
                  <a:lnTo>
                    <a:pt x="610" y="390"/>
                  </a:lnTo>
                  <a:lnTo>
                    <a:pt x="608" y="396"/>
                  </a:lnTo>
                  <a:lnTo>
                    <a:pt x="608" y="401"/>
                  </a:lnTo>
                  <a:lnTo>
                    <a:pt x="606" y="405"/>
                  </a:lnTo>
                  <a:lnTo>
                    <a:pt x="604" y="407"/>
                  </a:lnTo>
                  <a:lnTo>
                    <a:pt x="600" y="407"/>
                  </a:lnTo>
                  <a:lnTo>
                    <a:pt x="598" y="407"/>
                  </a:lnTo>
                  <a:lnTo>
                    <a:pt x="596" y="405"/>
                  </a:lnTo>
                  <a:lnTo>
                    <a:pt x="594" y="401"/>
                  </a:lnTo>
                  <a:lnTo>
                    <a:pt x="592" y="399"/>
                  </a:lnTo>
                  <a:lnTo>
                    <a:pt x="591" y="401"/>
                  </a:lnTo>
                  <a:lnTo>
                    <a:pt x="587" y="401"/>
                  </a:lnTo>
                  <a:lnTo>
                    <a:pt x="585" y="401"/>
                  </a:lnTo>
                  <a:lnTo>
                    <a:pt x="581" y="401"/>
                  </a:lnTo>
                  <a:lnTo>
                    <a:pt x="577" y="405"/>
                  </a:lnTo>
                  <a:lnTo>
                    <a:pt x="574" y="409"/>
                  </a:lnTo>
                  <a:lnTo>
                    <a:pt x="568" y="415"/>
                  </a:lnTo>
                  <a:lnTo>
                    <a:pt x="566" y="417"/>
                  </a:lnTo>
                  <a:lnTo>
                    <a:pt x="564" y="418"/>
                  </a:lnTo>
                  <a:lnTo>
                    <a:pt x="558" y="418"/>
                  </a:lnTo>
                  <a:lnTo>
                    <a:pt x="556" y="420"/>
                  </a:lnTo>
                  <a:lnTo>
                    <a:pt x="553" y="424"/>
                  </a:lnTo>
                  <a:lnTo>
                    <a:pt x="547" y="428"/>
                  </a:lnTo>
                  <a:lnTo>
                    <a:pt x="545" y="430"/>
                  </a:lnTo>
                  <a:lnTo>
                    <a:pt x="543" y="428"/>
                  </a:lnTo>
                  <a:lnTo>
                    <a:pt x="543" y="426"/>
                  </a:lnTo>
                  <a:lnTo>
                    <a:pt x="541" y="426"/>
                  </a:lnTo>
                  <a:lnTo>
                    <a:pt x="541" y="424"/>
                  </a:lnTo>
                  <a:lnTo>
                    <a:pt x="541" y="422"/>
                  </a:lnTo>
                  <a:lnTo>
                    <a:pt x="541" y="420"/>
                  </a:lnTo>
                  <a:lnTo>
                    <a:pt x="539" y="418"/>
                  </a:lnTo>
                  <a:lnTo>
                    <a:pt x="538" y="417"/>
                  </a:lnTo>
                  <a:lnTo>
                    <a:pt x="538" y="415"/>
                  </a:lnTo>
                  <a:lnTo>
                    <a:pt x="536" y="413"/>
                  </a:lnTo>
                  <a:lnTo>
                    <a:pt x="536" y="411"/>
                  </a:lnTo>
                  <a:lnTo>
                    <a:pt x="534" y="409"/>
                  </a:lnTo>
                  <a:lnTo>
                    <a:pt x="532" y="407"/>
                  </a:lnTo>
                  <a:lnTo>
                    <a:pt x="530" y="405"/>
                  </a:lnTo>
                  <a:lnTo>
                    <a:pt x="528" y="405"/>
                  </a:lnTo>
                  <a:lnTo>
                    <a:pt x="524" y="403"/>
                  </a:lnTo>
                  <a:lnTo>
                    <a:pt x="522" y="403"/>
                  </a:lnTo>
                  <a:lnTo>
                    <a:pt x="521" y="405"/>
                  </a:lnTo>
                  <a:lnTo>
                    <a:pt x="519" y="405"/>
                  </a:lnTo>
                  <a:lnTo>
                    <a:pt x="517" y="405"/>
                  </a:lnTo>
                  <a:lnTo>
                    <a:pt x="513" y="407"/>
                  </a:lnTo>
                  <a:lnTo>
                    <a:pt x="511" y="407"/>
                  </a:lnTo>
                  <a:lnTo>
                    <a:pt x="507" y="409"/>
                  </a:lnTo>
                  <a:lnTo>
                    <a:pt x="505" y="409"/>
                  </a:lnTo>
                  <a:lnTo>
                    <a:pt x="503" y="411"/>
                  </a:lnTo>
                  <a:lnTo>
                    <a:pt x="500" y="413"/>
                  </a:lnTo>
                  <a:lnTo>
                    <a:pt x="498" y="413"/>
                  </a:lnTo>
                  <a:lnTo>
                    <a:pt x="496" y="417"/>
                  </a:lnTo>
                  <a:lnTo>
                    <a:pt x="494" y="418"/>
                  </a:lnTo>
                  <a:lnTo>
                    <a:pt x="494" y="420"/>
                  </a:lnTo>
                  <a:lnTo>
                    <a:pt x="496" y="422"/>
                  </a:lnTo>
                  <a:lnTo>
                    <a:pt x="496" y="424"/>
                  </a:lnTo>
                  <a:lnTo>
                    <a:pt x="498" y="426"/>
                  </a:lnTo>
                  <a:lnTo>
                    <a:pt x="498" y="428"/>
                  </a:lnTo>
                  <a:lnTo>
                    <a:pt x="496" y="430"/>
                  </a:lnTo>
                  <a:lnTo>
                    <a:pt x="496" y="432"/>
                  </a:lnTo>
                  <a:lnTo>
                    <a:pt x="496" y="434"/>
                  </a:lnTo>
                  <a:lnTo>
                    <a:pt x="498" y="435"/>
                  </a:lnTo>
                  <a:lnTo>
                    <a:pt x="500" y="437"/>
                  </a:lnTo>
                  <a:lnTo>
                    <a:pt x="502" y="439"/>
                  </a:lnTo>
                  <a:lnTo>
                    <a:pt x="503" y="439"/>
                  </a:lnTo>
                  <a:lnTo>
                    <a:pt x="505" y="443"/>
                  </a:lnTo>
                  <a:lnTo>
                    <a:pt x="503" y="443"/>
                  </a:lnTo>
                  <a:lnTo>
                    <a:pt x="502" y="443"/>
                  </a:lnTo>
                  <a:lnTo>
                    <a:pt x="500" y="445"/>
                  </a:lnTo>
                  <a:lnTo>
                    <a:pt x="498" y="449"/>
                  </a:lnTo>
                  <a:lnTo>
                    <a:pt x="496" y="451"/>
                  </a:lnTo>
                  <a:lnTo>
                    <a:pt x="494" y="451"/>
                  </a:lnTo>
                  <a:lnTo>
                    <a:pt x="492" y="453"/>
                  </a:lnTo>
                  <a:lnTo>
                    <a:pt x="492" y="454"/>
                  </a:lnTo>
                  <a:lnTo>
                    <a:pt x="492" y="456"/>
                  </a:lnTo>
                  <a:lnTo>
                    <a:pt x="490" y="456"/>
                  </a:lnTo>
                  <a:lnTo>
                    <a:pt x="490" y="458"/>
                  </a:lnTo>
                  <a:lnTo>
                    <a:pt x="490" y="462"/>
                  </a:lnTo>
                  <a:lnTo>
                    <a:pt x="488" y="464"/>
                  </a:lnTo>
                  <a:lnTo>
                    <a:pt x="486" y="466"/>
                  </a:lnTo>
                  <a:lnTo>
                    <a:pt x="485" y="466"/>
                  </a:lnTo>
                  <a:lnTo>
                    <a:pt x="483" y="466"/>
                  </a:lnTo>
                  <a:lnTo>
                    <a:pt x="479" y="468"/>
                  </a:lnTo>
                  <a:lnTo>
                    <a:pt x="479" y="471"/>
                  </a:lnTo>
                  <a:lnTo>
                    <a:pt x="479" y="473"/>
                  </a:lnTo>
                  <a:lnTo>
                    <a:pt x="481" y="479"/>
                  </a:lnTo>
                  <a:lnTo>
                    <a:pt x="485" y="483"/>
                  </a:lnTo>
                  <a:lnTo>
                    <a:pt x="488" y="488"/>
                  </a:lnTo>
                  <a:lnTo>
                    <a:pt x="492" y="492"/>
                  </a:lnTo>
                  <a:lnTo>
                    <a:pt x="490" y="492"/>
                  </a:lnTo>
                  <a:lnTo>
                    <a:pt x="488" y="490"/>
                  </a:lnTo>
                  <a:lnTo>
                    <a:pt x="486" y="490"/>
                  </a:lnTo>
                  <a:lnTo>
                    <a:pt x="485" y="490"/>
                  </a:lnTo>
                  <a:lnTo>
                    <a:pt x="483" y="490"/>
                  </a:lnTo>
                  <a:lnTo>
                    <a:pt x="481" y="490"/>
                  </a:lnTo>
                  <a:lnTo>
                    <a:pt x="479" y="492"/>
                  </a:lnTo>
                  <a:lnTo>
                    <a:pt x="477" y="492"/>
                  </a:lnTo>
                  <a:lnTo>
                    <a:pt x="475" y="494"/>
                  </a:lnTo>
                  <a:lnTo>
                    <a:pt x="473" y="496"/>
                  </a:lnTo>
                  <a:lnTo>
                    <a:pt x="471" y="498"/>
                  </a:lnTo>
                  <a:lnTo>
                    <a:pt x="471" y="500"/>
                  </a:lnTo>
                  <a:lnTo>
                    <a:pt x="471" y="502"/>
                  </a:lnTo>
                  <a:lnTo>
                    <a:pt x="471" y="504"/>
                  </a:lnTo>
                  <a:lnTo>
                    <a:pt x="469" y="506"/>
                  </a:lnTo>
                  <a:lnTo>
                    <a:pt x="469" y="507"/>
                  </a:lnTo>
                  <a:lnTo>
                    <a:pt x="469" y="509"/>
                  </a:lnTo>
                  <a:lnTo>
                    <a:pt x="467" y="511"/>
                  </a:lnTo>
                  <a:lnTo>
                    <a:pt x="466" y="513"/>
                  </a:lnTo>
                  <a:lnTo>
                    <a:pt x="464" y="515"/>
                  </a:lnTo>
                  <a:lnTo>
                    <a:pt x="460" y="517"/>
                  </a:lnTo>
                  <a:lnTo>
                    <a:pt x="462" y="519"/>
                  </a:lnTo>
                  <a:lnTo>
                    <a:pt x="462" y="521"/>
                  </a:lnTo>
                  <a:lnTo>
                    <a:pt x="462" y="523"/>
                  </a:lnTo>
                  <a:lnTo>
                    <a:pt x="464" y="524"/>
                  </a:lnTo>
                  <a:lnTo>
                    <a:pt x="464" y="526"/>
                  </a:lnTo>
                  <a:lnTo>
                    <a:pt x="466" y="528"/>
                  </a:lnTo>
                  <a:lnTo>
                    <a:pt x="467" y="530"/>
                  </a:lnTo>
                  <a:lnTo>
                    <a:pt x="469" y="532"/>
                  </a:lnTo>
                  <a:lnTo>
                    <a:pt x="471" y="534"/>
                  </a:lnTo>
                  <a:lnTo>
                    <a:pt x="471" y="536"/>
                  </a:lnTo>
                  <a:lnTo>
                    <a:pt x="471" y="538"/>
                  </a:lnTo>
                  <a:lnTo>
                    <a:pt x="471" y="542"/>
                  </a:lnTo>
                  <a:lnTo>
                    <a:pt x="471" y="543"/>
                  </a:lnTo>
                  <a:lnTo>
                    <a:pt x="471" y="547"/>
                  </a:lnTo>
                  <a:lnTo>
                    <a:pt x="471" y="549"/>
                  </a:lnTo>
                  <a:lnTo>
                    <a:pt x="469" y="551"/>
                  </a:lnTo>
                  <a:lnTo>
                    <a:pt x="469" y="553"/>
                  </a:lnTo>
                  <a:lnTo>
                    <a:pt x="469" y="555"/>
                  </a:lnTo>
                  <a:lnTo>
                    <a:pt x="469" y="559"/>
                  </a:lnTo>
                  <a:lnTo>
                    <a:pt x="467" y="562"/>
                  </a:lnTo>
                  <a:lnTo>
                    <a:pt x="467" y="564"/>
                  </a:lnTo>
                  <a:lnTo>
                    <a:pt x="467" y="566"/>
                  </a:lnTo>
                  <a:lnTo>
                    <a:pt x="467" y="568"/>
                  </a:lnTo>
                  <a:lnTo>
                    <a:pt x="467" y="572"/>
                  </a:lnTo>
                  <a:lnTo>
                    <a:pt x="469" y="576"/>
                  </a:lnTo>
                  <a:lnTo>
                    <a:pt x="469" y="577"/>
                  </a:lnTo>
                  <a:lnTo>
                    <a:pt x="471" y="583"/>
                  </a:lnTo>
                  <a:lnTo>
                    <a:pt x="473" y="587"/>
                  </a:lnTo>
                  <a:lnTo>
                    <a:pt x="473" y="589"/>
                  </a:lnTo>
                  <a:lnTo>
                    <a:pt x="475" y="591"/>
                  </a:lnTo>
                  <a:lnTo>
                    <a:pt x="475" y="593"/>
                  </a:lnTo>
                  <a:lnTo>
                    <a:pt x="477" y="596"/>
                  </a:lnTo>
                  <a:lnTo>
                    <a:pt x="477" y="598"/>
                  </a:lnTo>
                  <a:lnTo>
                    <a:pt x="479" y="602"/>
                  </a:lnTo>
                  <a:lnTo>
                    <a:pt x="481" y="606"/>
                  </a:lnTo>
                  <a:lnTo>
                    <a:pt x="483" y="608"/>
                  </a:lnTo>
                  <a:lnTo>
                    <a:pt x="485" y="610"/>
                  </a:lnTo>
                  <a:lnTo>
                    <a:pt x="485" y="612"/>
                  </a:lnTo>
                  <a:lnTo>
                    <a:pt x="486" y="613"/>
                  </a:lnTo>
                  <a:lnTo>
                    <a:pt x="486" y="615"/>
                  </a:lnTo>
                  <a:lnTo>
                    <a:pt x="488" y="617"/>
                  </a:lnTo>
                  <a:lnTo>
                    <a:pt x="490" y="621"/>
                  </a:lnTo>
                  <a:lnTo>
                    <a:pt x="490" y="625"/>
                  </a:lnTo>
                  <a:lnTo>
                    <a:pt x="492" y="629"/>
                  </a:lnTo>
                  <a:lnTo>
                    <a:pt x="492" y="631"/>
                  </a:lnTo>
                  <a:lnTo>
                    <a:pt x="494" y="632"/>
                  </a:lnTo>
                  <a:lnTo>
                    <a:pt x="496" y="634"/>
                  </a:lnTo>
                  <a:lnTo>
                    <a:pt x="496" y="636"/>
                  </a:lnTo>
                  <a:lnTo>
                    <a:pt x="498" y="638"/>
                  </a:lnTo>
                  <a:lnTo>
                    <a:pt x="498" y="640"/>
                  </a:lnTo>
                  <a:lnTo>
                    <a:pt x="498" y="642"/>
                  </a:lnTo>
                  <a:lnTo>
                    <a:pt x="498" y="644"/>
                  </a:lnTo>
                  <a:lnTo>
                    <a:pt x="496" y="644"/>
                  </a:lnTo>
                  <a:lnTo>
                    <a:pt x="494" y="644"/>
                  </a:lnTo>
                  <a:lnTo>
                    <a:pt x="492" y="644"/>
                  </a:lnTo>
                  <a:lnTo>
                    <a:pt x="490" y="644"/>
                  </a:lnTo>
                  <a:lnTo>
                    <a:pt x="488" y="644"/>
                  </a:lnTo>
                  <a:lnTo>
                    <a:pt x="486" y="644"/>
                  </a:lnTo>
                  <a:lnTo>
                    <a:pt x="485" y="644"/>
                  </a:lnTo>
                  <a:lnTo>
                    <a:pt x="481" y="644"/>
                  </a:lnTo>
                  <a:lnTo>
                    <a:pt x="479" y="644"/>
                  </a:lnTo>
                  <a:lnTo>
                    <a:pt x="473" y="642"/>
                  </a:lnTo>
                  <a:lnTo>
                    <a:pt x="469" y="642"/>
                  </a:lnTo>
                  <a:lnTo>
                    <a:pt x="466" y="640"/>
                  </a:lnTo>
                  <a:lnTo>
                    <a:pt x="462" y="640"/>
                  </a:lnTo>
                  <a:lnTo>
                    <a:pt x="458" y="640"/>
                  </a:lnTo>
                  <a:lnTo>
                    <a:pt x="456" y="638"/>
                  </a:lnTo>
                  <a:lnTo>
                    <a:pt x="460" y="632"/>
                  </a:lnTo>
                  <a:lnTo>
                    <a:pt x="456" y="631"/>
                  </a:lnTo>
                  <a:lnTo>
                    <a:pt x="456" y="629"/>
                  </a:lnTo>
                  <a:lnTo>
                    <a:pt x="454" y="627"/>
                  </a:lnTo>
                  <a:lnTo>
                    <a:pt x="454" y="625"/>
                  </a:lnTo>
                  <a:lnTo>
                    <a:pt x="454" y="623"/>
                  </a:lnTo>
                  <a:lnTo>
                    <a:pt x="452" y="623"/>
                  </a:lnTo>
                  <a:lnTo>
                    <a:pt x="452" y="621"/>
                  </a:lnTo>
                  <a:lnTo>
                    <a:pt x="450" y="619"/>
                  </a:lnTo>
                  <a:lnTo>
                    <a:pt x="449" y="619"/>
                  </a:lnTo>
                  <a:lnTo>
                    <a:pt x="447" y="619"/>
                  </a:lnTo>
                  <a:lnTo>
                    <a:pt x="443" y="619"/>
                  </a:lnTo>
                  <a:lnTo>
                    <a:pt x="437" y="619"/>
                  </a:lnTo>
                  <a:lnTo>
                    <a:pt x="431" y="617"/>
                  </a:lnTo>
                  <a:lnTo>
                    <a:pt x="428" y="613"/>
                  </a:lnTo>
                  <a:lnTo>
                    <a:pt x="426" y="613"/>
                  </a:lnTo>
                  <a:lnTo>
                    <a:pt x="424" y="612"/>
                  </a:lnTo>
                  <a:lnTo>
                    <a:pt x="424" y="610"/>
                  </a:lnTo>
                  <a:lnTo>
                    <a:pt x="424" y="608"/>
                  </a:lnTo>
                  <a:lnTo>
                    <a:pt x="422" y="606"/>
                  </a:lnTo>
                  <a:lnTo>
                    <a:pt x="422" y="604"/>
                  </a:lnTo>
                  <a:lnTo>
                    <a:pt x="422" y="602"/>
                  </a:lnTo>
                  <a:lnTo>
                    <a:pt x="420" y="600"/>
                  </a:lnTo>
                  <a:lnTo>
                    <a:pt x="418" y="598"/>
                  </a:lnTo>
                  <a:lnTo>
                    <a:pt x="416" y="596"/>
                  </a:lnTo>
                  <a:lnTo>
                    <a:pt x="414" y="595"/>
                  </a:lnTo>
                  <a:lnTo>
                    <a:pt x="414" y="591"/>
                  </a:lnTo>
                  <a:lnTo>
                    <a:pt x="414" y="589"/>
                  </a:lnTo>
                  <a:lnTo>
                    <a:pt x="414" y="587"/>
                  </a:lnTo>
                  <a:lnTo>
                    <a:pt x="413" y="587"/>
                  </a:lnTo>
                  <a:lnTo>
                    <a:pt x="411" y="585"/>
                  </a:lnTo>
                  <a:lnTo>
                    <a:pt x="409" y="585"/>
                  </a:lnTo>
                  <a:lnTo>
                    <a:pt x="407" y="585"/>
                  </a:lnTo>
                  <a:lnTo>
                    <a:pt x="405" y="585"/>
                  </a:lnTo>
                  <a:lnTo>
                    <a:pt x="403" y="585"/>
                  </a:lnTo>
                  <a:lnTo>
                    <a:pt x="401" y="585"/>
                  </a:lnTo>
                  <a:lnTo>
                    <a:pt x="399" y="585"/>
                  </a:lnTo>
                  <a:lnTo>
                    <a:pt x="397" y="587"/>
                  </a:lnTo>
                  <a:lnTo>
                    <a:pt x="395" y="587"/>
                  </a:lnTo>
                  <a:lnTo>
                    <a:pt x="395" y="585"/>
                  </a:lnTo>
                  <a:lnTo>
                    <a:pt x="395" y="583"/>
                  </a:lnTo>
                  <a:lnTo>
                    <a:pt x="394" y="585"/>
                  </a:lnTo>
                  <a:lnTo>
                    <a:pt x="390" y="583"/>
                  </a:lnTo>
                  <a:lnTo>
                    <a:pt x="390" y="585"/>
                  </a:lnTo>
                  <a:lnTo>
                    <a:pt x="390" y="587"/>
                  </a:lnTo>
                  <a:lnTo>
                    <a:pt x="388" y="587"/>
                  </a:lnTo>
                  <a:lnTo>
                    <a:pt x="388" y="589"/>
                  </a:lnTo>
                  <a:lnTo>
                    <a:pt x="388" y="591"/>
                  </a:lnTo>
                  <a:lnTo>
                    <a:pt x="390" y="591"/>
                  </a:lnTo>
                  <a:lnTo>
                    <a:pt x="392" y="593"/>
                  </a:lnTo>
                  <a:lnTo>
                    <a:pt x="394" y="595"/>
                  </a:lnTo>
                  <a:lnTo>
                    <a:pt x="394" y="596"/>
                  </a:lnTo>
                  <a:lnTo>
                    <a:pt x="394" y="598"/>
                  </a:lnTo>
                  <a:lnTo>
                    <a:pt x="394" y="600"/>
                  </a:lnTo>
                  <a:lnTo>
                    <a:pt x="394" y="602"/>
                  </a:lnTo>
                  <a:lnTo>
                    <a:pt x="394" y="604"/>
                  </a:lnTo>
                  <a:lnTo>
                    <a:pt x="394" y="606"/>
                  </a:lnTo>
                  <a:lnTo>
                    <a:pt x="394" y="608"/>
                  </a:lnTo>
                  <a:lnTo>
                    <a:pt x="392" y="610"/>
                  </a:lnTo>
                  <a:lnTo>
                    <a:pt x="392" y="612"/>
                  </a:lnTo>
                  <a:lnTo>
                    <a:pt x="392" y="613"/>
                  </a:lnTo>
                  <a:lnTo>
                    <a:pt x="392" y="615"/>
                  </a:lnTo>
                  <a:lnTo>
                    <a:pt x="390" y="615"/>
                  </a:lnTo>
                  <a:lnTo>
                    <a:pt x="388" y="613"/>
                  </a:lnTo>
                  <a:lnTo>
                    <a:pt x="386" y="613"/>
                  </a:lnTo>
                  <a:lnTo>
                    <a:pt x="384" y="613"/>
                  </a:lnTo>
                  <a:lnTo>
                    <a:pt x="382" y="612"/>
                  </a:lnTo>
                  <a:lnTo>
                    <a:pt x="380" y="610"/>
                  </a:lnTo>
                  <a:lnTo>
                    <a:pt x="378" y="610"/>
                  </a:lnTo>
                  <a:lnTo>
                    <a:pt x="377" y="612"/>
                  </a:lnTo>
                  <a:lnTo>
                    <a:pt x="375" y="612"/>
                  </a:lnTo>
                  <a:lnTo>
                    <a:pt x="375" y="613"/>
                  </a:lnTo>
                  <a:lnTo>
                    <a:pt x="373" y="613"/>
                  </a:lnTo>
                  <a:lnTo>
                    <a:pt x="371" y="615"/>
                  </a:lnTo>
                  <a:lnTo>
                    <a:pt x="369" y="617"/>
                  </a:lnTo>
                  <a:lnTo>
                    <a:pt x="367" y="619"/>
                  </a:lnTo>
                  <a:lnTo>
                    <a:pt x="367" y="623"/>
                  </a:lnTo>
                  <a:lnTo>
                    <a:pt x="367" y="625"/>
                  </a:lnTo>
                  <a:lnTo>
                    <a:pt x="367" y="627"/>
                  </a:lnTo>
                  <a:lnTo>
                    <a:pt x="367" y="629"/>
                  </a:lnTo>
                  <a:lnTo>
                    <a:pt x="365" y="631"/>
                  </a:lnTo>
                  <a:lnTo>
                    <a:pt x="365" y="632"/>
                  </a:lnTo>
                  <a:lnTo>
                    <a:pt x="363" y="634"/>
                  </a:lnTo>
                  <a:lnTo>
                    <a:pt x="365" y="636"/>
                  </a:lnTo>
                  <a:lnTo>
                    <a:pt x="367" y="636"/>
                  </a:lnTo>
                  <a:lnTo>
                    <a:pt x="369" y="634"/>
                  </a:lnTo>
                  <a:lnTo>
                    <a:pt x="371" y="632"/>
                  </a:lnTo>
                  <a:lnTo>
                    <a:pt x="373" y="632"/>
                  </a:lnTo>
                  <a:lnTo>
                    <a:pt x="375" y="631"/>
                  </a:lnTo>
                  <a:lnTo>
                    <a:pt x="377" y="631"/>
                  </a:lnTo>
                  <a:lnTo>
                    <a:pt x="378" y="631"/>
                  </a:lnTo>
                  <a:lnTo>
                    <a:pt x="380" y="631"/>
                  </a:lnTo>
                  <a:lnTo>
                    <a:pt x="382" y="631"/>
                  </a:lnTo>
                  <a:lnTo>
                    <a:pt x="384" y="632"/>
                  </a:lnTo>
                  <a:lnTo>
                    <a:pt x="384" y="634"/>
                  </a:lnTo>
                  <a:lnTo>
                    <a:pt x="384" y="636"/>
                  </a:lnTo>
                  <a:lnTo>
                    <a:pt x="384" y="638"/>
                  </a:lnTo>
                  <a:lnTo>
                    <a:pt x="382" y="638"/>
                  </a:lnTo>
                  <a:lnTo>
                    <a:pt x="382" y="640"/>
                  </a:lnTo>
                  <a:lnTo>
                    <a:pt x="382" y="642"/>
                  </a:lnTo>
                  <a:lnTo>
                    <a:pt x="380" y="642"/>
                  </a:lnTo>
                  <a:lnTo>
                    <a:pt x="380" y="644"/>
                  </a:lnTo>
                  <a:lnTo>
                    <a:pt x="380" y="646"/>
                  </a:lnTo>
                  <a:lnTo>
                    <a:pt x="380" y="648"/>
                  </a:lnTo>
                  <a:lnTo>
                    <a:pt x="378" y="649"/>
                  </a:lnTo>
                  <a:lnTo>
                    <a:pt x="377" y="651"/>
                  </a:lnTo>
                  <a:lnTo>
                    <a:pt x="375" y="653"/>
                  </a:lnTo>
                  <a:lnTo>
                    <a:pt x="373" y="655"/>
                  </a:lnTo>
                  <a:lnTo>
                    <a:pt x="371" y="655"/>
                  </a:lnTo>
                  <a:lnTo>
                    <a:pt x="369" y="657"/>
                  </a:lnTo>
                  <a:lnTo>
                    <a:pt x="367" y="657"/>
                  </a:lnTo>
                  <a:lnTo>
                    <a:pt x="365" y="657"/>
                  </a:lnTo>
                  <a:lnTo>
                    <a:pt x="363" y="657"/>
                  </a:lnTo>
                  <a:lnTo>
                    <a:pt x="361" y="657"/>
                  </a:lnTo>
                  <a:lnTo>
                    <a:pt x="359" y="657"/>
                  </a:lnTo>
                  <a:lnTo>
                    <a:pt x="358" y="655"/>
                  </a:lnTo>
                  <a:lnTo>
                    <a:pt x="356" y="655"/>
                  </a:lnTo>
                  <a:lnTo>
                    <a:pt x="354" y="657"/>
                  </a:lnTo>
                  <a:lnTo>
                    <a:pt x="352" y="657"/>
                  </a:lnTo>
                  <a:lnTo>
                    <a:pt x="350" y="657"/>
                  </a:lnTo>
                  <a:lnTo>
                    <a:pt x="348" y="657"/>
                  </a:lnTo>
                  <a:lnTo>
                    <a:pt x="348" y="655"/>
                  </a:lnTo>
                  <a:lnTo>
                    <a:pt x="346" y="655"/>
                  </a:lnTo>
                  <a:lnTo>
                    <a:pt x="344" y="655"/>
                  </a:lnTo>
                  <a:lnTo>
                    <a:pt x="342" y="657"/>
                  </a:lnTo>
                  <a:lnTo>
                    <a:pt x="341" y="659"/>
                  </a:lnTo>
                  <a:lnTo>
                    <a:pt x="341" y="661"/>
                  </a:lnTo>
                  <a:lnTo>
                    <a:pt x="339" y="663"/>
                  </a:lnTo>
                  <a:lnTo>
                    <a:pt x="337" y="663"/>
                  </a:lnTo>
                  <a:lnTo>
                    <a:pt x="335" y="661"/>
                  </a:lnTo>
                  <a:lnTo>
                    <a:pt x="333" y="661"/>
                  </a:lnTo>
                  <a:lnTo>
                    <a:pt x="331" y="663"/>
                  </a:lnTo>
                  <a:lnTo>
                    <a:pt x="331" y="665"/>
                  </a:lnTo>
                  <a:lnTo>
                    <a:pt x="333" y="666"/>
                  </a:lnTo>
                  <a:lnTo>
                    <a:pt x="335" y="668"/>
                  </a:lnTo>
                  <a:lnTo>
                    <a:pt x="337" y="670"/>
                  </a:lnTo>
                  <a:lnTo>
                    <a:pt x="337" y="672"/>
                  </a:lnTo>
                  <a:lnTo>
                    <a:pt x="339" y="674"/>
                  </a:lnTo>
                  <a:lnTo>
                    <a:pt x="337" y="676"/>
                  </a:lnTo>
                  <a:lnTo>
                    <a:pt x="337" y="678"/>
                  </a:lnTo>
                  <a:lnTo>
                    <a:pt x="335" y="678"/>
                  </a:lnTo>
                  <a:lnTo>
                    <a:pt x="335" y="680"/>
                  </a:lnTo>
                  <a:lnTo>
                    <a:pt x="333" y="682"/>
                  </a:lnTo>
                  <a:lnTo>
                    <a:pt x="333" y="684"/>
                  </a:lnTo>
                  <a:lnTo>
                    <a:pt x="333" y="685"/>
                  </a:lnTo>
                  <a:lnTo>
                    <a:pt x="333" y="687"/>
                  </a:lnTo>
                  <a:lnTo>
                    <a:pt x="333" y="689"/>
                  </a:lnTo>
                  <a:lnTo>
                    <a:pt x="333" y="691"/>
                  </a:lnTo>
                  <a:lnTo>
                    <a:pt x="333" y="693"/>
                  </a:lnTo>
                  <a:lnTo>
                    <a:pt x="333" y="695"/>
                  </a:lnTo>
                  <a:lnTo>
                    <a:pt x="333" y="697"/>
                  </a:lnTo>
                  <a:lnTo>
                    <a:pt x="333" y="699"/>
                  </a:lnTo>
                  <a:lnTo>
                    <a:pt x="333" y="701"/>
                  </a:lnTo>
                  <a:lnTo>
                    <a:pt x="333" y="702"/>
                  </a:lnTo>
                  <a:lnTo>
                    <a:pt x="333" y="704"/>
                  </a:lnTo>
                  <a:lnTo>
                    <a:pt x="333" y="706"/>
                  </a:lnTo>
                  <a:lnTo>
                    <a:pt x="331" y="710"/>
                  </a:lnTo>
                  <a:lnTo>
                    <a:pt x="329" y="716"/>
                  </a:lnTo>
                  <a:lnTo>
                    <a:pt x="329" y="718"/>
                  </a:lnTo>
                  <a:lnTo>
                    <a:pt x="329" y="720"/>
                  </a:lnTo>
                  <a:lnTo>
                    <a:pt x="329" y="721"/>
                  </a:lnTo>
                  <a:lnTo>
                    <a:pt x="331" y="721"/>
                  </a:lnTo>
                  <a:lnTo>
                    <a:pt x="331" y="723"/>
                  </a:lnTo>
                  <a:lnTo>
                    <a:pt x="331" y="727"/>
                  </a:lnTo>
                  <a:lnTo>
                    <a:pt x="331" y="729"/>
                  </a:lnTo>
                  <a:lnTo>
                    <a:pt x="331" y="731"/>
                  </a:lnTo>
                  <a:lnTo>
                    <a:pt x="331" y="733"/>
                  </a:lnTo>
                  <a:lnTo>
                    <a:pt x="331" y="735"/>
                  </a:lnTo>
                  <a:lnTo>
                    <a:pt x="331" y="737"/>
                  </a:lnTo>
                  <a:lnTo>
                    <a:pt x="333" y="737"/>
                  </a:lnTo>
                  <a:lnTo>
                    <a:pt x="333" y="738"/>
                  </a:lnTo>
                  <a:lnTo>
                    <a:pt x="335" y="740"/>
                  </a:lnTo>
                  <a:lnTo>
                    <a:pt x="335" y="742"/>
                  </a:lnTo>
                  <a:lnTo>
                    <a:pt x="335" y="744"/>
                  </a:lnTo>
                  <a:lnTo>
                    <a:pt x="335" y="746"/>
                  </a:lnTo>
                  <a:lnTo>
                    <a:pt x="333" y="748"/>
                  </a:lnTo>
                  <a:lnTo>
                    <a:pt x="333" y="750"/>
                  </a:lnTo>
                  <a:lnTo>
                    <a:pt x="331" y="752"/>
                  </a:lnTo>
                  <a:lnTo>
                    <a:pt x="329" y="754"/>
                  </a:lnTo>
                  <a:lnTo>
                    <a:pt x="327" y="754"/>
                  </a:lnTo>
                  <a:lnTo>
                    <a:pt x="325" y="755"/>
                  </a:lnTo>
                  <a:lnTo>
                    <a:pt x="327" y="755"/>
                  </a:lnTo>
                  <a:lnTo>
                    <a:pt x="331" y="757"/>
                  </a:lnTo>
                  <a:lnTo>
                    <a:pt x="331" y="759"/>
                  </a:lnTo>
                  <a:lnTo>
                    <a:pt x="329" y="761"/>
                  </a:lnTo>
                  <a:lnTo>
                    <a:pt x="325" y="761"/>
                  </a:lnTo>
                  <a:lnTo>
                    <a:pt x="323" y="761"/>
                  </a:lnTo>
                  <a:lnTo>
                    <a:pt x="322" y="761"/>
                  </a:lnTo>
                  <a:lnTo>
                    <a:pt x="323" y="763"/>
                  </a:lnTo>
                  <a:lnTo>
                    <a:pt x="323" y="765"/>
                  </a:lnTo>
                  <a:lnTo>
                    <a:pt x="322" y="767"/>
                  </a:lnTo>
                  <a:lnTo>
                    <a:pt x="322" y="769"/>
                  </a:lnTo>
                  <a:lnTo>
                    <a:pt x="320" y="771"/>
                  </a:lnTo>
                  <a:lnTo>
                    <a:pt x="316" y="773"/>
                  </a:lnTo>
                  <a:lnTo>
                    <a:pt x="314" y="774"/>
                  </a:lnTo>
                  <a:lnTo>
                    <a:pt x="312" y="776"/>
                  </a:lnTo>
                  <a:lnTo>
                    <a:pt x="310" y="776"/>
                  </a:lnTo>
                  <a:lnTo>
                    <a:pt x="310" y="774"/>
                  </a:lnTo>
                  <a:lnTo>
                    <a:pt x="308" y="776"/>
                  </a:lnTo>
                  <a:lnTo>
                    <a:pt x="305" y="782"/>
                  </a:lnTo>
                  <a:lnTo>
                    <a:pt x="305" y="784"/>
                  </a:lnTo>
                  <a:lnTo>
                    <a:pt x="306" y="786"/>
                  </a:lnTo>
                  <a:lnTo>
                    <a:pt x="308" y="788"/>
                  </a:lnTo>
                  <a:lnTo>
                    <a:pt x="310" y="788"/>
                  </a:lnTo>
                  <a:lnTo>
                    <a:pt x="312" y="790"/>
                  </a:lnTo>
                  <a:lnTo>
                    <a:pt x="314" y="790"/>
                  </a:lnTo>
                  <a:lnTo>
                    <a:pt x="316" y="791"/>
                  </a:lnTo>
                  <a:lnTo>
                    <a:pt x="316" y="793"/>
                  </a:lnTo>
                  <a:lnTo>
                    <a:pt x="316" y="795"/>
                  </a:lnTo>
                  <a:lnTo>
                    <a:pt x="314" y="795"/>
                  </a:lnTo>
                  <a:lnTo>
                    <a:pt x="314" y="797"/>
                  </a:lnTo>
                  <a:lnTo>
                    <a:pt x="312" y="799"/>
                  </a:lnTo>
                  <a:lnTo>
                    <a:pt x="310" y="805"/>
                  </a:lnTo>
                  <a:lnTo>
                    <a:pt x="310" y="809"/>
                  </a:lnTo>
                  <a:lnTo>
                    <a:pt x="310" y="810"/>
                  </a:lnTo>
                  <a:lnTo>
                    <a:pt x="310" y="812"/>
                  </a:lnTo>
                  <a:lnTo>
                    <a:pt x="312" y="812"/>
                  </a:lnTo>
                  <a:lnTo>
                    <a:pt x="312" y="814"/>
                  </a:lnTo>
                  <a:lnTo>
                    <a:pt x="312" y="816"/>
                  </a:lnTo>
                  <a:lnTo>
                    <a:pt x="312" y="818"/>
                  </a:lnTo>
                  <a:lnTo>
                    <a:pt x="312" y="820"/>
                  </a:lnTo>
                  <a:lnTo>
                    <a:pt x="314" y="822"/>
                  </a:lnTo>
                  <a:lnTo>
                    <a:pt x="314" y="824"/>
                  </a:lnTo>
                  <a:lnTo>
                    <a:pt x="316" y="826"/>
                  </a:lnTo>
                  <a:lnTo>
                    <a:pt x="318" y="826"/>
                  </a:lnTo>
                  <a:lnTo>
                    <a:pt x="318" y="827"/>
                  </a:lnTo>
                  <a:lnTo>
                    <a:pt x="318" y="829"/>
                  </a:lnTo>
                  <a:lnTo>
                    <a:pt x="318" y="831"/>
                  </a:lnTo>
                  <a:lnTo>
                    <a:pt x="318" y="833"/>
                  </a:lnTo>
                  <a:lnTo>
                    <a:pt x="318" y="835"/>
                  </a:lnTo>
                  <a:lnTo>
                    <a:pt x="318" y="837"/>
                  </a:lnTo>
                  <a:lnTo>
                    <a:pt x="316" y="839"/>
                  </a:lnTo>
                  <a:lnTo>
                    <a:pt x="314" y="841"/>
                  </a:lnTo>
                  <a:lnTo>
                    <a:pt x="314" y="839"/>
                  </a:lnTo>
                  <a:lnTo>
                    <a:pt x="310" y="835"/>
                  </a:lnTo>
                  <a:lnTo>
                    <a:pt x="308" y="835"/>
                  </a:lnTo>
                  <a:lnTo>
                    <a:pt x="308" y="833"/>
                  </a:lnTo>
                  <a:lnTo>
                    <a:pt x="306" y="831"/>
                  </a:lnTo>
                  <a:lnTo>
                    <a:pt x="305" y="831"/>
                  </a:lnTo>
                  <a:lnTo>
                    <a:pt x="303" y="831"/>
                  </a:lnTo>
                  <a:lnTo>
                    <a:pt x="299" y="831"/>
                  </a:lnTo>
                  <a:lnTo>
                    <a:pt x="295" y="827"/>
                  </a:lnTo>
                  <a:lnTo>
                    <a:pt x="293" y="826"/>
                  </a:lnTo>
                  <a:lnTo>
                    <a:pt x="288" y="824"/>
                  </a:lnTo>
                  <a:lnTo>
                    <a:pt x="284" y="824"/>
                  </a:lnTo>
                  <a:lnTo>
                    <a:pt x="278" y="826"/>
                  </a:lnTo>
                  <a:lnTo>
                    <a:pt x="272" y="826"/>
                  </a:lnTo>
                  <a:lnTo>
                    <a:pt x="267" y="824"/>
                  </a:lnTo>
                  <a:lnTo>
                    <a:pt x="265" y="822"/>
                  </a:lnTo>
                  <a:lnTo>
                    <a:pt x="259" y="822"/>
                  </a:lnTo>
                  <a:lnTo>
                    <a:pt x="257" y="822"/>
                  </a:lnTo>
                  <a:lnTo>
                    <a:pt x="255" y="822"/>
                  </a:lnTo>
                  <a:lnTo>
                    <a:pt x="255" y="820"/>
                  </a:lnTo>
                  <a:lnTo>
                    <a:pt x="252" y="818"/>
                  </a:lnTo>
                  <a:lnTo>
                    <a:pt x="248" y="820"/>
                  </a:lnTo>
                  <a:lnTo>
                    <a:pt x="242" y="820"/>
                  </a:lnTo>
                  <a:lnTo>
                    <a:pt x="238" y="822"/>
                  </a:lnTo>
                  <a:lnTo>
                    <a:pt x="234" y="822"/>
                  </a:lnTo>
                  <a:lnTo>
                    <a:pt x="229" y="824"/>
                  </a:lnTo>
                  <a:lnTo>
                    <a:pt x="223" y="827"/>
                  </a:lnTo>
                  <a:lnTo>
                    <a:pt x="219" y="827"/>
                  </a:lnTo>
                  <a:lnTo>
                    <a:pt x="214" y="827"/>
                  </a:lnTo>
                  <a:lnTo>
                    <a:pt x="210" y="827"/>
                  </a:lnTo>
                  <a:lnTo>
                    <a:pt x="204" y="826"/>
                  </a:lnTo>
                  <a:lnTo>
                    <a:pt x="202" y="822"/>
                  </a:lnTo>
                  <a:lnTo>
                    <a:pt x="198" y="820"/>
                  </a:lnTo>
                  <a:lnTo>
                    <a:pt x="195" y="818"/>
                  </a:lnTo>
                  <a:lnTo>
                    <a:pt x="191" y="818"/>
                  </a:lnTo>
                  <a:lnTo>
                    <a:pt x="189" y="814"/>
                  </a:lnTo>
                  <a:lnTo>
                    <a:pt x="187" y="812"/>
                  </a:lnTo>
                  <a:lnTo>
                    <a:pt x="185" y="810"/>
                  </a:lnTo>
                  <a:lnTo>
                    <a:pt x="187" y="807"/>
                  </a:lnTo>
                  <a:lnTo>
                    <a:pt x="189" y="803"/>
                  </a:lnTo>
                  <a:lnTo>
                    <a:pt x="193" y="799"/>
                  </a:lnTo>
                  <a:lnTo>
                    <a:pt x="197" y="795"/>
                  </a:lnTo>
                  <a:lnTo>
                    <a:pt x="200" y="793"/>
                  </a:lnTo>
                  <a:lnTo>
                    <a:pt x="208" y="791"/>
                  </a:lnTo>
                  <a:lnTo>
                    <a:pt x="212" y="791"/>
                  </a:lnTo>
                  <a:lnTo>
                    <a:pt x="214" y="790"/>
                  </a:lnTo>
                  <a:lnTo>
                    <a:pt x="219" y="786"/>
                  </a:lnTo>
                  <a:lnTo>
                    <a:pt x="221" y="782"/>
                  </a:lnTo>
                  <a:lnTo>
                    <a:pt x="223" y="776"/>
                  </a:lnTo>
                  <a:lnTo>
                    <a:pt x="225" y="773"/>
                  </a:lnTo>
                  <a:lnTo>
                    <a:pt x="225" y="769"/>
                  </a:lnTo>
                  <a:lnTo>
                    <a:pt x="227" y="763"/>
                  </a:lnTo>
                  <a:lnTo>
                    <a:pt x="227" y="755"/>
                  </a:lnTo>
                  <a:lnTo>
                    <a:pt x="227" y="752"/>
                  </a:lnTo>
                  <a:lnTo>
                    <a:pt x="229" y="746"/>
                  </a:lnTo>
                  <a:lnTo>
                    <a:pt x="233" y="740"/>
                  </a:lnTo>
                  <a:lnTo>
                    <a:pt x="234" y="737"/>
                  </a:lnTo>
                  <a:lnTo>
                    <a:pt x="236" y="731"/>
                  </a:lnTo>
                  <a:lnTo>
                    <a:pt x="238" y="725"/>
                  </a:lnTo>
                  <a:lnTo>
                    <a:pt x="240" y="721"/>
                  </a:lnTo>
                  <a:lnTo>
                    <a:pt x="242" y="716"/>
                  </a:lnTo>
                  <a:lnTo>
                    <a:pt x="242" y="712"/>
                  </a:lnTo>
                  <a:lnTo>
                    <a:pt x="242" y="708"/>
                  </a:lnTo>
                  <a:lnTo>
                    <a:pt x="240" y="704"/>
                  </a:lnTo>
                  <a:lnTo>
                    <a:pt x="238" y="701"/>
                  </a:lnTo>
                  <a:lnTo>
                    <a:pt x="236" y="697"/>
                  </a:lnTo>
                  <a:lnTo>
                    <a:pt x="231" y="695"/>
                  </a:lnTo>
                  <a:lnTo>
                    <a:pt x="231" y="697"/>
                  </a:lnTo>
                  <a:lnTo>
                    <a:pt x="229" y="697"/>
                  </a:lnTo>
                  <a:lnTo>
                    <a:pt x="227" y="699"/>
                  </a:lnTo>
                  <a:lnTo>
                    <a:pt x="227" y="701"/>
                  </a:lnTo>
                  <a:lnTo>
                    <a:pt x="223" y="702"/>
                  </a:lnTo>
                  <a:lnTo>
                    <a:pt x="219" y="702"/>
                  </a:lnTo>
                  <a:lnTo>
                    <a:pt x="217" y="702"/>
                  </a:lnTo>
                  <a:lnTo>
                    <a:pt x="216" y="702"/>
                  </a:lnTo>
                  <a:lnTo>
                    <a:pt x="214" y="702"/>
                  </a:lnTo>
                  <a:lnTo>
                    <a:pt x="212" y="702"/>
                  </a:lnTo>
                  <a:lnTo>
                    <a:pt x="210" y="702"/>
                  </a:lnTo>
                  <a:lnTo>
                    <a:pt x="208" y="701"/>
                  </a:lnTo>
                  <a:lnTo>
                    <a:pt x="206" y="701"/>
                  </a:lnTo>
                  <a:lnTo>
                    <a:pt x="204" y="701"/>
                  </a:lnTo>
                  <a:lnTo>
                    <a:pt x="204" y="699"/>
                  </a:lnTo>
                  <a:lnTo>
                    <a:pt x="202" y="699"/>
                  </a:lnTo>
                  <a:lnTo>
                    <a:pt x="200" y="699"/>
                  </a:lnTo>
                  <a:lnTo>
                    <a:pt x="198" y="697"/>
                  </a:lnTo>
                  <a:lnTo>
                    <a:pt x="197" y="697"/>
                  </a:lnTo>
                  <a:lnTo>
                    <a:pt x="195" y="697"/>
                  </a:lnTo>
                  <a:lnTo>
                    <a:pt x="193" y="697"/>
                  </a:lnTo>
                  <a:lnTo>
                    <a:pt x="191" y="697"/>
                  </a:lnTo>
                  <a:lnTo>
                    <a:pt x="189" y="697"/>
                  </a:lnTo>
                  <a:lnTo>
                    <a:pt x="187" y="695"/>
                  </a:lnTo>
                  <a:lnTo>
                    <a:pt x="185" y="695"/>
                  </a:lnTo>
                  <a:lnTo>
                    <a:pt x="181" y="695"/>
                  </a:lnTo>
                  <a:lnTo>
                    <a:pt x="180" y="695"/>
                  </a:lnTo>
                  <a:lnTo>
                    <a:pt x="178" y="695"/>
                  </a:lnTo>
                  <a:lnTo>
                    <a:pt x="176" y="693"/>
                  </a:lnTo>
                  <a:lnTo>
                    <a:pt x="174" y="693"/>
                  </a:lnTo>
                  <a:lnTo>
                    <a:pt x="172" y="693"/>
                  </a:lnTo>
                  <a:lnTo>
                    <a:pt x="170" y="691"/>
                  </a:lnTo>
                  <a:lnTo>
                    <a:pt x="168" y="691"/>
                  </a:lnTo>
                  <a:lnTo>
                    <a:pt x="166" y="691"/>
                  </a:lnTo>
                  <a:lnTo>
                    <a:pt x="164" y="691"/>
                  </a:lnTo>
                  <a:lnTo>
                    <a:pt x="164" y="689"/>
                  </a:lnTo>
                  <a:lnTo>
                    <a:pt x="162" y="689"/>
                  </a:lnTo>
                  <a:lnTo>
                    <a:pt x="161" y="687"/>
                  </a:lnTo>
                  <a:lnTo>
                    <a:pt x="159" y="687"/>
                  </a:lnTo>
                  <a:lnTo>
                    <a:pt x="157" y="685"/>
                  </a:lnTo>
                  <a:lnTo>
                    <a:pt x="155" y="685"/>
                  </a:lnTo>
                  <a:lnTo>
                    <a:pt x="155" y="684"/>
                  </a:lnTo>
                  <a:lnTo>
                    <a:pt x="153" y="684"/>
                  </a:lnTo>
                  <a:lnTo>
                    <a:pt x="151" y="684"/>
                  </a:lnTo>
                  <a:lnTo>
                    <a:pt x="149" y="684"/>
                  </a:lnTo>
                  <a:lnTo>
                    <a:pt x="147" y="684"/>
                  </a:lnTo>
                  <a:lnTo>
                    <a:pt x="145" y="684"/>
                  </a:lnTo>
                  <a:lnTo>
                    <a:pt x="144" y="684"/>
                  </a:lnTo>
                  <a:lnTo>
                    <a:pt x="142" y="685"/>
                  </a:lnTo>
                  <a:lnTo>
                    <a:pt x="140" y="685"/>
                  </a:lnTo>
                  <a:lnTo>
                    <a:pt x="138" y="685"/>
                  </a:lnTo>
                  <a:lnTo>
                    <a:pt x="136" y="685"/>
                  </a:lnTo>
                  <a:lnTo>
                    <a:pt x="134" y="687"/>
                  </a:lnTo>
                  <a:lnTo>
                    <a:pt x="132" y="687"/>
                  </a:lnTo>
                  <a:lnTo>
                    <a:pt x="130" y="689"/>
                  </a:lnTo>
                  <a:lnTo>
                    <a:pt x="128" y="687"/>
                  </a:lnTo>
                  <a:lnTo>
                    <a:pt x="126" y="687"/>
                  </a:lnTo>
                  <a:lnTo>
                    <a:pt x="125" y="687"/>
                  </a:lnTo>
                  <a:lnTo>
                    <a:pt x="123" y="687"/>
                  </a:lnTo>
                  <a:lnTo>
                    <a:pt x="121" y="689"/>
                  </a:lnTo>
                  <a:lnTo>
                    <a:pt x="119" y="689"/>
                  </a:lnTo>
                  <a:lnTo>
                    <a:pt x="117" y="689"/>
                  </a:lnTo>
                  <a:lnTo>
                    <a:pt x="115" y="691"/>
                  </a:lnTo>
                  <a:lnTo>
                    <a:pt x="113" y="691"/>
                  </a:lnTo>
                  <a:lnTo>
                    <a:pt x="111" y="691"/>
                  </a:lnTo>
                  <a:lnTo>
                    <a:pt x="109" y="691"/>
                  </a:lnTo>
                  <a:lnTo>
                    <a:pt x="108" y="691"/>
                  </a:lnTo>
                  <a:lnTo>
                    <a:pt x="106" y="691"/>
                  </a:lnTo>
                  <a:lnTo>
                    <a:pt x="104" y="693"/>
                  </a:lnTo>
                  <a:lnTo>
                    <a:pt x="100" y="693"/>
                  </a:lnTo>
                  <a:lnTo>
                    <a:pt x="96" y="693"/>
                  </a:lnTo>
                  <a:lnTo>
                    <a:pt x="94" y="693"/>
                  </a:lnTo>
                  <a:lnTo>
                    <a:pt x="92" y="691"/>
                  </a:lnTo>
                  <a:lnTo>
                    <a:pt x="90" y="689"/>
                  </a:lnTo>
                  <a:lnTo>
                    <a:pt x="89" y="687"/>
                  </a:lnTo>
                  <a:lnTo>
                    <a:pt x="85" y="685"/>
                  </a:lnTo>
                  <a:lnTo>
                    <a:pt x="79" y="684"/>
                  </a:lnTo>
                  <a:lnTo>
                    <a:pt x="73" y="682"/>
                  </a:lnTo>
                  <a:lnTo>
                    <a:pt x="72" y="682"/>
                  </a:lnTo>
                  <a:lnTo>
                    <a:pt x="70" y="682"/>
                  </a:lnTo>
                  <a:lnTo>
                    <a:pt x="68" y="680"/>
                  </a:lnTo>
                  <a:lnTo>
                    <a:pt x="66" y="678"/>
                  </a:lnTo>
                  <a:lnTo>
                    <a:pt x="62" y="676"/>
                  </a:lnTo>
                  <a:lnTo>
                    <a:pt x="58" y="672"/>
                  </a:lnTo>
                  <a:lnTo>
                    <a:pt x="56" y="670"/>
                  </a:lnTo>
                  <a:lnTo>
                    <a:pt x="53" y="666"/>
                  </a:lnTo>
                  <a:lnTo>
                    <a:pt x="51" y="665"/>
                  </a:lnTo>
                  <a:lnTo>
                    <a:pt x="49" y="661"/>
                  </a:lnTo>
                  <a:lnTo>
                    <a:pt x="47" y="659"/>
                  </a:lnTo>
                  <a:lnTo>
                    <a:pt x="45" y="655"/>
                  </a:lnTo>
                  <a:lnTo>
                    <a:pt x="45" y="648"/>
                  </a:lnTo>
                  <a:lnTo>
                    <a:pt x="47" y="644"/>
                  </a:lnTo>
                  <a:lnTo>
                    <a:pt x="47" y="640"/>
                  </a:lnTo>
                  <a:lnTo>
                    <a:pt x="45" y="636"/>
                  </a:lnTo>
                  <a:lnTo>
                    <a:pt x="45" y="631"/>
                  </a:lnTo>
                  <a:lnTo>
                    <a:pt x="47" y="627"/>
                  </a:lnTo>
                  <a:lnTo>
                    <a:pt x="47" y="623"/>
                  </a:lnTo>
                  <a:lnTo>
                    <a:pt x="45" y="619"/>
                  </a:lnTo>
                  <a:lnTo>
                    <a:pt x="43" y="617"/>
                  </a:lnTo>
                  <a:lnTo>
                    <a:pt x="43" y="615"/>
                  </a:lnTo>
                  <a:lnTo>
                    <a:pt x="41" y="613"/>
                  </a:lnTo>
                  <a:lnTo>
                    <a:pt x="39" y="610"/>
                  </a:lnTo>
                  <a:lnTo>
                    <a:pt x="39" y="606"/>
                  </a:lnTo>
                  <a:lnTo>
                    <a:pt x="43" y="604"/>
                  </a:lnTo>
                  <a:lnTo>
                    <a:pt x="43" y="600"/>
                  </a:lnTo>
                  <a:lnTo>
                    <a:pt x="41" y="596"/>
                  </a:lnTo>
                  <a:lnTo>
                    <a:pt x="39" y="593"/>
                  </a:lnTo>
                  <a:lnTo>
                    <a:pt x="36" y="593"/>
                  </a:lnTo>
                  <a:lnTo>
                    <a:pt x="34" y="595"/>
                  </a:lnTo>
                  <a:lnTo>
                    <a:pt x="32" y="595"/>
                  </a:lnTo>
                  <a:lnTo>
                    <a:pt x="30" y="595"/>
                  </a:lnTo>
                  <a:lnTo>
                    <a:pt x="28" y="595"/>
                  </a:lnTo>
                  <a:lnTo>
                    <a:pt x="7" y="595"/>
                  </a:lnTo>
                  <a:lnTo>
                    <a:pt x="3" y="593"/>
                  </a:lnTo>
                  <a:lnTo>
                    <a:pt x="1" y="593"/>
                  </a:lnTo>
                  <a:lnTo>
                    <a:pt x="9" y="545"/>
                  </a:lnTo>
                  <a:lnTo>
                    <a:pt x="13" y="521"/>
                  </a:lnTo>
                  <a:lnTo>
                    <a:pt x="15" y="509"/>
                  </a:lnTo>
                  <a:lnTo>
                    <a:pt x="13" y="509"/>
                  </a:lnTo>
                  <a:lnTo>
                    <a:pt x="11" y="509"/>
                  </a:lnTo>
                  <a:lnTo>
                    <a:pt x="5" y="507"/>
                  </a:lnTo>
                  <a:lnTo>
                    <a:pt x="0" y="506"/>
                  </a:lnTo>
                  <a:lnTo>
                    <a:pt x="3" y="500"/>
                  </a:lnTo>
                  <a:lnTo>
                    <a:pt x="7" y="490"/>
                  </a:lnTo>
                  <a:lnTo>
                    <a:pt x="7" y="488"/>
                  </a:lnTo>
                  <a:lnTo>
                    <a:pt x="7" y="481"/>
                  </a:lnTo>
                  <a:lnTo>
                    <a:pt x="5" y="473"/>
                  </a:lnTo>
                  <a:lnTo>
                    <a:pt x="9" y="466"/>
                  </a:lnTo>
                  <a:lnTo>
                    <a:pt x="9" y="460"/>
                  </a:lnTo>
                  <a:lnTo>
                    <a:pt x="15" y="453"/>
                  </a:lnTo>
                  <a:lnTo>
                    <a:pt x="17" y="449"/>
                  </a:lnTo>
                  <a:lnTo>
                    <a:pt x="20" y="445"/>
                  </a:lnTo>
                  <a:lnTo>
                    <a:pt x="22" y="439"/>
                  </a:lnTo>
                  <a:lnTo>
                    <a:pt x="26" y="434"/>
                  </a:lnTo>
                  <a:lnTo>
                    <a:pt x="28" y="428"/>
                  </a:lnTo>
                  <a:lnTo>
                    <a:pt x="28" y="422"/>
                  </a:lnTo>
                  <a:lnTo>
                    <a:pt x="30" y="418"/>
                  </a:lnTo>
                  <a:lnTo>
                    <a:pt x="30" y="415"/>
                  </a:lnTo>
                  <a:lnTo>
                    <a:pt x="32" y="409"/>
                  </a:lnTo>
                  <a:lnTo>
                    <a:pt x="34" y="401"/>
                  </a:lnTo>
                  <a:lnTo>
                    <a:pt x="34" y="396"/>
                  </a:lnTo>
                  <a:lnTo>
                    <a:pt x="34" y="390"/>
                  </a:lnTo>
                  <a:lnTo>
                    <a:pt x="30" y="384"/>
                  </a:lnTo>
                  <a:lnTo>
                    <a:pt x="28" y="379"/>
                  </a:lnTo>
                  <a:lnTo>
                    <a:pt x="30" y="375"/>
                  </a:lnTo>
                  <a:lnTo>
                    <a:pt x="32" y="371"/>
                  </a:lnTo>
                  <a:lnTo>
                    <a:pt x="37" y="367"/>
                  </a:lnTo>
                  <a:lnTo>
                    <a:pt x="41" y="365"/>
                  </a:lnTo>
                  <a:lnTo>
                    <a:pt x="45" y="362"/>
                  </a:lnTo>
                  <a:lnTo>
                    <a:pt x="45" y="358"/>
                  </a:lnTo>
                  <a:lnTo>
                    <a:pt x="47" y="352"/>
                  </a:lnTo>
                  <a:lnTo>
                    <a:pt x="49" y="348"/>
                  </a:lnTo>
                  <a:lnTo>
                    <a:pt x="49" y="345"/>
                  </a:lnTo>
                  <a:lnTo>
                    <a:pt x="49" y="341"/>
                  </a:lnTo>
                  <a:lnTo>
                    <a:pt x="47" y="339"/>
                  </a:lnTo>
                  <a:lnTo>
                    <a:pt x="43" y="335"/>
                  </a:lnTo>
                  <a:lnTo>
                    <a:pt x="39" y="329"/>
                  </a:lnTo>
                  <a:lnTo>
                    <a:pt x="37" y="324"/>
                  </a:lnTo>
                  <a:lnTo>
                    <a:pt x="36" y="318"/>
                  </a:lnTo>
                  <a:lnTo>
                    <a:pt x="34" y="310"/>
                  </a:lnTo>
                  <a:lnTo>
                    <a:pt x="34" y="309"/>
                  </a:lnTo>
                  <a:lnTo>
                    <a:pt x="32" y="307"/>
                  </a:lnTo>
                  <a:lnTo>
                    <a:pt x="32" y="301"/>
                  </a:lnTo>
                  <a:lnTo>
                    <a:pt x="32" y="297"/>
                  </a:lnTo>
                  <a:lnTo>
                    <a:pt x="32" y="292"/>
                  </a:lnTo>
                  <a:lnTo>
                    <a:pt x="30" y="288"/>
                  </a:lnTo>
                  <a:lnTo>
                    <a:pt x="30" y="282"/>
                  </a:lnTo>
                  <a:lnTo>
                    <a:pt x="28" y="276"/>
                  </a:lnTo>
                  <a:lnTo>
                    <a:pt x="26" y="271"/>
                  </a:lnTo>
                  <a:lnTo>
                    <a:pt x="24" y="267"/>
                  </a:lnTo>
                  <a:lnTo>
                    <a:pt x="22" y="261"/>
                  </a:lnTo>
                  <a:lnTo>
                    <a:pt x="22" y="257"/>
                  </a:lnTo>
                  <a:lnTo>
                    <a:pt x="20" y="254"/>
                  </a:lnTo>
                  <a:lnTo>
                    <a:pt x="20" y="248"/>
                  </a:lnTo>
                  <a:lnTo>
                    <a:pt x="19" y="244"/>
                  </a:lnTo>
                  <a:lnTo>
                    <a:pt x="17" y="239"/>
                  </a:lnTo>
                  <a:lnTo>
                    <a:pt x="15" y="235"/>
                  </a:lnTo>
                  <a:lnTo>
                    <a:pt x="13" y="229"/>
                  </a:lnTo>
                  <a:lnTo>
                    <a:pt x="11" y="210"/>
                  </a:lnTo>
                  <a:lnTo>
                    <a:pt x="19" y="206"/>
                  </a:lnTo>
                  <a:lnTo>
                    <a:pt x="30" y="204"/>
                  </a:lnTo>
                  <a:lnTo>
                    <a:pt x="39" y="203"/>
                  </a:lnTo>
                  <a:lnTo>
                    <a:pt x="47" y="199"/>
                  </a:lnTo>
                  <a:lnTo>
                    <a:pt x="58" y="197"/>
                  </a:lnTo>
                  <a:lnTo>
                    <a:pt x="64" y="193"/>
                  </a:lnTo>
                  <a:lnTo>
                    <a:pt x="64" y="187"/>
                  </a:lnTo>
                  <a:lnTo>
                    <a:pt x="64" y="180"/>
                  </a:lnTo>
                  <a:lnTo>
                    <a:pt x="62" y="172"/>
                  </a:lnTo>
                  <a:lnTo>
                    <a:pt x="62" y="165"/>
                  </a:lnTo>
                  <a:lnTo>
                    <a:pt x="60" y="161"/>
                  </a:lnTo>
                  <a:lnTo>
                    <a:pt x="60" y="157"/>
                  </a:lnTo>
                  <a:lnTo>
                    <a:pt x="60" y="151"/>
                  </a:lnTo>
                  <a:lnTo>
                    <a:pt x="64" y="148"/>
                  </a:lnTo>
                  <a:lnTo>
                    <a:pt x="68" y="144"/>
                  </a:lnTo>
                  <a:lnTo>
                    <a:pt x="73" y="142"/>
                  </a:lnTo>
                  <a:lnTo>
                    <a:pt x="77" y="138"/>
                  </a:lnTo>
                  <a:lnTo>
                    <a:pt x="81" y="132"/>
                  </a:lnTo>
                  <a:lnTo>
                    <a:pt x="83" y="131"/>
                  </a:lnTo>
                  <a:lnTo>
                    <a:pt x="87" y="129"/>
                  </a:lnTo>
                  <a:lnTo>
                    <a:pt x="90" y="127"/>
                  </a:lnTo>
                  <a:lnTo>
                    <a:pt x="90" y="125"/>
                  </a:lnTo>
                  <a:lnTo>
                    <a:pt x="92" y="123"/>
                  </a:lnTo>
                  <a:lnTo>
                    <a:pt x="96" y="115"/>
                  </a:lnTo>
                  <a:lnTo>
                    <a:pt x="102" y="112"/>
                  </a:lnTo>
                  <a:lnTo>
                    <a:pt x="106" y="112"/>
                  </a:lnTo>
                  <a:lnTo>
                    <a:pt x="109" y="117"/>
                  </a:lnTo>
                  <a:lnTo>
                    <a:pt x="109" y="125"/>
                  </a:lnTo>
                  <a:lnTo>
                    <a:pt x="111" y="123"/>
                  </a:lnTo>
                  <a:lnTo>
                    <a:pt x="115" y="117"/>
                  </a:lnTo>
                  <a:lnTo>
                    <a:pt x="117" y="110"/>
                  </a:lnTo>
                  <a:lnTo>
                    <a:pt x="117" y="102"/>
                  </a:lnTo>
                  <a:lnTo>
                    <a:pt x="121" y="98"/>
                  </a:lnTo>
                  <a:lnTo>
                    <a:pt x="121" y="96"/>
                  </a:lnTo>
                  <a:lnTo>
                    <a:pt x="126" y="95"/>
                  </a:lnTo>
                  <a:lnTo>
                    <a:pt x="130" y="96"/>
                  </a:lnTo>
                  <a:lnTo>
                    <a:pt x="130" y="100"/>
                  </a:lnTo>
                  <a:lnTo>
                    <a:pt x="130" y="104"/>
                  </a:lnTo>
                  <a:lnTo>
                    <a:pt x="130" y="108"/>
                  </a:lnTo>
                  <a:lnTo>
                    <a:pt x="130" y="110"/>
                  </a:lnTo>
                  <a:lnTo>
                    <a:pt x="128" y="114"/>
                  </a:lnTo>
                  <a:lnTo>
                    <a:pt x="128" y="117"/>
                  </a:lnTo>
                  <a:lnTo>
                    <a:pt x="130" y="117"/>
                  </a:lnTo>
                  <a:lnTo>
                    <a:pt x="136" y="117"/>
                  </a:lnTo>
                  <a:lnTo>
                    <a:pt x="142" y="117"/>
                  </a:lnTo>
                  <a:lnTo>
                    <a:pt x="145" y="117"/>
                  </a:lnTo>
                  <a:lnTo>
                    <a:pt x="149" y="119"/>
                  </a:lnTo>
                  <a:lnTo>
                    <a:pt x="155" y="117"/>
                  </a:lnTo>
                  <a:lnTo>
                    <a:pt x="157" y="114"/>
                  </a:lnTo>
                  <a:lnTo>
                    <a:pt x="162" y="114"/>
                  </a:lnTo>
                  <a:lnTo>
                    <a:pt x="164" y="112"/>
                  </a:lnTo>
                  <a:lnTo>
                    <a:pt x="168" y="106"/>
                  </a:lnTo>
                  <a:lnTo>
                    <a:pt x="172" y="102"/>
                  </a:lnTo>
                  <a:lnTo>
                    <a:pt x="176" y="98"/>
                  </a:lnTo>
                  <a:lnTo>
                    <a:pt x="178" y="95"/>
                  </a:lnTo>
                  <a:lnTo>
                    <a:pt x="183" y="93"/>
                  </a:lnTo>
                  <a:lnTo>
                    <a:pt x="189" y="89"/>
                  </a:lnTo>
                  <a:lnTo>
                    <a:pt x="191" y="85"/>
                  </a:lnTo>
                  <a:lnTo>
                    <a:pt x="193" y="81"/>
                  </a:lnTo>
                  <a:lnTo>
                    <a:pt x="197" y="81"/>
                  </a:lnTo>
                  <a:lnTo>
                    <a:pt x="198" y="78"/>
                  </a:lnTo>
                  <a:lnTo>
                    <a:pt x="204" y="76"/>
                  </a:lnTo>
                  <a:lnTo>
                    <a:pt x="212" y="74"/>
                  </a:lnTo>
                  <a:lnTo>
                    <a:pt x="216" y="74"/>
                  </a:lnTo>
                  <a:lnTo>
                    <a:pt x="221" y="72"/>
                  </a:lnTo>
                  <a:lnTo>
                    <a:pt x="221" y="68"/>
                  </a:lnTo>
                  <a:lnTo>
                    <a:pt x="223" y="66"/>
                  </a:lnTo>
                  <a:lnTo>
                    <a:pt x="223" y="61"/>
                  </a:lnTo>
                  <a:lnTo>
                    <a:pt x="221" y="55"/>
                  </a:lnTo>
                  <a:lnTo>
                    <a:pt x="223" y="49"/>
                  </a:lnTo>
                  <a:lnTo>
                    <a:pt x="229" y="45"/>
                  </a:lnTo>
                  <a:lnTo>
                    <a:pt x="242" y="42"/>
                  </a:lnTo>
                  <a:lnTo>
                    <a:pt x="250" y="38"/>
                  </a:lnTo>
                  <a:lnTo>
                    <a:pt x="255" y="30"/>
                  </a:lnTo>
                  <a:lnTo>
                    <a:pt x="265" y="26"/>
                  </a:lnTo>
                  <a:lnTo>
                    <a:pt x="269" y="25"/>
                  </a:lnTo>
                  <a:lnTo>
                    <a:pt x="270" y="25"/>
                  </a:lnTo>
                  <a:lnTo>
                    <a:pt x="276" y="21"/>
                  </a:lnTo>
                  <a:lnTo>
                    <a:pt x="278" y="15"/>
                  </a:lnTo>
                  <a:lnTo>
                    <a:pt x="278" y="7"/>
                  </a:lnTo>
                  <a:lnTo>
                    <a:pt x="280" y="6"/>
                  </a:lnTo>
                  <a:lnTo>
                    <a:pt x="288" y="6"/>
                  </a:lnTo>
                  <a:lnTo>
                    <a:pt x="293" y="6"/>
                  </a:lnTo>
                  <a:lnTo>
                    <a:pt x="299" y="4"/>
                  </a:lnTo>
                  <a:lnTo>
                    <a:pt x="303" y="0"/>
                  </a:lnTo>
                  <a:lnTo>
                    <a:pt x="306" y="2"/>
                  </a:lnTo>
                  <a:lnTo>
                    <a:pt x="310" y="6"/>
                  </a:lnTo>
                  <a:lnTo>
                    <a:pt x="316" y="11"/>
                  </a:lnTo>
                  <a:lnTo>
                    <a:pt x="320" y="13"/>
                  </a:lnTo>
                  <a:lnTo>
                    <a:pt x="323" y="21"/>
                  </a:lnTo>
                  <a:lnTo>
                    <a:pt x="327" y="26"/>
                  </a:lnTo>
                  <a:lnTo>
                    <a:pt x="329" y="26"/>
                  </a:lnTo>
                  <a:lnTo>
                    <a:pt x="333" y="32"/>
                  </a:lnTo>
                  <a:lnTo>
                    <a:pt x="335" y="36"/>
                  </a:lnTo>
                  <a:lnTo>
                    <a:pt x="335" y="38"/>
                  </a:lnTo>
                  <a:lnTo>
                    <a:pt x="337" y="42"/>
                  </a:lnTo>
                  <a:lnTo>
                    <a:pt x="337" y="45"/>
                  </a:lnTo>
                  <a:lnTo>
                    <a:pt x="339" y="47"/>
                  </a:lnTo>
                  <a:lnTo>
                    <a:pt x="341" y="49"/>
                  </a:lnTo>
                  <a:lnTo>
                    <a:pt x="342" y="57"/>
                  </a:lnTo>
                  <a:lnTo>
                    <a:pt x="344" y="61"/>
                  </a:lnTo>
                  <a:lnTo>
                    <a:pt x="346" y="64"/>
                  </a:lnTo>
                  <a:lnTo>
                    <a:pt x="356" y="66"/>
                  </a:lnTo>
                  <a:lnTo>
                    <a:pt x="363" y="68"/>
                  </a:lnTo>
                  <a:lnTo>
                    <a:pt x="369" y="74"/>
                  </a:lnTo>
                  <a:lnTo>
                    <a:pt x="373" y="81"/>
                  </a:lnTo>
                  <a:lnTo>
                    <a:pt x="377" y="87"/>
                  </a:lnTo>
                  <a:lnTo>
                    <a:pt x="382" y="93"/>
                  </a:lnTo>
                  <a:close/>
                </a:path>
              </a:pathLst>
            </a:custGeom>
            <a:solidFill>
              <a:schemeClr val="tx2">
                <a:lumMod val="40000"/>
                <a:lumOff val="60000"/>
              </a:schemeClr>
            </a:solidFill>
            <a:ln w="4">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7" name="Freeform 21"/>
            <p:cNvSpPr>
              <a:spLocks noEditPoints="1"/>
            </p:cNvSpPr>
            <p:nvPr/>
          </p:nvSpPr>
          <p:spPr bwMode="auto">
            <a:xfrm>
              <a:off x="1684" y="3046"/>
              <a:ext cx="1655" cy="1219"/>
            </a:xfrm>
            <a:custGeom>
              <a:avLst/>
              <a:gdLst>
                <a:gd name="T0" fmla="*/ 526 w 1655"/>
                <a:gd name="T1" fmla="*/ 1208 h 1219"/>
                <a:gd name="T2" fmla="*/ 634 w 1655"/>
                <a:gd name="T3" fmla="*/ 1127 h 1219"/>
                <a:gd name="T4" fmla="*/ 816 w 1655"/>
                <a:gd name="T5" fmla="*/ 1144 h 1219"/>
                <a:gd name="T6" fmla="*/ 761 w 1655"/>
                <a:gd name="T7" fmla="*/ 1115 h 1219"/>
                <a:gd name="T8" fmla="*/ 738 w 1655"/>
                <a:gd name="T9" fmla="*/ 1121 h 1219"/>
                <a:gd name="T10" fmla="*/ 1318 w 1655"/>
                <a:gd name="T11" fmla="*/ 1026 h 1219"/>
                <a:gd name="T12" fmla="*/ 1208 w 1655"/>
                <a:gd name="T13" fmla="*/ 992 h 1219"/>
                <a:gd name="T14" fmla="*/ 197 w 1655"/>
                <a:gd name="T15" fmla="*/ 810 h 1219"/>
                <a:gd name="T16" fmla="*/ 193 w 1655"/>
                <a:gd name="T17" fmla="*/ 805 h 1219"/>
                <a:gd name="T18" fmla="*/ 485 w 1655"/>
                <a:gd name="T19" fmla="*/ 34 h 1219"/>
                <a:gd name="T20" fmla="*/ 604 w 1655"/>
                <a:gd name="T21" fmla="*/ 326 h 1219"/>
                <a:gd name="T22" fmla="*/ 655 w 1655"/>
                <a:gd name="T23" fmla="*/ 826 h 1219"/>
                <a:gd name="T24" fmla="*/ 850 w 1655"/>
                <a:gd name="T25" fmla="*/ 882 h 1219"/>
                <a:gd name="T26" fmla="*/ 918 w 1655"/>
                <a:gd name="T27" fmla="*/ 966 h 1219"/>
                <a:gd name="T28" fmla="*/ 981 w 1655"/>
                <a:gd name="T29" fmla="*/ 833 h 1219"/>
                <a:gd name="T30" fmla="*/ 1038 w 1655"/>
                <a:gd name="T31" fmla="*/ 791 h 1219"/>
                <a:gd name="T32" fmla="*/ 1085 w 1655"/>
                <a:gd name="T33" fmla="*/ 672 h 1219"/>
                <a:gd name="T34" fmla="*/ 1216 w 1655"/>
                <a:gd name="T35" fmla="*/ 583 h 1219"/>
                <a:gd name="T36" fmla="*/ 1227 w 1655"/>
                <a:gd name="T37" fmla="*/ 362 h 1219"/>
                <a:gd name="T38" fmla="*/ 1335 w 1655"/>
                <a:gd name="T39" fmla="*/ 269 h 1219"/>
                <a:gd name="T40" fmla="*/ 1485 w 1655"/>
                <a:gd name="T41" fmla="*/ 339 h 1219"/>
                <a:gd name="T42" fmla="*/ 1650 w 1655"/>
                <a:gd name="T43" fmla="*/ 430 h 1219"/>
                <a:gd name="T44" fmla="*/ 1441 w 1655"/>
                <a:gd name="T45" fmla="*/ 748 h 1219"/>
                <a:gd name="T46" fmla="*/ 1318 w 1655"/>
                <a:gd name="T47" fmla="*/ 1019 h 1219"/>
                <a:gd name="T48" fmla="*/ 1257 w 1655"/>
                <a:gd name="T49" fmla="*/ 1041 h 1219"/>
                <a:gd name="T50" fmla="*/ 1227 w 1655"/>
                <a:gd name="T51" fmla="*/ 1009 h 1219"/>
                <a:gd name="T52" fmla="*/ 1195 w 1655"/>
                <a:gd name="T53" fmla="*/ 1013 h 1219"/>
                <a:gd name="T54" fmla="*/ 1220 w 1655"/>
                <a:gd name="T55" fmla="*/ 1110 h 1219"/>
                <a:gd name="T56" fmla="*/ 1083 w 1655"/>
                <a:gd name="T57" fmla="*/ 1123 h 1219"/>
                <a:gd name="T58" fmla="*/ 947 w 1655"/>
                <a:gd name="T59" fmla="*/ 1123 h 1219"/>
                <a:gd name="T60" fmla="*/ 958 w 1655"/>
                <a:gd name="T61" fmla="*/ 1138 h 1219"/>
                <a:gd name="T62" fmla="*/ 898 w 1655"/>
                <a:gd name="T63" fmla="*/ 1123 h 1219"/>
                <a:gd name="T64" fmla="*/ 843 w 1655"/>
                <a:gd name="T65" fmla="*/ 1132 h 1219"/>
                <a:gd name="T66" fmla="*/ 795 w 1655"/>
                <a:gd name="T67" fmla="*/ 1081 h 1219"/>
                <a:gd name="T68" fmla="*/ 767 w 1655"/>
                <a:gd name="T69" fmla="*/ 1123 h 1219"/>
                <a:gd name="T70" fmla="*/ 716 w 1655"/>
                <a:gd name="T71" fmla="*/ 1085 h 1219"/>
                <a:gd name="T72" fmla="*/ 712 w 1655"/>
                <a:gd name="T73" fmla="*/ 1178 h 1219"/>
                <a:gd name="T74" fmla="*/ 672 w 1655"/>
                <a:gd name="T75" fmla="*/ 1123 h 1219"/>
                <a:gd name="T76" fmla="*/ 636 w 1655"/>
                <a:gd name="T77" fmla="*/ 1130 h 1219"/>
                <a:gd name="T78" fmla="*/ 608 w 1655"/>
                <a:gd name="T79" fmla="*/ 1129 h 1219"/>
                <a:gd name="T80" fmla="*/ 598 w 1655"/>
                <a:gd name="T81" fmla="*/ 1155 h 1219"/>
                <a:gd name="T82" fmla="*/ 530 w 1655"/>
                <a:gd name="T83" fmla="*/ 1195 h 1219"/>
                <a:gd name="T84" fmla="*/ 464 w 1655"/>
                <a:gd name="T85" fmla="*/ 1134 h 1219"/>
                <a:gd name="T86" fmla="*/ 413 w 1655"/>
                <a:gd name="T87" fmla="*/ 1219 h 1219"/>
                <a:gd name="T88" fmla="*/ 403 w 1655"/>
                <a:gd name="T89" fmla="*/ 1189 h 1219"/>
                <a:gd name="T90" fmla="*/ 365 w 1655"/>
                <a:gd name="T91" fmla="*/ 1199 h 1219"/>
                <a:gd name="T92" fmla="*/ 291 w 1655"/>
                <a:gd name="T93" fmla="*/ 1151 h 1219"/>
                <a:gd name="T94" fmla="*/ 214 w 1655"/>
                <a:gd name="T95" fmla="*/ 1058 h 1219"/>
                <a:gd name="T96" fmla="*/ 174 w 1655"/>
                <a:gd name="T97" fmla="*/ 969 h 1219"/>
                <a:gd name="T98" fmla="*/ 176 w 1655"/>
                <a:gd name="T99" fmla="*/ 882 h 1219"/>
                <a:gd name="T100" fmla="*/ 125 w 1655"/>
                <a:gd name="T101" fmla="*/ 822 h 1219"/>
                <a:gd name="T102" fmla="*/ 200 w 1655"/>
                <a:gd name="T103" fmla="*/ 769 h 1219"/>
                <a:gd name="T104" fmla="*/ 191 w 1655"/>
                <a:gd name="T105" fmla="*/ 784 h 1219"/>
                <a:gd name="T106" fmla="*/ 89 w 1655"/>
                <a:gd name="T107" fmla="*/ 784 h 1219"/>
                <a:gd name="T108" fmla="*/ 172 w 1655"/>
                <a:gd name="T109" fmla="*/ 720 h 1219"/>
                <a:gd name="T110" fmla="*/ 138 w 1655"/>
                <a:gd name="T111" fmla="*/ 693 h 1219"/>
                <a:gd name="T112" fmla="*/ 45 w 1655"/>
                <a:gd name="T113" fmla="*/ 659 h 1219"/>
                <a:gd name="T114" fmla="*/ 144 w 1655"/>
                <a:gd name="T115" fmla="*/ 598 h 1219"/>
                <a:gd name="T116" fmla="*/ 9 w 1655"/>
                <a:gd name="T117" fmla="*/ 636 h 1219"/>
                <a:gd name="T118" fmla="*/ 43 w 1655"/>
                <a:gd name="T119" fmla="*/ 441 h 1219"/>
                <a:gd name="T120" fmla="*/ 216 w 1655"/>
                <a:gd name="T121" fmla="*/ 261 h 1219"/>
                <a:gd name="T122" fmla="*/ 306 w 1655"/>
                <a:gd name="T123" fmla="*/ 195 h 1219"/>
                <a:gd name="T124" fmla="*/ 371 w 1655"/>
                <a:gd name="T125" fmla="*/ 53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5" h="1219">
                  <a:moveTo>
                    <a:pt x="602" y="1201"/>
                  </a:moveTo>
                  <a:lnTo>
                    <a:pt x="600" y="1201"/>
                  </a:lnTo>
                  <a:lnTo>
                    <a:pt x="602" y="1201"/>
                  </a:lnTo>
                  <a:close/>
                  <a:moveTo>
                    <a:pt x="473" y="1191"/>
                  </a:moveTo>
                  <a:lnTo>
                    <a:pt x="471" y="1191"/>
                  </a:lnTo>
                  <a:lnTo>
                    <a:pt x="473" y="1191"/>
                  </a:lnTo>
                  <a:lnTo>
                    <a:pt x="473" y="1189"/>
                  </a:lnTo>
                  <a:lnTo>
                    <a:pt x="473" y="1191"/>
                  </a:lnTo>
                  <a:close/>
                  <a:moveTo>
                    <a:pt x="373" y="1187"/>
                  </a:moveTo>
                  <a:lnTo>
                    <a:pt x="373" y="1189"/>
                  </a:lnTo>
                  <a:lnTo>
                    <a:pt x="371" y="1189"/>
                  </a:lnTo>
                  <a:lnTo>
                    <a:pt x="369" y="1189"/>
                  </a:lnTo>
                  <a:lnTo>
                    <a:pt x="367" y="1187"/>
                  </a:lnTo>
                  <a:lnTo>
                    <a:pt x="369" y="1187"/>
                  </a:lnTo>
                  <a:lnTo>
                    <a:pt x="371" y="1185"/>
                  </a:lnTo>
                  <a:lnTo>
                    <a:pt x="373" y="1187"/>
                  </a:lnTo>
                  <a:close/>
                  <a:moveTo>
                    <a:pt x="396" y="1187"/>
                  </a:moveTo>
                  <a:lnTo>
                    <a:pt x="396" y="1185"/>
                  </a:lnTo>
                  <a:lnTo>
                    <a:pt x="396" y="1187"/>
                  </a:lnTo>
                  <a:close/>
                  <a:moveTo>
                    <a:pt x="397" y="1185"/>
                  </a:moveTo>
                  <a:lnTo>
                    <a:pt x="396" y="1185"/>
                  </a:lnTo>
                  <a:lnTo>
                    <a:pt x="397" y="1185"/>
                  </a:lnTo>
                  <a:close/>
                  <a:moveTo>
                    <a:pt x="467" y="1187"/>
                  </a:moveTo>
                  <a:lnTo>
                    <a:pt x="466" y="1187"/>
                  </a:lnTo>
                  <a:lnTo>
                    <a:pt x="466" y="1185"/>
                  </a:lnTo>
                  <a:lnTo>
                    <a:pt x="467" y="1183"/>
                  </a:lnTo>
                  <a:lnTo>
                    <a:pt x="467" y="1182"/>
                  </a:lnTo>
                  <a:lnTo>
                    <a:pt x="469" y="1182"/>
                  </a:lnTo>
                  <a:lnTo>
                    <a:pt x="469" y="1183"/>
                  </a:lnTo>
                  <a:lnTo>
                    <a:pt x="469" y="1185"/>
                  </a:lnTo>
                  <a:lnTo>
                    <a:pt x="469" y="1187"/>
                  </a:lnTo>
                  <a:lnTo>
                    <a:pt x="467" y="1187"/>
                  </a:lnTo>
                  <a:close/>
                  <a:moveTo>
                    <a:pt x="371" y="1183"/>
                  </a:moveTo>
                  <a:lnTo>
                    <a:pt x="369" y="1183"/>
                  </a:lnTo>
                  <a:lnTo>
                    <a:pt x="367" y="1183"/>
                  </a:lnTo>
                  <a:lnTo>
                    <a:pt x="369" y="1182"/>
                  </a:lnTo>
                  <a:lnTo>
                    <a:pt x="367" y="1182"/>
                  </a:lnTo>
                  <a:lnTo>
                    <a:pt x="369" y="1182"/>
                  </a:lnTo>
                  <a:lnTo>
                    <a:pt x="369" y="1180"/>
                  </a:lnTo>
                  <a:lnTo>
                    <a:pt x="371" y="1182"/>
                  </a:lnTo>
                  <a:lnTo>
                    <a:pt x="371" y="1183"/>
                  </a:lnTo>
                  <a:close/>
                  <a:moveTo>
                    <a:pt x="397" y="1180"/>
                  </a:moveTo>
                  <a:lnTo>
                    <a:pt x="396" y="1180"/>
                  </a:lnTo>
                  <a:lnTo>
                    <a:pt x="397" y="1178"/>
                  </a:lnTo>
                  <a:lnTo>
                    <a:pt x="397" y="1180"/>
                  </a:lnTo>
                  <a:close/>
                  <a:moveTo>
                    <a:pt x="432" y="1180"/>
                  </a:moveTo>
                  <a:lnTo>
                    <a:pt x="430" y="1180"/>
                  </a:lnTo>
                  <a:lnTo>
                    <a:pt x="430" y="1178"/>
                  </a:lnTo>
                  <a:lnTo>
                    <a:pt x="430" y="1176"/>
                  </a:lnTo>
                  <a:lnTo>
                    <a:pt x="432" y="1178"/>
                  </a:lnTo>
                  <a:lnTo>
                    <a:pt x="432" y="1180"/>
                  </a:lnTo>
                  <a:close/>
                  <a:moveTo>
                    <a:pt x="467" y="1180"/>
                  </a:moveTo>
                  <a:lnTo>
                    <a:pt x="466" y="1180"/>
                  </a:lnTo>
                  <a:lnTo>
                    <a:pt x="466" y="1178"/>
                  </a:lnTo>
                  <a:lnTo>
                    <a:pt x="467" y="1176"/>
                  </a:lnTo>
                  <a:lnTo>
                    <a:pt x="467" y="1180"/>
                  </a:lnTo>
                  <a:close/>
                  <a:moveTo>
                    <a:pt x="416" y="1168"/>
                  </a:moveTo>
                  <a:lnTo>
                    <a:pt x="414" y="1168"/>
                  </a:lnTo>
                  <a:lnTo>
                    <a:pt x="414" y="1166"/>
                  </a:lnTo>
                  <a:lnTo>
                    <a:pt x="416" y="1166"/>
                  </a:lnTo>
                  <a:lnTo>
                    <a:pt x="416" y="1168"/>
                  </a:lnTo>
                  <a:close/>
                  <a:moveTo>
                    <a:pt x="496" y="1163"/>
                  </a:moveTo>
                  <a:lnTo>
                    <a:pt x="498" y="1165"/>
                  </a:lnTo>
                  <a:lnTo>
                    <a:pt x="500" y="1165"/>
                  </a:lnTo>
                  <a:lnTo>
                    <a:pt x="502" y="1165"/>
                  </a:lnTo>
                  <a:lnTo>
                    <a:pt x="503" y="1166"/>
                  </a:lnTo>
                  <a:lnTo>
                    <a:pt x="503" y="1168"/>
                  </a:lnTo>
                  <a:lnTo>
                    <a:pt x="503" y="1170"/>
                  </a:lnTo>
                  <a:lnTo>
                    <a:pt x="503" y="1172"/>
                  </a:lnTo>
                  <a:lnTo>
                    <a:pt x="505" y="1172"/>
                  </a:lnTo>
                  <a:lnTo>
                    <a:pt x="505" y="1174"/>
                  </a:lnTo>
                  <a:lnTo>
                    <a:pt x="505" y="1176"/>
                  </a:lnTo>
                  <a:lnTo>
                    <a:pt x="503" y="1178"/>
                  </a:lnTo>
                  <a:lnTo>
                    <a:pt x="503" y="1180"/>
                  </a:lnTo>
                  <a:lnTo>
                    <a:pt x="505" y="1182"/>
                  </a:lnTo>
                  <a:lnTo>
                    <a:pt x="507" y="1182"/>
                  </a:lnTo>
                  <a:lnTo>
                    <a:pt x="509" y="1183"/>
                  </a:lnTo>
                  <a:lnTo>
                    <a:pt x="513" y="1183"/>
                  </a:lnTo>
                  <a:lnTo>
                    <a:pt x="515" y="1185"/>
                  </a:lnTo>
                  <a:lnTo>
                    <a:pt x="517" y="1185"/>
                  </a:lnTo>
                  <a:lnTo>
                    <a:pt x="517" y="1187"/>
                  </a:lnTo>
                  <a:lnTo>
                    <a:pt x="517" y="1189"/>
                  </a:lnTo>
                  <a:lnTo>
                    <a:pt x="517" y="1191"/>
                  </a:lnTo>
                  <a:lnTo>
                    <a:pt x="519" y="1191"/>
                  </a:lnTo>
                  <a:lnTo>
                    <a:pt x="521" y="1193"/>
                  </a:lnTo>
                  <a:lnTo>
                    <a:pt x="521" y="1195"/>
                  </a:lnTo>
                  <a:lnTo>
                    <a:pt x="521" y="1197"/>
                  </a:lnTo>
                  <a:lnTo>
                    <a:pt x="524" y="1199"/>
                  </a:lnTo>
                  <a:lnTo>
                    <a:pt x="524" y="1201"/>
                  </a:lnTo>
                  <a:lnTo>
                    <a:pt x="528" y="1202"/>
                  </a:lnTo>
                  <a:lnTo>
                    <a:pt x="530" y="1206"/>
                  </a:lnTo>
                  <a:lnTo>
                    <a:pt x="528" y="1206"/>
                  </a:lnTo>
                  <a:lnTo>
                    <a:pt x="526" y="1206"/>
                  </a:lnTo>
                  <a:lnTo>
                    <a:pt x="526" y="1208"/>
                  </a:lnTo>
                  <a:lnTo>
                    <a:pt x="524" y="1208"/>
                  </a:lnTo>
                  <a:lnTo>
                    <a:pt x="521" y="1208"/>
                  </a:lnTo>
                  <a:lnTo>
                    <a:pt x="519" y="1208"/>
                  </a:lnTo>
                  <a:lnTo>
                    <a:pt x="517" y="1208"/>
                  </a:lnTo>
                  <a:lnTo>
                    <a:pt x="515" y="1208"/>
                  </a:lnTo>
                  <a:lnTo>
                    <a:pt x="513" y="1208"/>
                  </a:lnTo>
                  <a:lnTo>
                    <a:pt x="511" y="1208"/>
                  </a:lnTo>
                  <a:lnTo>
                    <a:pt x="505" y="1208"/>
                  </a:lnTo>
                  <a:lnTo>
                    <a:pt x="505" y="1210"/>
                  </a:lnTo>
                  <a:lnTo>
                    <a:pt x="503" y="1210"/>
                  </a:lnTo>
                  <a:lnTo>
                    <a:pt x="502" y="1210"/>
                  </a:lnTo>
                  <a:lnTo>
                    <a:pt x="500" y="1210"/>
                  </a:lnTo>
                  <a:lnTo>
                    <a:pt x="498" y="1210"/>
                  </a:lnTo>
                  <a:lnTo>
                    <a:pt x="490" y="1210"/>
                  </a:lnTo>
                  <a:lnTo>
                    <a:pt x="488" y="1210"/>
                  </a:lnTo>
                  <a:lnTo>
                    <a:pt x="486" y="1212"/>
                  </a:lnTo>
                  <a:lnTo>
                    <a:pt x="485" y="1212"/>
                  </a:lnTo>
                  <a:lnTo>
                    <a:pt x="479" y="1212"/>
                  </a:lnTo>
                  <a:lnTo>
                    <a:pt x="471" y="1212"/>
                  </a:lnTo>
                  <a:lnTo>
                    <a:pt x="467" y="1212"/>
                  </a:lnTo>
                  <a:lnTo>
                    <a:pt x="466" y="1212"/>
                  </a:lnTo>
                  <a:lnTo>
                    <a:pt x="464" y="1212"/>
                  </a:lnTo>
                  <a:lnTo>
                    <a:pt x="464" y="1210"/>
                  </a:lnTo>
                  <a:lnTo>
                    <a:pt x="462" y="1210"/>
                  </a:lnTo>
                  <a:lnTo>
                    <a:pt x="462" y="1206"/>
                  </a:lnTo>
                  <a:lnTo>
                    <a:pt x="464" y="1206"/>
                  </a:lnTo>
                  <a:lnTo>
                    <a:pt x="464" y="1204"/>
                  </a:lnTo>
                  <a:lnTo>
                    <a:pt x="466" y="1202"/>
                  </a:lnTo>
                  <a:lnTo>
                    <a:pt x="466" y="1201"/>
                  </a:lnTo>
                  <a:lnTo>
                    <a:pt x="467" y="1199"/>
                  </a:lnTo>
                  <a:lnTo>
                    <a:pt x="469" y="1195"/>
                  </a:lnTo>
                  <a:lnTo>
                    <a:pt x="471" y="1195"/>
                  </a:lnTo>
                  <a:lnTo>
                    <a:pt x="471" y="1193"/>
                  </a:lnTo>
                  <a:lnTo>
                    <a:pt x="475" y="1191"/>
                  </a:lnTo>
                  <a:lnTo>
                    <a:pt x="475" y="1187"/>
                  </a:lnTo>
                  <a:lnTo>
                    <a:pt x="475" y="1185"/>
                  </a:lnTo>
                  <a:lnTo>
                    <a:pt x="479" y="1182"/>
                  </a:lnTo>
                  <a:lnTo>
                    <a:pt x="481" y="1180"/>
                  </a:lnTo>
                  <a:lnTo>
                    <a:pt x="483" y="1178"/>
                  </a:lnTo>
                  <a:lnTo>
                    <a:pt x="483" y="1176"/>
                  </a:lnTo>
                  <a:lnTo>
                    <a:pt x="486" y="1172"/>
                  </a:lnTo>
                  <a:lnTo>
                    <a:pt x="488" y="1170"/>
                  </a:lnTo>
                  <a:lnTo>
                    <a:pt x="488" y="1168"/>
                  </a:lnTo>
                  <a:lnTo>
                    <a:pt x="490" y="1168"/>
                  </a:lnTo>
                  <a:lnTo>
                    <a:pt x="490" y="1166"/>
                  </a:lnTo>
                  <a:lnTo>
                    <a:pt x="492" y="1165"/>
                  </a:lnTo>
                  <a:lnTo>
                    <a:pt x="492" y="1163"/>
                  </a:lnTo>
                  <a:lnTo>
                    <a:pt x="494" y="1163"/>
                  </a:lnTo>
                  <a:lnTo>
                    <a:pt x="496" y="1163"/>
                  </a:lnTo>
                  <a:close/>
                  <a:moveTo>
                    <a:pt x="424" y="1165"/>
                  </a:moveTo>
                  <a:lnTo>
                    <a:pt x="424" y="1163"/>
                  </a:lnTo>
                  <a:lnTo>
                    <a:pt x="424" y="1161"/>
                  </a:lnTo>
                  <a:lnTo>
                    <a:pt x="426" y="1163"/>
                  </a:lnTo>
                  <a:lnTo>
                    <a:pt x="426" y="1165"/>
                  </a:lnTo>
                  <a:lnTo>
                    <a:pt x="424" y="1165"/>
                  </a:lnTo>
                  <a:close/>
                  <a:moveTo>
                    <a:pt x="627" y="1166"/>
                  </a:moveTo>
                  <a:lnTo>
                    <a:pt x="625" y="1166"/>
                  </a:lnTo>
                  <a:lnTo>
                    <a:pt x="625" y="1165"/>
                  </a:lnTo>
                  <a:lnTo>
                    <a:pt x="625" y="1163"/>
                  </a:lnTo>
                  <a:lnTo>
                    <a:pt x="625" y="1161"/>
                  </a:lnTo>
                  <a:lnTo>
                    <a:pt x="627" y="1163"/>
                  </a:lnTo>
                  <a:lnTo>
                    <a:pt x="627" y="1165"/>
                  </a:lnTo>
                  <a:lnTo>
                    <a:pt x="629" y="1165"/>
                  </a:lnTo>
                  <a:lnTo>
                    <a:pt x="629" y="1166"/>
                  </a:lnTo>
                  <a:lnTo>
                    <a:pt x="627" y="1166"/>
                  </a:lnTo>
                  <a:close/>
                  <a:moveTo>
                    <a:pt x="471" y="1163"/>
                  </a:moveTo>
                  <a:lnTo>
                    <a:pt x="469" y="1163"/>
                  </a:lnTo>
                  <a:lnTo>
                    <a:pt x="469" y="1161"/>
                  </a:lnTo>
                  <a:lnTo>
                    <a:pt x="469" y="1159"/>
                  </a:lnTo>
                  <a:lnTo>
                    <a:pt x="467" y="1159"/>
                  </a:lnTo>
                  <a:lnTo>
                    <a:pt x="469" y="1157"/>
                  </a:lnTo>
                  <a:lnTo>
                    <a:pt x="469" y="1155"/>
                  </a:lnTo>
                  <a:lnTo>
                    <a:pt x="471" y="1157"/>
                  </a:lnTo>
                  <a:lnTo>
                    <a:pt x="471" y="1159"/>
                  </a:lnTo>
                  <a:lnTo>
                    <a:pt x="471" y="1161"/>
                  </a:lnTo>
                  <a:lnTo>
                    <a:pt x="471" y="1163"/>
                  </a:lnTo>
                  <a:close/>
                  <a:moveTo>
                    <a:pt x="503" y="1149"/>
                  </a:moveTo>
                  <a:lnTo>
                    <a:pt x="502" y="1149"/>
                  </a:lnTo>
                  <a:lnTo>
                    <a:pt x="502" y="1147"/>
                  </a:lnTo>
                  <a:lnTo>
                    <a:pt x="500" y="1146"/>
                  </a:lnTo>
                  <a:lnTo>
                    <a:pt x="502" y="1146"/>
                  </a:lnTo>
                  <a:lnTo>
                    <a:pt x="502" y="1144"/>
                  </a:lnTo>
                  <a:lnTo>
                    <a:pt x="503" y="1146"/>
                  </a:lnTo>
                  <a:lnTo>
                    <a:pt x="503" y="1147"/>
                  </a:lnTo>
                  <a:lnTo>
                    <a:pt x="503" y="1149"/>
                  </a:lnTo>
                  <a:close/>
                  <a:moveTo>
                    <a:pt x="270" y="1130"/>
                  </a:moveTo>
                  <a:lnTo>
                    <a:pt x="269" y="1130"/>
                  </a:lnTo>
                  <a:lnTo>
                    <a:pt x="269" y="1129"/>
                  </a:lnTo>
                  <a:lnTo>
                    <a:pt x="270" y="1130"/>
                  </a:lnTo>
                  <a:close/>
                  <a:moveTo>
                    <a:pt x="634" y="1129"/>
                  </a:moveTo>
                  <a:lnTo>
                    <a:pt x="634" y="1127"/>
                  </a:lnTo>
                  <a:lnTo>
                    <a:pt x="634" y="1125"/>
                  </a:lnTo>
                  <a:lnTo>
                    <a:pt x="636" y="1125"/>
                  </a:lnTo>
                  <a:lnTo>
                    <a:pt x="634" y="1127"/>
                  </a:lnTo>
                  <a:lnTo>
                    <a:pt x="636" y="1127"/>
                  </a:lnTo>
                  <a:lnTo>
                    <a:pt x="634" y="1129"/>
                  </a:lnTo>
                  <a:close/>
                  <a:moveTo>
                    <a:pt x="884" y="1123"/>
                  </a:moveTo>
                  <a:lnTo>
                    <a:pt x="884" y="1125"/>
                  </a:lnTo>
                  <a:lnTo>
                    <a:pt x="886" y="1125"/>
                  </a:lnTo>
                  <a:lnTo>
                    <a:pt x="888" y="1125"/>
                  </a:lnTo>
                  <a:lnTo>
                    <a:pt x="886" y="1127"/>
                  </a:lnTo>
                  <a:lnTo>
                    <a:pt x="884" y="1127"/>
                  </a:lnTo>
                  <a:lnTo>
                    <a:pt x="882" y="1125"/>
                  </a:lnTo>
                  <a:lnTo>
                    <a:pt x="884" y="1123"/>
                  </a:lnTo>
                  <a:close/>
                  <a:moveTo>
                    <a:pt x="844" y="1138"/>
                  </a:moveTo>
                  <a:lnTo>
                    <a:pt x="846" y="1138"/>
                  </a:lnTo>
                  <a:lnTo>
                    <a:pt x="848" y="1138"/>
                  </a:lnTo>
                  <a:lnTo>
                    <a:pt x="850" y="1138"/>
                  </a:lnTo>
                  <a:lnTo>
                    <a:pt x="852" y="1138"/>
                  </a:lnTo>
                  <a:lnTo>
                    <a:pt x="854" y="1138"/>
                  </a:lnTo>
                  <a:lnTo>
                    <a:pt x="858" y="1136"/>
                  </a:lnTo>
                  <a:lnTo>
                    <a:pt x="860" y="1136"/>
                  </a:lnTo>
                  <a:lnTo>
                    <a:pt x="863" y="1136"/>
                  </a:lnTo>
                  <a:lnTo>
                    <a:pt x="865" y="1138"/>
                  </a:lnTo>
                  <a:lnTo>
                    <a:pt x="865" y="1140"/>
                  </a:lnTo>
                  <a:lnTo>
                    <a:pt x="863" y="1140"/>
                  </a:lnTo>
                  <a:lnTo>
                    <a:pt x="863" y="1142"/>
                  </a:lnTo>
                  <a:lnTo>
                    <a:pt x="862" y="1142"/>
                  </a:lnTo>
                  <a:lnTo>
                    <a:pt x="862" y="1144"/>
                  </a:lnTo>
                  <a:lnTo>
                    <a:pt x="862" y="1146"/>
                  </a:lnTo>
                  <a:lnTo>
                    <a:pt x="862" y="1147"/>
                  </a:lnTo>
                  <a:lnTo>
                    <a:pt x="862" y="1149"/>
                  </a:lnTo>
                  <a:lnTo>
                    <a:pt x="862" y="1153"/>
                  </a:lnTo>
                  <a:lnTo>
                    <a:pt x="862" y="1155"/>
                  </a:lnTo>
                  <a:lnTo>
                    <a:pt x="860" y="1157"/>
                  </a:lnTo>
                  <a:lnTo>
                    <a:pt x="862" y="1157"/>
                  </a:lnTo>
                  <a:lnTo>
                    <a:pt x="862" y="1159"/>
                  </a:lnTo>
                  <a:lnTo>
                    <a:pt x="862" y="1161"/>
                  </a:lnTo>
                  <a:lnTo>
                    <a:pt x="863" y="1163"/>
                  </a:lnTo>
                  <a:lnTo>
                    <a:pt x="863" y="1165"/>
                  </a:lnTo>
                  <a:lnTo>
                    <a:pt x="862" y="1166"/>
                  </a:lnTo>
                  <a:lnTo>
                    <a:pt x="860" y="1166"/>
                  </a:lnTo>
                  <a:lnTo>
                    <a:pt x="858" y="1166"/>
                  </a:lnTo>
                  <a:lnTo>
                    <a:pt x="858" y="1168"/>
                  </a:lnTo>
                  <a:lnTo>
                    <a:pt x="856" y="1168"/>
                  </a:lnTo>
                  <a:lnTo>
                    <a:pt x="852" y="1168"/>
                  </a:lnTo>
                  <a:lnTo>
                    <a:pt x="850" y="1170"/>
                  </a:lnTo>
                  <a:lnTo>
                    <a:pt x="848" y="1170"/>
                  </a:lnTo>
                  <a:lnTo>
                    <a:pt x="846" y="1170"/>
                  </a:lnTo>
                  <a:lnTo>
                    <a:pt x="844" y="1170"/>
                  </a:lnTo>
                  <a:lnTo>
                    <a:pt x="844" y="1172"/>
                  </a:lnTo>
                  <a:lnTo>
                    <a:pt x="843" y="1172"/>
                  </a:lnTo>
                  <a:lnTo>
                    <a:pt x="841" y="1172"/>
                  </a:lnTo>
                  <a:lnTo>
                    <a:pt x="839" y="1172"/>
                  </a:lnTo>
                  <a:lnTo>
                    <a:pt x="839" y="1174"/>
                  </a:lnTo>
                  <a:lnTo>
                    <a:pt x="837" y="1174"/>
                  </a:lnTo>
                  <a:lnTo>
                    <a:pt x="835" y="1174"/>
                  </a:lnTo>
                  <a:lnTo>
                    <a:pt x="833" y="1176"/>
                  </a:lnTo>
                  <a:lnTo>
                    <a:pt x="831" y="1176"/>
                  </a:lnTo>
                  <a:lnTo>
                    <a:pt x="829" y="1178"/>
                  </a:lnTo>
                  <a:lnTo>
                    <a:pt x="827" y="1178"/>
                  </a:lnTo>
                  <a:lnTo>
                    <a:pt x="826" y="1178"/>
                  </a:lnTo>
                  <a:lnTo>
                    <a:pt x="822" y="1180"/>
                  </a:lnTo>
                  <a:lnTo>
                    <a:pt x="820" y="1180"/>
                  </a:lnTo>
                  <a:lnTo>
                    <a:pt x="818" y="1180"/>
                  </a:lnTo>
                  <a:lnTo>
                    <a:pt x="814" y="1180"/>
                  </a:lnTo>
                  <a:lnTo>
                    <a:pt x="812" y="1180"/>
                  </a:lnTo>
                  <a:lnTo>
                    <a:pt x="810" y="1180"/>
                  </a:lnTo>
                  <a:lnTo>
                    <a:pt x="807" y="1180"/>
                  </a:lnTo>
                  <a:lnTo>
                    <a:pt x="805" y="1180"/>
                  </a:lnTo>
                  <a:lnTo>
                    <a:pt x="797" y="1180"/>
                  </a:lnTo>
                  <a:lnTo>
                    <a:pt x="795" y="1180"/>
                  </a:lnTo>
                  <a:lnTo>
                    <a:pt x="795" y="1178"/>
                  </a:lnTo>
                  <a:lnTo>
                    <a:pt x="793" y="1176"/>
                  </a:lnTo>
                  <a:lnTo>
                    <a:pt x="793" y="1174"/>
                  </a:lnTo>
                  <a:lnTo>
                    <a:pt x="795" y="1174"/>
                  </a:lnTo>
                  <a:lnTo>
                    <a:pt x="795" y="1172"/>
                  </a:lnTo>
                  <a:lnTo>
                    <a:pt x="795" y="1170"/>
                  </a:lnTo>
                  <a:lnTo>
                    <a:pt x="795" y="1168"/>
                  </a:lnTo>
                  <a:lnTo>
                    <a:pt x="797" y="1166"/>
                  </a:lnTo>
                  <a:lnTo>
                    <a:pt x="797" y="1168"/>
                  </a:lnTo>
                  <a:lnTo>
                    <a:pt x="799" y="1168"/>
                  </a:lnTo>
                  <a:lnTo>
                    <a:pt x="799" y="1166"/>
                  </a:lnTo>
                  <a:lnTo>
                    <a:pt x="801" y="1165"/>
                  </a:lnTo>
                  <a:lnTo>
                    <a:pt x="801" y="1163"/>
                  </a:lnTo>
                  <a:lnTo>
                    <a:pt x="803" y="1161"/>
                  </a:lnTo>
                  <a:lnTo>
                    <a:pt x="805" y="1159"/>
                  </a:lnTo>
                  <a:lnTo>
                    <a:pt x="807" y="1157"/>
                  </a:lnTo>
                  <a:lnTo>
                    <a:pt x="807" y="1155"/>
                  </a:lnTo>
                  <a:lnTo>
                    <a:pt x="808" y="1153"/>
                  </a:lnTo>
                  <a:lnTo>
                    <a:pt x="808" y="1151"/>
                  </a:lnTo>
                  <a:lnTo>
                    <a:pt x="810" y="1151"/>
                  </a:lnTo>
                  <a:lnTo>
                    <a:pt x="812" y="1149"/>
                  </a:lnTo>
                  <a:lnTo>
                    <a:pt x="812" y="1147"/>
                  </a:lnTo>
                  <a:lnTo>
                    <a:pt x="814" y="1147"/>
                  </a:lnTo>
                  <a:lnTo>
                    <a:pt x="814" y="1146"/>
                  </a:lnTo>
                  <a:lnTo>
                    <a:pt x="816" y="1146"/>
                  </a:lnTo>
                  <a:lnTo>
                    <a:pt x="816" y="1144"/>
                  </a:lnTo>
                  <a:lnTo>
                    <a:pt x="816" y="1142"/>
                  </a:lnTo>
                  <a:lnTo>
                    <a:pt x="818" y="1142"/>
                  </a:lnTo>
                  <a:lnTo>
                    <a:pt x="818" y="1140"/>
                  </a:lnTo>
                  <a:lnTo>
                    <a:pt x="818" y="1138"/>
                  </a:lnTo>
                  <a:lnTo>
                    <a:pt x="820" y="1138"/>
                  </a:lnTo>
                  <a:lnTo>
                    <a:pt x="822" y="1136"/>
                  </a:lnTo>
                  <a:lnTo>
                    <a:pt x="826" y="1134"/>
                  </a:lnTo>
                  <a:lnTo>
                    <a:pt x="824" y="1134"/>
                  </a:lnTo>
                  <a:lnTo>
                    <a:pt x="826" y="1132"/>
                  </a:lnTo>
                  <a:lnTo>
                    <a:pt x="826" y="1130"/>
                  </a:lnTo>
                  <a:lnTo>
                    <a:pt x="827" y="1129"/>
                  </a:lnTo>
                  <a:lnTo>
                    <a:pt x="827" y="1127"/>
                  </a:lnTo>
                  <a:lnTo>
                    <a:pt x="827" y="1125"/>
                  </a:lnTo>
                  <a:lnTo>
                    <a:pt x="829" y="1125"/>
                  </a:lnTo>
                  <a:lnTo>
                    <a:pt x="831" y="1123"/>
                  </a:lnTo>
                  <a:lnTo>
                    <a:pt x="833" y="1123"/>
                  </a:lnTo>
                  <a:lnTo>
                    <a:pt x="833" y="1125"/>
                  </a:lnTo>
                  <a:lnTo>
                    <a:pt x="835" y="1127"/>
                  </a:lnTo>
                  <a:lnTo>
                    <a:pt x="837" y="1127"/>
                  </a:lnTo>
                  <a:lnTo>
                    <a:pt x="837" y="1129"/>
                  </a:lnTo>
                  <a:lnTo>
                    <a:pt x="839" y="1130"/>
                  </a:lnTo>
                  <a:lnTo>
                    <a:pt x="839" y="1132"/>
                  </a:lnTo>
                  <a:lnTo>
                    <a:pt x="839" y="1134"/>
                  </a:lnTo>
                  <a:lnTo>
                    <a:pt x="843" y="1136"/>
                  </a:lnTo>
                  <a:lnTo>
                    <a:pt x="844" y="1138"/>
                  </a:lnTo>
                  <a:close/>
                  <a:moveTo>
                    <a:pt x="903" y="1123"/>
                  </a:moveTo>
                  <a:lnTo>
                    <a:pt x="901" y="1123"/>
                  </a:lnTo>
                  <a:lnTo>
                    <a:pt x="903" y="1121"/>
                  </a:lnTo>
                  <a:lnTo>
                    <a:pt x="903" y="1123"/>
                  </a:lnTo>
                  <a:close/>
                  <a:moveTo>
                    <a:pt x="265" y="1121"/>
                  </a:moveTo>
                  <a:lnTo>
                    <a:pt x="265" y="1123"/>
                  </a:lnTo>
                  <a:lnTo>
                    <a:pt x="263" y="1123"/>
                  </a:lnTo>
                  <a:lnTo>
                    <a:pt x="263" y="1121"/>
                  </a:lnTo>
                  <a:lnTo>
                    <a:pt x="265" y="1121"/>
                  </a:lnTo>
                  <a:close/>
                  <a:moveTo>
                    <a:pt x="894" y="1129"/>
                  </a:moveTo>
                  <a:lnTo>
                    <a:pt x="892" y="1129"/>
                  </a:lnTo>
                  <a:lnTo>
                    <a:pt x="890" y="1129"/>
                  </a:lnTo>
                  <a:lnTo>
                    <a:pt x="890" y="1130"/>
                  </a:lnTo>
                  <a:lnTo>
                    <a:pt x="888" y="1130"/>
                  </a:lnTo>
                  <a:lnTo>
                    <a:pt x="886" y="1132"/>
                  </a:lnTo>
                  <a:lnTo>
                    <a:pt x="884" y="1130"/>
                  </a:lnTo>
                  <a:lnTo>
                    <a:pt x="884" y="1129"/>
                  </a:lnTo>
                  <a:lnTo>
                    <a:pt x="886" y="1127"/>
                  </a:lnTo>
                  <a:lnTo>
                    <a:pt x="886" y="1129"/>
                  </a:lnTo>
                  <a:lnTo>
                    <a:pt x="888" y="1129"/>
                  </a:lnTo>
                  <a:lnTo>
                    <a:pt x="890" y="1129"/>
                  </a:lnTo>
                  <a:lnTo>
                    <a:pt x="892" y="1127"/>
                  </a:lnTo>
                  <a:lnTo>
                    <a:pt x="890" y="1127"/>
                  </a:lnTo>
                  <a:lnTo>
                    <a:pt x="892" y="1127"/>
                  </a:lnTo>
                  <a:lnTo>
                    <a:pt x="894" y="1127"/>
                  </a:lnTo>
                  <a:lnTo>
                    <a:pt x="894" y="1125"/>
                  </a:lnTo>
                  <a:lnTo>
                    <a:pt x="894" y="1123"/>
                  </a:lnTo>
                  <a:lnTo>
                    <a:pt x="896" y="1123"/>
                  </a:lnTo>
                  <a:lnTo>
                    <a:pt x="894" y="1123"/>
                  </a:lnTo>
                  <a:lnTo>
                    <a:pt x="894" y="1121"/>
                  </a:lnTo>
                  <a:lnTo>
                    <a:pt x="896" y="1121"/>
                  </a:lnTo>
                  <a:lnTo>
                    <a:pt x="898" y="1121"/>
                  </a:lnTo>
                  <a:lnTo>
                    <a:pt x="898" y="1123"/>
                  </a:lnTo>
                  <a:lnTo>
                    <a:pt x="896" y="1123"/>
                  </a:lnTo>
                  <a:lnTo>
                    <a:pt x="896" y="1125"/>
                  </a:lnTo>
                  <a:lnTo>
                    <a:pt x="896" y="1127"/>
                  </a:lnTo>
                  <a:lnTo>
                    <a:pt x="894" y="1129"/>
                  </a:lnTo>
                  <a:close/>
                  <a:moveTo>
                    <a:pt x="892" y="1125"/>
                  </a:moveTo>
                  <a:lnTo>
                    <a:pt x="890" y="1123"/>
                  </a:lnTo>
                  <a:lnTo>
                    <a:pt x="890" y="1121"/>
                  </a:lnTo>
                  <a:lnTo>
                    <a:pt x="890" y="1119"/>
                  </a:lnTo>
                  <a:lnTo>
                    <a:pt x="892" y="1119"/>
                  </a:lnTo>
                  <a:lnTo>
                    <a:pt x="892" y="1121"/>
                  </a:lnTo>
                  <a:lnTo>
                    <a:pt x="892" y="1123"/>
                  </a:lnTo>
                  <a:lnTo>
                    <a:pt x="892" y="1125"/>
                  </a:lnTo>
                  <a:close/>
                  <a:moveTo>
                    <a:pt x="899" y="1119"/>
                  </a:moveTo>
                  <a:lnTo>
                    <a:pt x="899" y="1117"/>
                  </a:lnTo>
                  <a:lnTo>
                    <a:pt x="901" y="1117"/>
                  </a:lnTo>
                  <a:lnTo>
                    <a:pt x="901" y="1119"/>
                  </a:lnTo>
                  <a:lnTo>
                    <a:pt x="899" y="1119"/>
                  </a:lnTo>
                  <a:close/>
                  <a:moveTo>
                    <a:pt x="892" y="1119"/>
                  </a:moveTo>
                  <a:lnTo>
                    <a:pt x="892" y="1117"/>
                  </a:lnTo>
                  <a:lnTo>
                    <a:pt x="892" y="1119"/>
                  </a:lnTo>
                  <a:close/>
                  <a:moveTo>
                    <a:pt x="644" y="1115"/>
                  </a:moveTo>
                  <a:lnTo>
                    <a:pt x="642" y="1113"/>
                  </a:lnTo>
                  <a:lnTo>
                    <a:pt x="644" y="1113"/>
                  </a:lnTo>
                  <a:lnTo>
                    <a:pt x="644" y="1115"/>
                  </a:lnTo>
                  <a:close/>
                  <a:moveTo>
                    <a:pt x="750" y="1104"/>
                  </a:moveTo>
                  <a:lnTo>
                    <a:pt x="752" y="1104"/>
                  </a:lnTo>
                  <a:lnTo>
                    <a:pt x="755" y="1104"/>
                  </a:lnTo>
                  <a:lnTo>
                    <a:pt x="755" y="1106"/>
                  </a:lnTo>
                  <a:lnTo>
                    <a:pt x="759" y="1106"/>
                  </a:lnTo>
                  <a:lnTo>
                    <a:pt x="761" y="1106"/>
                  </a:lnTo>
                  <a:lnTo>
                    <a:pt x="761" y="1108"/>
                  </a:lnTo>
                  <a:lnTo>
                    <a:pt x="761" y="1112"/>
                  </a:lnTo>
                  <a:lnTo>
                    <a:pt x="763" y="1112"/>
                  </a:lnTo>
                  <a:lnTo>
                    <a:pt x="763" y="1113"/>
                  </a:lnTo>
                  <a:lnTo>
                    <a:pt x="761" y="1113"/>
                  </a:lnTo>
                  <a:lnTo>
                    <a:pt x="761" y="1115"/>
                  </a:lnTo>
                  <a:lnTo>
                    <a:pt x="763" y="1115"/>
                  </a:lnTo>
                  <a:lnTo>
                    <a:pt x="763" y="1117"/>
                  </a:lnTo>
                  <a:lnTo>
                    <a:pt x="763" y="1119"/>
                  </a:lnTo>
                  <a:lnTo>
                    <a:pt x="763" y="1123"/>
                  </a:lnTo>
                  <a:lnTo>
                    <a:pt x="765" y="1123"/>
                  </a:lnTo>
                  <a:lnTo>
                    <a:pt x="765" y="1125"/>
                  </a:lnTo>
                  <a:lnTo>
                    <a:pt x="765" y="1127"/>
                  </a:lnTo>
                  <a:lnTo>
                    <a:pt x="767" y="1130"/>
                  </a:lnTo>
                  <a:lnTo>
                    <a:pt x="769" y="1132"/>
                  </a:lnTo>
                  <a:lnTo>
                    <a:pt x="771" y="1134"/>
                  </a:lnTo>
                  <a:lnTo>
                    <a:pt x="771" y="1136"/>
                  </a:lnTo>
                  <a:lnTo>
                    <a:pt x="769" y="1136"/>
                  </a:lnTo>
                  <a:lnTo>
                    <a:pt x="769" y="1138"/>
                  </a:lnTo>
                  <a:lnTo>
                    <a:pt x="767" y="1138"/>
                  </a:lnTo>
                  <a:lnTo>
                    <a:pt x="767" y="1140"/>
                  </a:lnTo>
                  <a:lnTo>
                    <a:pt x="767" y="1142"/>
                  </a:lnTo>
                  <a:lnTo>
                    <a:pt x="765" y="1142"/>
                  </a:lnTo>
                  <a:lnTo>
                    <a:pt x="765" y="1144"/>
                  </a:lnTo>
                  <a:lnTo>
                    <a:pt x="767" y="1142"/>
                  </a:lnTo>
                  <a:lnTo>
                    <a:pt x="767" y="1144"/>
                  </a:lnTo>
                  <a:lnTo>
                    <a:pt x="767" y="1146"/>
                  </a:lnTo>
                  <a:lnTo>
                    <a:pt x="767" y="1147"/>
                  </a:lnTo>
                  <a:lnTo>
                    <a:pt x="769" y="1149"/>
                  </a:lnTo>
                  <a:lnTo>
                    <a:pt x="769" y="1151"/>
                  </a:lnTo>
                  <a:lnTo>
                    <a:pt x="771" y="1153"/>
                  </a:lnTo>
                  <a:lnTo>
                    <a:pt x="772" y="1153"/>
                  </a:lnTo>
                  <a:lnTo>
                    <a:pt x="772" y="1155"/>
                  </a:lnTo>
                  <a:lnTo>
                    <a:pt x="774" y="1155"/>
                  </a:lnTo>
                  <a:lnTo>
                    <a:pt x="776" y="1157"/>
                  </a:lnTo>
                  <a:lnTo>
                    <a:pt x="774" y="1157"/>
                  </a:lnTo>
                  <a:lnTo>
                    <a:pt x="772" y="1159"/>
                  </a:lnTo>
                  <a:lnTo>
                    <a:pt x="771" y="1159"/>
                  </a:lnTo>
                  <a:lnTo>
                    <a:pt x="771" y="1161"/>
                  </a:lnTo>
                  <a:lnTo>
                    <a:pt x="769" y="1161"/>
                  </a:lnTo>
                  <a:lnTo>
                    <a:pt x="767" y="1161"/>
                  </a:lnTo>
                  <a:lnTo>
                    <a:pt x="765" y="1161"/>
                  </a:lnTo>
                  <a:lnTo>
                    <a:pt x="761" y="1161"/>
                  </a:lnTo>
                  <a:lnTo>
                    <a:pt x="761" y="1163"/>
                  </a:lnTo>
                  <a:lnTo>
                    <a:pt x="757" y="1163"/>
                  </a:lnTo>
                  <a:lnTo>
                    <a:pt x="757" y="1161"/>
                  </a:lnTo>
                  <a:lnTo>
                    <a:pt x="755" y="1159"/>
                  </a:lnTo>
                  <a:lnTo>
                    <a:pt x="754" y="1157"/>
                  </a:lnTo>
                  <a:lnTo>
                    <a:pt x="755" y="1157"/>
                  </a:lnTo>
                  <a:lnTo>
                    <a:pt x="754" y="1153"/>
                  </a:lnTo>
                  <a:lnTo>
                    <a:pt x="754" y="1151"/>
                  </a:lnTo>
                  <a:lnTo>
                    <a:pt x="752" y="1149"/>
                  </a:lnTo>
                  <a:lnTo>
                    <a:pt x="750" y="1147"/>
                  </a:lnTo>
                  <a:lnTo>
                    <a:pt x="750" y="1144"/>
                  </a:lnTo>
                  <a:lnTo>
                    <a:pt x="750" y="1142"/>
                  </a:lnTo>
                  <a:lnTo>
                    <a:pt x="750" y="1140"/>
                  </a:lnTo>
                  <a:lnTo>
                    <a:pt x="750" y="1138"/>
                  </a:lnTo>
                  <a:lnTo>
                    <a:pt x="750" y="1136"/>
                  </a:lnTo>
                  <a:lnTo>
                    <a:pt x="748" y="1136"/>
                  </a:lnTo>
                  <a:lnTo>
                    <a:pt x="748" y="1134"/>
                  </a:lnTo>
                  <a:lnTo>
                    <a:pt x="748" y="1130"/>
                  </a:lnTo>
                  <a:lnTo>
                    <a:pt x="750" y="1130"/>
                  </a:lnTo>
                  <a:lnTo>
                    <a:pt x="748" y="1130"/>
                  </a:lnTo>
                  <a:lnTo>
                    <a:pt x="748" y="1127"/>
                  </a:lnTo>
                  <a:lnTo>
                    <a:pt x="750" y="1127"/>
                  </a:lnTo>
                  <a:lnTo>
                    <a:pt x="750" y="1125"/>
                  </a:lnTo>
                  <a:lnTo>
                    <a:pt x="748" y="1125"/>
                  </a:lnTo>
                  <a:lnTo>
                    <a:pt x="748" y="1123"/>
                  </a:lnTo>
                  <a:lnTo>
                    <a:pt x="748" y="1121"/>
                  </a:lnTo>
                  <a:lnTo>
                    <a:pt x="746" y="1121"/>
                  </a:lnTo>
                  <a:lnTo>
                    <a:pt x="746" y="1119"/>
                  </a:lnTo>
                  <a:lnTo>
                    <a:pt x="746" y="1117"/>
                  </a:lnTo>
                  <a:lnTo>
                    <a:pt x="746" y="1115"/>
                  </a:lnTo>
                  <a:lnTo>
                    <a:pt x="744" y="1115"/>
                  </a:lnTo>
                  <a:lnTo>
                    <a:pt x="744" y="1113"/>
                  </a:lnTo>
                  <a:lnTo>
                    <a:pt x="744" y="1112"/>
                  </a:lnTo>
                  <a:lnTo>
                    <a:pt x="744" y="1110"/>
                  </a:lnTo>
                  <a:lnTo>
                    <a:pt x="744" y="1106"/>
                  </a:lnTo>
                  <a:lnTo>
                    <a:pt x="742" y="1104"/>
                  </a:lnTo>
                  <a:lnTo>
                    <a:pt x="742" y="1102"/>
                  </a:lnTo>
                  <a:lnTo>
                    <a:pt x="744" y="1100"/>
                  </a:lnTo>
                  <a:lnTo>
                    <a:pt x="746" y="1102"/>
                  </a:lnTo>
                  <a:lnTo>
                    <a:pt x="748" y="1102"/>
                  </a:lnTo>
                  <a:lnTo>
                    <a:pt x="750" y="1104"/>
                  </a:lnTo>
                  <a:close/>
                  <a:moveTo>
                    <a:pt x="727" y="1098"/>
                  </a:moveTo>
                  <a:lnTo>
                    <a:pt x="727" y="1100"/>
                  </a:lnTo>
                  <a:lnTo>
                    <a:pt x="729" y="1100"/>
                  </a:lnTo>
                  <a:lnTo>
                    <a:pt x="731" y="1100"/>
                  </a:lnTo>
                  <a:lnTo>
                    <a:pt x="733" y="1100"/>
                  </a:lnTo>
                  <a:lnTo>
                    <a:pt x="733" y="1102"/>
                  </a:lnTo>
                  <a:lnTo>
                    <a:pt x="735" y="1102"/>
                  </a:lnTo>
                  <a:lnTo>
                    <a:pt x="736" y="1102"/>
                  </a:lnTo>
                  <a:lnTo>
                    <a:pt x="736" y="1104"/>
                  </a:lnTo>
                  <a:lnTo>
                    <a:pt x="736" y="1106"/>
                  </a:lnTo>
                  <a:lnTo>
                    <a:pt x="736" y="1110"/>
                  </a:lnTo>
                  <a:lnTo>
                    <a:pt x="736" y="1112"/>
                  </a:lnTo>
                  <a:lnTo>
                    <a:pt x="736" y="1113"/>
                  </a:lnTo>
                  <a:lnTo>
                    <a:pt x="738" y="1117"/>
                  </a:lnTo>
                  <a:lnTo>
                    <a:pt x="738" y="1119"/>
                  </a:lnTo>
                  <a:lnTo>
                    <a:pt x="738" y="1121"/>
                  </a:lnTo>
                  <a:lnTo>
                    <a:pt x="738" y="1125"/>
                  </a:lnTo>
                  <a:lnTo>
                    <a:pt x="738" y="1127"/>
                  </a:lnTo>
                  <a:lnTo>
                    <a:pt x="738" y="1129"/>
                  </a:lnTo>
                  <a:lnTo>
                    <a:pt x="740" y="1132"/>
                  </a:lnTo>
                  <a:lnTo>
                    <a:pt x="738" y="1132"/>
                  </a:lnTo>
                  <a:lnTo>
                    <a:pt x="736" y="1132"/>
                  </a:lnTo>
                  <a:lnTo>
                    <a:pt x="736" y="1130"/>
                  </a:lnTo>
                  <a:lnTo>
                    <a:pt x="736" y="1129"/>
                  </a:lnTo>
                  <a:lnTo>
                    <a:pt x="736" y="1127"/>
                  </a:lnTo>
                  <a:lnTo>
                    <a:pt x="736" y="1125"/>
                  </a:lnTo>
                  <a:lnTo>
                    <a:pt x="736" y="1123"/>
                  </a:lnTo>
                  <a:lnTo>
                    <a:pt x="735" y="1123"/>
                  </a:lnTo>
                  <a:lnTo>
                    <a:pt x="731" y="1119"/>
                  </a:lnTo>
                  <a:lnTo>
                    <a:pt x="731" y="1117"/>
                  </a:lnTo>
                  <a:lnTo>
                    <a:pt x="729" y="1117"/>
                  </a:lnTo>
                  <a:lnTo>
                    <a:pt x="729" y="1115"/>
                  </a:lnTo>
                  <a:lnTo>
                    <a:pt x="727" y="1115"/>
                  </a:lnTo>
                  <a:lnTo>
                    <a:pt x="725" y="1113"/>
                  </a:lnTo>
                  <a:lnTo>
                    <a:pt x="723" y="1113"/>
                  </a:lnTo>
                  <a:lnTo>
                    <a:pt x="721" y="1112"/>
                  </a:lnTo>
                  <a:lnTo>
                    <a:pt x="719" y="1112"/>
                  </a:lnTo>
                  <a:lnTo>
                    <a:pt x="718" y="1112"/>
                  </a:lnTo>
                  <a:lnTo>
                    <a:pt x="716" y="1112"/>
                  </a:lnTo>
                  <a:lnTo>
                    <a:pt x="714" y="1110"/>
                  </a:lnTo>
                  <a:lnTo>
                    <a:pt x="716" y="1108"/>
                  </a:lnTo>
                  <a:lnTo>
                    <a:pt x="718" y="1106"/>
                  </a:lnTo>
                  <a:lnTo>
                    <a:pt x="718" y="1104"/>
                  </a:lnTo>
                  <a:lnTo>
                    <a:pt x="719" y="1102"/>
                  </a:lnTo>
                  <a:lnTo>
                    <a:pt x="721" y="1100"/>
                  </a:lnTo>
                  <a:lnTo>
                    <a:pt x="723" y="1100"/>
                  </a:lnTo>
                  <a:lnTo>
                    <a:pt x="723" y="1098"/>
                  </a:lnTo>
                  <a:lnTo>
                    <a:pt x="725" y="1100"/>
                  </a:lnTo>
                  <a:lnTo>
                    <a:pt x="725" y="1098"/>
                  </a:lnTo>
                  <a:lnTo>
                    <a:pt x="727" y="1098"/>
                  </a:lnTo>
                  <a:close/>
                  <a:moveTo>
                    <a:pt x="746" y="1096"/>
                  </a:moveTo>
                  <a:lnTo>
                    <a:pt x="748" y="1096"/>
                  </a:lnTo>
                  <a:lnTo>
                    <a:pt x="748" y="1098"/>
                  </a:lnTo>
                  <a:lnTo>
                    <a:pt x="746" y="1100"/>
                  </a:lnTo>
                  <a:lnTo>
                    <a:pt x="744" y="1098"/>
                  </a:lnTo>
                  <a:lnTo>
                    <a:pt x="744" y="1096"/>
                  </a:lnTo>
                  <a:lnTo>
                    <a:pt x="746" y="1096"/>
                  </a:lnTo>
                  <a:close/>
                  <a:moveTo>
                    <a:pt x="1237" y="1100"/>
                  </a:moveTo>
                  <a:lnTo>
                    <a:pt x="1235" y="1104"/>
                  </a:lnTo>
                  <a:lnTo>
                    <a:pt x="1233" y="1104"/>
                  </a:lnTo>
                  <a:lnTo>
                    <a:pt x="1231" y="1104"/>
                  </a:lnTo>
                  <a:lnTo>
                    <a:pt x="1229" y="1104"/>
                  </a:lnTo>
                  <a:lnTo>
                    <a:pt x="1227" y="1104"/>
                  </a:lnTo>
                  <a:lnTo>
                    <a:pt x="1227" y="1102"/>
                  </a:lnTo>
                  <a:lnTo>
                    <a:pt x="1227" y="1100"/>
                  </a:lnTo>
                  <a:lnTo>
                    <a:pt x="1227" y="1098"/>
                  </a:lnTo>
                  <a:lnTo>
                    <a:pt x="1225" y="1096"/>
                  </a:lnTo>
                  <a:lnTo>
                    <a:pt x="1227" y="1096"/>
                  </a:lnTo>
                  <a:lnTo>
                    <a:pt x="1227" y="1094"/>
                  </a:lnTo>
                  <a:lnTo>
                    <a:pt x="1229" y="1094"/>
                  </a:lnTo>
                  <a:lnTo>
                    <a:pt x="1231" y="1094"/>
                  </a:lnTo>
                  <a:lnTo>
                    <a:pt x="1231" y="1093"/>
                  </a:lnTo>
                  <a:lnTo>
                    <a:pt x="1231" y="1091"/>
                  </a:lnTo>
                  <a:lnTo>
                    <a:pt x="1231" y="1089"/>
                  </a:lnTo>
                  <a:lnTo>
                    <a:pt x="1233" y="1087"/>
                  </a:lnTo>
                  <a:lnTo>
                    <a:pt x="1233" y="1085"/>
                  </a:lnTo>
                  <a:lnTo>
                    <a:pt x="1235" y="1085"/>
                  </a:lnTo>
                  <a:lnTo>
                    <a:pt x="1237" y="1087"/>
                  </a:lnTo>
                  <a:lnTo>
                    <a:pt x="1237" y="1089"/>
                  </a:lnTo>
                  <a:lnTo>
                    <a:pt x="1237" y="1091"/>
                  </a:lnTo>
                  <a:lnTo>
                    <a:pt x="1238" y="1091"/>
                  </a:lnTo>
                  <a:lnTo>
                    <a:pt x="1238" y="1093"/>
                  </a:lnTo>
                  <a:lnTo>
                    <a:pt x="1237" y="1093"/>
                  </a:lnTo>
                  <a:lnTo>
                    <a:pt x="1237" y="1094"/>
                  </a:lnTo>
                  <a:lnTo>
                    <a:pt x="1237" y="1096"/>
                  </a:lnTo>
                  <a:lnTo>
                    <a:pt x="1237" y="1098"/>
                  </a:lnTo>
                  <a:lnTo>
                    <a:pt x="1238" y="1098"/>
                  </a:lnTo>
                  <a:lnTo>
                    <a:pt x="1238" y="1100"/>
                  </a:lnTo>
                  <a:lnTo>
                    <a:pt x="1237" y="1100"/>
                  </a:lnTo>
                  <a:close/>
                  <a:moveTo>
                    <a:pt x="780" y="1074"/>
                  </a:moveTo>
                  <a:lnTo>
                    <a:pt x="780" y="1072"/>
                  </a:lnTo>
                  <a:lnTo>
                    <a:pt x="780" y="1074"/>
                  </a:lnTo>
                  <a:lnTo>
                    <a:pt x="782" y="1074"/>
                  </a:lnTo>
                  <a:lnTo>
                    <a:pt x="780" y="1074"/>
                  </a:lnTo>
                  <a:close/>
                  <a:moveTo>
                    <a:pt x="738" y="1074"/>
                  </a:moveTo>
                  <a:lnTo>
                    <a:pt x="736" y="1074"/>
                  </a:lnTo>
                  <a:lnTo>
                    <a:pt x="736" y="1072"/>
                  </a:lnTo>
                  <a:lnTo>
                    <a:pt x="738" y="1072"/>
                  </a:lnTo>
                  <a:lnTo>
                    <a:pt x="738" y="1074"/>
                  </a:lnTo>
                  <a:close/>
                  <a:moveTo>
                    <a:pt x="1318" y="1026"/>
                  </a:moveTo>
                  <a:lnTo>
                    <a:pt x="1316" y="1024"/>
                  </a:lnTo>
                  <a:lnTo>
                    <a:pt x="1316" y="1022"/>
                  </a:lnTo>
                  <a:lnTo>
                    <a:pt x="1318" y="1021"/>
                  </a:lnTo>
                  <a:lnTo>
                    <a:pt x="1320" y="1021"/>
                  </a:lnTo>
                  <a:lnTo>
                    <a:pt x="1322" y="1021"/>
                  </a:lnTo>
                  <a:lnTo>
                    <a:pt x="1322" y="1022"/>
                  </a:lnTo>
                  <a:lnTo>
                    <a:pt x="1322" y="1024"/>
                  </a:lnTo>
                  <a:lnTo>
                    <a:pt x="1322" y="1026"/>
                  </a:lnTo>
                  <a:lnTo>
                    <a:pt x="1320" y="1026"/>
                  </a:lnTo>
                  <a:lnTo>
                    <a:pt x="1318" y="1026"/>
                  </a:lnTo>
                  <a:close/>
                  <a:moveTo>
                    <a:pt x="1218" y="1015"/>
                  </a:moveTo>
                  <a:lnTo>
                    <a:pt x="1220" y="1017"/>
                  </a:lnTo>
                  <a:lnTo>
                    <a:pt x="1221" y="1017"/>
                  </a:lnTo>
                  <a:lnTo>
                    <a:pt x="1221" y="1019"/>
                  </a:lnTo>
                  <a:lnTo>
                    <a:pt x="1223" y="1019"/>
                  </a:lnTo>
                  <a:lnTo>
                    <a:pt x="1225" y="1022"/>
                  </a:lnTo>
                  <a:lnTo>
                    <a:pt x="1225" y="1024"/>
                  </a:lnTo>
                  <a:lnTo>
                    <a:pt x="1227" y="1024"/>
                  </a:lnTo>
                  <a:lnTo>
                    <a:pt x="1227" y="1026"/>
                  </a:lnTo>
                  <a:lnTo>
                    <a:pt x="1225" y="1026"/>
                  </a:lnTo>
                  <a:lnTo>
                    <a:pt x="1225" y="1028"/>
                  </a:lnTo>
                  <a:lnTo>
                    <a:pt x="1223" y="1028"/>
                  </a:lnTo>
                  <a:lnTo>
                    <a:pt x="1221" y="1028"/>
                  </a:lnTo>
                  <a:lnTo>
                    <a:pt x="1220" y="1026"/>
                  </a:lnTo>
                  <a:lnTo>
                    <a:pt x="1218" y="1026"/>
                  </a:lnTo>
                  <a:lnTo>
                    <a:pt x="1216" y="1022"/>
                  </a:lnTo>
                  <a:lnTo>
                    <a:pt x="1214" y="1019"/>
                  </a:lnTo>
                  <a:lnTo>
                    <a:pt x="1214" y="1015"/>
                  </a:lnTo>
                  <a:lnTo>
                    <a:pt x="1216" y="1015"/>
                  </a:lnTo>
                  <a:lnTo>
                    <a:pt x="1218" y="1015"/>
                  </a:lnTo>
                  <a:close/>
                  <a:moveTo>
                    <a:pt x="1202" y="1007"/>
                  </a:moveTo>
                  <a:lnTo>
                    <a:pt x="1204" y="1009"/>
                  </a:lnTo>
                  <a:lnTo>
                    <a:pt x="1210" y="1015"/>
                  </a:lnTo>
                  <a:lnTo>
                    <a:pt x="1212" y="1015"/>
                  </a:lnTo>
                  <a:lnTo>
                    <a:pt x="1212" y="1017"/>
                  </a:lnTo>
                  <a:lnTo>
                    <a:pt x="1210" y="1017"/>
                  </a:lnTo>
                  <a:lnTo>
                    <a:pt x="1208" y="1019"/>
                  </a:lnTo>
                  <a:lnTo>
                    <a:pt x="1206" y="1019"/>
                  </a:lnTo>
                  <a:lnTo>
                    <a:pt x="1204" y="1017"/>
                  </a:lnTo>
                  <a:lnTo>
                    <a:pt x="1204" y="1015"/>
                  </a:lnTo>
                  <a:lnTo>
                    <a:pt x="1202" y="1015"/>
                  </a:lnTo>
                  <a:lnTo>
                    <a:pt x="1202" y="1011"/>
                  </a:lnTo>
                  <a:lnTo>
                    <a:pt x="1202" y="1009"/>
                  </a:lnTo>
                  <a:lnTo>
                    <a:pt x="1201" y="1009"/>
                  </a:lnTo>
                  <a:lnTo>
                    <a:pt x="1201" y="1007"/>
                  </a:lnTo>
                  <a:lnTo>
                    <a:pt x="1202" y="1007"/>
                  </a:lnTo>
                  <a:close/>
                  <a:moveTo>
                    <a:pt x="1223" y="1007"/>
                  </a:moveTo>
                  <a:lnTo>
                    <a:pt x="1223" y="1009"/>
                  </a:lnTo>
                  <a:lnTo>
                    <a:pt x="1221" y="1009"/>
                  </a:lnTo>
                  <a:lnTo>
                    <a:pt x="1220" y="1009"/>
                  </a:lnTo>
                  <a:lnTo>
                    <a:pt x="1220" y="1007"/>
                  </a:lnTo>
                  <a:lnTo>
                    <a:pt x="1218" y="1007"/>
                  </a:lnTo>
                  <a:lnTo>
                    <a:pt x="1218" y="1005"/>
                  </a:lnTo>
                  <a:lnTo>
                    <a:pt x="1216" y="1004"/>
                  </a:lnTo>
                  <a:lnTo>
                    <a:pt x="1216" y="1002"/>
                  </a:lnTo>
                  <a:lnTo>
                    <a:pt x="1218" y="1002"/>
                  </a:lnTo>
                  <a:lnTo>
                    <a:pt x="1220" y="1002"/>
                  </a:lnTo>
                  <a:lnTo>
                    <a:pt x="1221" y="1004"/>
                  </a:lnTo>
                  <a:lnTo>
                    <a:pt x="1225" y="1004"/>
                  </a:lnTo>
                  <a:lnTo>
                    <a:pt x="1225" y="1005"/>
                  </a:lnTo>
                  <a:lnTo>
                    <a:pt x="1223" y="1007"/>
                  </a:lnTo>
                  <a:close/>
                  <a:moveTo>
                    <a:pt x="1254" y="1002"/>
                  </a:moveTo>
                  <a:lnTo>
                    <a:pt x="1256" y="1002"/>
                  </a:lnTo>
                  <a:lnTo>
                    <a:pt x="1257" y="1004"/>
                  </a:lnTo>
                  <a:lnTo>
                    <a:pt x="1257" y="1005"/>
                  </a:lnTo>
                  <a:lnTo>
                    <a:pt x="1256" y="1005"/>
                  </a:lnTo>
                  <a:lnTo>
                    <a:pt x="1254" y="1004"/>
                  </a:lnTo>
                  <a:lnTo>
                    <a:pt x="1252" y="1002"/>
                  </a:lnTo>
                  <a:lnTo>
                    <a:pt x="1254" y="1002"/>
                  </a:lnTo>
                  <a:close/>
                  <a:moveTo>
                    <a:pt x="181" y="994"/>
                  </a:moveTo>
                  <a:lnTo>
                    <a:pt x="180" y="994"/>
                  </a:lnTo>
                  <a:lnTo>
                    <a:pt x="180" y="992"/>
                  </a:lnTo>
                  <a:lnTo>
                    <a:pt x="180" y="990"/>
                  </a:lnTo>
                  <a:lnTo>
                    <a:pt x="178" y="990"/>
                  </a:lnTo>
                  <a:lnTo>
                    <a:pt x="180" y="990"/>
                  </a:lnTo>
                  <a:lnTo>
                    <a:pt x="181" y="990"/>
                  </a:lnTo>
                  <a:lnTo>
                    <a:pt x="181" y="992"/>
                  </a:lnTo>
                  <a:lnTo>
                    <a:pt x="181" y="994"/>
                  </a:lnTo>
                  <a:close/>
                  <a:moveTo>
                    <a:pt x="1202" y="992"/>
                  </a:moveTo>
                  <a:lnTo>
                    <a:pt x="1202" y="990"/>
                  </a:lnTo>
                  <a:lnTo>
                    <a:pt x="1201" y="990"/>
                  </a:lnTo>
                  <a:lnTo>
                    <a:pt x="1201" y="988"/>
                  </a:lnTo>
                  <a:lnTo>
                    <a:pt x="1202" y="987"/>
                  </a:lnTo>
                  <a:lnTo>
                    <a:pt x="1202" y="988"/>
                  </a:lnTo>
                  <a:lnTo>
                    <a:pt x="1204" y="990"/>
                  </a:lnTo>
                  <a:lnTo>
                    <a:pt x="1202" y="992"/>
                  </a:lnTo>
                  <a:close/>
                  <a:moveTo>
                    <a:pt x="178" y="988"/>
                  </a:moveTo>
                  <a:lnTo>
                    <a:pt x="176" y="988"/>
                  </a:lnTo>
                  <a:lnTo>
                    <a:pt x="176" y="987"/>
                  </a:lnTo>
                  <a:lnTo>
                    <a:pt x="178" y="987"/>
                  </a:lnTo>
                  <a:lnTo>
                    <a:pt x="178" y="988"/>
                  </a:lnTo>
                  <a:close/>
                  <a:moveTo>
                    <a:pt x="1208" y="994"/>
                  </a:moveTo>
                  <a:lnTo>
                    <a:pt x="1206" y="994"/>
                  </a:lnTo>
                  <a:lnTo>
                    <a:pt x="1204" y="992"/>
                  </a:lnTo>
                  <a:lnTo>
                    <a:pt x="1204" y="990"/>
                  </a:lnTo>
                  <a:lnTo>
                    <a:pt x="1204" y="988"/>
                  </a:lnTo>
                  <a:lnTo>
                    <a:pt x="1204" y="987"/>
                  </a:lnTo>
                  <a:lnTo>
                    <a:pt x="1202" y="987"/>
                  </a:lnTo>
                  <a:lnTo>
                    <a:pt x="1202" y="985"/>
                  </a:lnTo>
                  <a:lnTo>
                    <a:pt x="1204" y="985"/>
                  </a:lnTo>
                  <a:lnTo>
                    <a:pt x="1206" y="987"/>
                  </a:lnTo>
                  <a:lnTo>
                    <a:pt x="1208" y="988"/>
                  </a:lnTo>
                  <a:lnTo>
                    <a:pt x="1208" y="990"/>
                  </a:lnTo>
                  <a:lnTo>
                    <a:pt x="1208" y="992"/>
                  </a:lnTo>
                  <a:lnTo>
                    <a:pt x="1208" y="994"/>
                  </a:lnTo>
                  <a:close/>
                  <a:moveTo>
                    <a:pt x="178" y="979"/>
                  </a:moveTo>
                  <a:lnTo>
                    <a:pt x="176" y="979"/>
                  </a:lnTo>
                  <a:lnTo>
                    <a:pt x="178" y="981"/>
                  </a:lnTo>
                  <a:lnTo>
                    <a:pt x="178" y="983"/>
                  </a:lnTo>
                  <a:lnTo>
                    <a:pt x="178" y="985"/>
                  </a:lnTo>
                  <a:lnTo>
                    <a:pt x="176" y="983"/>
                  </a:lnTo>
                  <a:lnTo>
                    <a:pt x="176" y="981"/>
                  </a:lnTo>
                  <a:lnTo>
                    <a:pt x="172" y="979"/>
                  </a:lnTo>
                  <a:lnTo>
                    <a:pt x="172" y="977"/>
                  </a:lnTo>
                  <a:lnTo>
                    <a:pt x="174" y="977"/>
                  </a:lnTo>
                  <a:lnTo>
                    <a:pt x="176" y="979"/>
                  </a:lnTo>
                  <a:lnTo>
                    <a:pt x="176" y="977"/>
                  </a:lnTo>
                  <a:lnTo>
                    <a:pt x="178" y="977"/>
                  </a:lnTo>
                  <a:lnTo>
                    <a:pt x="178" y="979"/>
                  </a:lnTo>
                  <a:close/>
                  <a:moveTo>
                    <a:pt x="178" y="907"/>
                  </a:moveTo>
                  <a:lnTo>
                    <a:pt x="178" y="909"/>
                  </a:lnTo>
                  <a:lnTo>
                    <a:pt x="178" y="907"/>
                  </a:lnTo>
                  <a:lnTo>
                    <a:pt x="180" y="909"/>
                  </a:lnTo>
                  <a:lnTo>
                    <a:pt x="178" y="907"/>
                  </a:lnTo>
                  <a:lnTo>
                    <a:pt x="180" y="907"/>
                  </a:lnTo>
                  <a:lnTo>
                    <a:pt x="180" y="909"/>
                  </a:lnTo>
                  <a:lnTo>
                    <a:pt x="181" y="909"/>
                  </a:lnTo>
                  <a:lnTo>
                    <a:pt x="181" y="911"/>
                  </a:lnTo>
                  <a:lnTo>
                    <a:pt x="181" y="913"/>
                  </a:lnTo>
                  <a:lnTo>
                    <a:pt x="180" y="913"/>
                  </a:lnTo>
                  <a:lnTo>
                    <a:pt x="180" y="915"/>
                  </a:lnTo>
                  <a:lnTo>
                    <a:pt x="178" y="915"/>
                  </a:lnTo>
                  <a:lnTo>
                    <a:pt x="176" y="913"/>
                  </a:lnTo>
                  <a:lnTo>
                    <a:pt x="176" y="911"/>
                  </a:lnTo>
                  <a:lnTo>
                    <a:pt x="176" y="909"/>
                  </a:lnTo>
                  <a:lnTo>
                    <a:pt x="176" y="907"/>
                  </a:lnTo>
                  <a:lnTo>
                    <a:pt x="178" y="907"/>
                  </a:lnTo>
                  <a:close/>
                  <a:moveTo>
                    <a:pt x="176" y="907"/>
                  </a:moveTo>
                  <a:lnTo>
                    <a:pt x="176" y="909"/>
                  </a:lnTo>
                  <a:lnTo>
                    <a:pt x="176" y="907"/>
                  </a:lnTo>
                  <a:close/>
                  <a:moveTo>
                    <a:pt x="176" y="905"/>
                  </a:moveTo>
                  <a:lnTo>
                    <a:pt x="176" y="907"/>
                  </a:lnTo>
                  <a:lnTo>
                    <a:pt x="174" y="907"/>
                  </a:lnTo>
                  <a:lnTo>
                    <a:pt x="174" y="909"/>
                  </a:lnTo>
                  <a:lnTo>
                    <a:pt x="172" y="907"/>
                  </a:lnTo>
                  <a:lnTo>
                    <a:pt x="172" y="905"/>
                  </a:lnTo>
                  <a:lnTo>
                    <a:pt x="174" y="905"/>
                  </a:lnTo>
                  <a:lnTo>
                    <a:pt x="172" y="905"/>
                  </a:lnTo>
                  <a:lnTo>
                    <a:pt x="174" y="905"/>
                  </a:lnTo>
                  <a:lnTo>
                    <a:pt x="176" y="905"/>
                  </a:lnTo>
                  <a:close/>
                  <a:moveTo>
                    <a:pt x="191" y="901"/>
                  </a:moveTo>
                  <a:lnTo>
                    <a:pt x="187" y="901"/>
                  </a:lnTo>
                  <a:lnTo>
                    <a:pt x="185" y="901"/>
                  </a:lnTo>
                  <a:lnTo>
                    <a:pt x="183" y="899"/>
                  </a:lnTo>
                  <a:lnTo>
                    <a:pt x="185" y="898"/>
                  </a:lnTo>
                  <a:lnTo>
                    <a:pt x="187" y="899"/>
                  </a:lnTo>
                  <a:lnTo>
                    <a:pt x="189" y="899"/>
                  </a:lnTo>
                  <a:lnTo>
                    <a:pt x="191" y="901"/>
                  </a:lnTo>
                  <a:close/>
                  <a:moveTo>
                    <a:pt x="199" y="820"/>
                  </a:moveTo>
                  <a:lnTo>
                    <a:pt x="197" y="820"/>
                  </a:lnTo>
                  <a:lnTo>
                    <a:pt x="197" y="818"/>
                  </a:lnTo>
                  <a:lnTo>
                    <a:pt x="199" y="820"/>
                  </a:lnTo>
                  <a:close/>
                  <a:moveTo>
                    <a:pt x="202" y="818"/>
                  </a:moveTo>
                  <a:lnTo>
                    <a:pt x="200" y="818"/>
                  </a:lnTo>
                  <a:lnTo>
                    <a:pt x="202" y="818"/>
                  </a:lnTo>
                  <a:close/>
                  <a:moveTo>
                    <a:pt x="206" y="818"/>
                  </a:moveTo>
                  <a:lnTo>
                    <a:pt x="204" y="818"/>
                  </a:lnTo>
                  <a:lnTo>
                    <a:pt x="206" y="818"/>
                  </a:lnTo>
                  <a:close/>
                  <a:moveTo>
                    <a:pt x="181" y="820"/>
                  </a:moveTo>
                  <a:lnTo>
                    <a:pt x="180" y="820"/>
                  </a:lnTo>
                  <a:lnTo>
                    <a:pt x="180" y="818"/>
                  </a:lnTo>
                  <a:lnTo>
                    <a:pt x="181" y="816"/>
                  </a:lnTo>
                  <a:lnTo>
                    <a:pt x="183" y="818"/>
                  </a:lnTo>
                  <a:lnTo>
                    <a:pt x="181" y="818"/>
                  </a:lnTo>
                  <a:lnTo>
                    <a:pt x="181" y="820"/>
                  </a:lnTo>
                  <a:close/>
                  <a:moveTo>
                    <a:pt x="208" y="816"/>
                  </a:moveTo>
                  <a:lnTo>
                    <a:pt x="206" y="816"/>
                  </a:lnTo>
                  <a:lnTo>
                    <a:pt x="206" y="814"/>
                  </a:lnTo>
                  <a:lnTo>
                    <a:pt x="208" y="814"/>
                  </a:lnTo>
                  <a:lnTo>
                    <a:pt x="208" y="816"/>
                  </a:lnTo>
                  <a:close/>
                  <a:moveTo>
                    <a:pt x="191" y="814"/>
                  </a:moveTo>
                  <a:lnTo>
                    <a:pt x="195" y="814"/>
                  </a:lnTo>
                  <a:lnTo>
                    <a:pt x="197" y="816"/>
                  </a:lnTo>
                  <a:lnTo>
                    <a:pt x="199" y="818"/>
                  </a:lnTo>
                  <a:lnTo>
                    <a:pt x="197" y="818"/>
                  </a:lnTo>
                  <a:lnTo>
                    <a:pt x="195" y="818"/>
                  </a:lnTo>
                  <a:lnTo>
                    <a:pt x="193" y="820"/>
                  </a:lnTo>
                  <a:lnTo>
                    <a:pt x="191" y="820"/>
                  </a:lnTo>
                  <a:lnTo>
                    <a:pt x="189" y="820"/>
                  </a:lnTo>
                  <a:lnTo>
                    <a:pt x="187" y="820"/>
                  </a:lnTo>
                  <a:lnTo>
                    <a:pt x="185" y="820"/>
                  </a:lnTo>
                  <a:lnTo>
                    <a:pt x="185" y="818"/>
                  </a:lnTo>
                  <a:lnTo>
                    <a:pt x="185" y="816"/>
                  </a:lnTo>
                  <a:lnTo>
                    <a:pt x="185" y="814"/>
                  </a:lnTo>
                  <a:lnTo>
                    <a:pt x="187" y="814"/>
                  </a:lnTo>
                  <a:lnTo>
                    <a:pt x="191" y="814"/>
                  </a:lnTo>
                  <a:close/>
                  <a:moveTo>
                    <a:pt x="199" y="810"/>
                  </a:moveTo>
                  <a:lnTo>
                    <a:pt x="197" y="810"/>
                  </a:lnTo>
                  <a:lnTo>
                    <a:pt x="197" y="809"/>
                  </a:lnTo>
                  <a:lnTo>
                    <a:pt x="199" y="809"/>
                  </a:lnTo>
                  <a:lnTo>
                    <a:pt x="199" y="810"/>
                  </a:lnTo>
                  <a:close/>
                  <a:moveTo>
                    <a:pt x="200" y="810"/>
                  </a:moveTo>
                  <a:lnTo>
                    <a:pt x="200" y="809"/>
                  </a:lnTo>
                  <a:lnTo>
                    <a:pt x="200" y="810"/>
                  </a:lnTo>
                  <a:close/>
                  <a:moveTo>
                    <a:pt x="195" y="810"/>
                  </a:moveTo>
                  <a:lnTo>
                    <a:pt x="193" y="809"/>
                  </a:lnTo>
                  <a:lnTo>
                    <a:pt x="195" y="809"/>
                  </a:lnTo>
                  <a:lnTo>
                    <a:pt x="197" y="809"/>
                  </a:lnTo>
                  <a:lnTo>
                    <a:pt x="197" y="810"/>
                  </a:lnTo>
                  <a:lnTo>
                    <a:pt x="195" y="810"/>
                  </a:lnTo>
                  <a:close/>
                  <a:moveTo>
                    <a:pt x="204" y="810"/>
                  </a:moveTo>
                  <a:lnTo>
                    <a:pt x="206" y="810"/>
                  </a:lnTo>
                  <a:lnTo>
                    <a:pt x="208" y="810"/>
                  </a:lnTo>
                  <a:lnTo>
                    <a:pt x="208" y="812"/>
                  </a:lnTo>
                  <a:lnTo>
                    <a:pt x="208" y="814"/>
                  </a:lnTo>
                  <a:lnTo>
                    <a:pt x="206" y="814"/>
                  </a:lnTo>
                  <a:lnTo>
                    <a:pt x="204" y="814"/>
                  </a:lnTo>
                  <a:lnTo>
                    <a:pt x="206" y="814"/>
                  </a:lnTo>
                  <a:lnTo>
                    <a:pt x="206" y="816"/>
                  </a:lnTo>
                  <a:lnTo>
                    <a:pt x="204" y="816"/>
                  </a:lnTo>
                  <a:lnTo>
                    <a:pt x="202" y="818"/>
                  </a:lnTo>
                  <a:lnTo>
                    <a:pt x="200" y="818"/>
                  </a:lnTo>
                  <a:lnTo>
                    <a:pt x="199" y="818"/>
                  </a:lnTo>
                  <a:lnTo>
                    <a:pt x="197" y="814"/>
                  </a:lnTo>
                  <a:lnTo>
                    <a:pt x="195" y="814"/>
                  </a:lnTo>
                  <a:lnTo>
                    <a:pt x="193" y="814"/>
                  </a:lnTo>
                  <a:lnTo>
                    <a:pt x="191" y="814"/>
                  </a:lnTo>
                  <a:lnTo>
                    <a:pt x="191" y="812"/>
                  </a:lnTo>
                  <a:lnTo>
                    <a:pt x="193" y="812"/>
                  </a:lnTo>
                  <a:lnTo>
                    <a:pt x="195" y="812"/>
                  </a:lnTo>
                  <a:lnTo>
                    <a:pt x="199" y="812"/>
                  </a:lnTo>
                  <a:lnTo>
                    <a:pt x="197" y="812"/>
                  </a:lnTo>
                  <a:lnTo>
                    <a:pt x="195" y="812"/>
                  </a:lnTo>
                  <a:lnTo>
                    <a:pt x="195" y="810"/>
                  </a:lnTo>
                  <a:lnTo>
                    <a:pt x="197" y="810"/>
                  </a:lnTo>
                  <a:lnTo>
                    <a:pt x="199" y="810"/>
                  </a:lnTo>
                  <a:lnTo>
                    <a:pt x="200" y="810"/>
                  </a:lnTo>
                  <a:lnTo>
                    <a:pt x="202" y="809"/>
                  </a:lnTo>
                  <a:lnTo>
                    <a:pt x="204" y="809"/>
                  </a:lnTo>
                  <a:lnTo>
                    <a:pt x="206" y="809"/>
                  </a:lnTo>
                  <a:lnTo>
                    <a:pt x="206" y="810"/>
                  </a:lnTo>
                  <a:lnTo>
                    <a:pt x="204" y="810"/>
                  </a:lnTo>
                  <a:close/>
                  <a:moveTo>
                    <a:pt x="199" y="809"/>
                  </a:moveTo>
                  <a:lnTo>
                    <a:pt x="197" y="809"/>
                  </a:lnTo>
                  <a:lnTo>
                    <a:pt x="199" y="809"/>
                  </a:lnTo>
                  <a:close/>
                  <a:moveTo>
                    <a:pt x="197" y="809"/>
                  </a:moveTo>
                  <a:lnTo>
                    <a:pt x="197" y="807"/>
                  </a:lnTo>
                  <a:lnTo>
                    <a:pt x="197" y="809"/>
                  </a:lnTo>
                  <a:close/>
                  <a:moveTo>
                    <a:pt x="204" y="809"/>
                  </a:moveTo>
                  <a:lnTo>
                    <a:pt x="202" y="809"/>
                  </a:lnTo>
                  <a:lnTo>
                    <a:pt x="200" y="809"/>
                  </a:lnTo>
                  <a:lnTo>
                    <a:pt x="199" y="809"/>
                  </a:lnTo>
                  <a:lnTo>
                    <a:pt x="200" y="809"/>
                  </a:lnTo>
                  <a:lnTo>
                    <a:pt x="200" y="807"/>
                  </a:lnTo>
                  <a:lnTo>
                    <a:pt x="204" y="807"/>
                  </a:lnTo>
                  <a:lnTo>
                    <a:pt x="204" y="809"/>
                  </a:lnTo>
                  <a:close/>
                  <a:moveTo>
                    <a:pt x="197" y="809"/>
                  </a:moveTo>
                  <a:lnTo>
                    <a:pt x="197" y="807"/>
                  </a:lnTo>
                  <a:lnTo>
                    <a:pt x="197" y="809"/>
                  </a:lnTo>
                  <a:close/>
                  <a:moveTo>
                    <a:pt x="197" y="807"/>
                  </a:moveTo>
                  <a:lnTo>
                    <a:pt x="195" y="807"/>
                  </a:lnTo>
                  <a:lnTo>
                    <a:pt x="197" y="807"/>
                  </a:lnTo>
                  <a:close/>
                  <a:moveTo>
                    <a:pt x="202" y="807"/>
                  </a:moveTo>
                  <a:lnTo>
                    <a:pt x="204" y="807"/>
                  </a:lnTo>
                  <a:lnTo>
                    <a:pt x="202" y="807"/>
                  </a:lnTo>
                  <a:lnTo>
                    <a:pt x="200" y="807"/>
                  </a:lnTo>
                  <a:lnTo>
                    <a:pt x="199" y="807"/>
                  </a:lnTo>
                  <a:lnTo>
                    <a:pt x="199" y="805"/>
                  </a:lnTo>
                  <a:lnTo>
                    <a:pt x="200" y="807"/>
                  </a:lnTo>
                  <a:lnTo>
                    <a:pt x="202" y="807"/>
                  </a:lnTo>
                  <a:close/>
                  <a:moveTo>
                    <a:pt x="199" y="805"/>
                  </a:moveTo>
                  <a:lnTo>
                    <a:pt x="199" y="807"/>
                  </a:lnTo>
                  <a:lnTo>
                    <a:pt x="197" y="807"/>
                  </a:lnTo>
                  <a:lnTo>
                    <a:pt x="197" y="805"/>
                  </a:lnTo>
                  <a:lnTo>
                    <a:pt x="199" y="805"/>
                  </a:lnTo>
                  <a:close/>
                  <a:moveTo>
                    <a:pt x="195" y="805"/>
                  </a:moveTo>
                  <a:lnTo>
                    <a:pt x="193" y="805"/>
                  </a:lnTo>
                  <a:lnTo>
                    <a:pt x="195" y="805"/>
                  </a:lnTo>
                  <a:close/>
                  <a:moveTo>
                    <a:pt x="202" y="805"/>
                  </a:moveTo>
                  <a:lnTo>
                    <a:pt x="202" y="807"/>
                  </a:lnTo>
                  <a:lnTo>
                    <a:pt x="200" y="807"/>
                  </a:lnTo>
                  <a:lnTo>
                    <a:pt x="200" y="805"/>
                  </a:lnTo>
                  <a:lnTo>
                    <a:pt x="199" y="805"/>
                  </a:lnTo>
                  <a:lnTo>
                    <a:pt x="199" y="803"/>
                  </a:lnTo>
                  <a:lnTo>
                    <a:pt x="200" y="805"/>
                  </a:lnTo>
                  <a:lnTo>
                    <a:pt x="200" y="803"/>
                  </a:lnTo>
                  <a:lnTo>
                    <a:pt x="202" y="805"/>
                  </a:lnTo>
                  <a:close/>
                  <a:moveTo>
                    <a:pt x="193" y="803"/>
                  </a:moveTo>
                  <a:lnTo>
                    <a:pt x="197" y="803"/>
                  </a:lnTo>
                  <a:lnTo>
                    <a:pt x="197" y="805"/>
                  </a:lnTo>
                  <a:lnTo>
                    <a:pt x="195" y="805"/>
                  </a:lnTo>
                  <a:lnTo>
                    <a:pt x="193" y="805"/>
                  </a:lnTo>
                  <a:lnTo>
                    <a:pt x="193" y="803"/>
                  </a:lnTo>
                  <a:close/>
                  <a:moveTo>
                    <a:pt x="193" y="801"/>
                  </a:moveTo>
                  <a:lnTo>
                    <a:pt x="195" y="801"/>
                  </a:lnTo>
                  <a:lnTo>
                    <a:pt x="197" y="803"/>
                  </a:lnTo>
                  <a:lnTo>
                    <a:pt x="195" y="801"/>
                  </a:lnTo>
                  <a:lnTo>
                    <a:pt x="193" y="801"/>
                  </a:lnTo>
                  <a:close/>
                  <a:moveTo>
                    <a:pt x="195" y="801"/>
                  </a:moveTo>
                  <a:lnTo>
                    <a:pt x="193" y="801"/>
                  </a:lnTo>
                  <a:lnTo>
                    <a:pt x="193" y="799"/>
                  </a:lnTo>
                  <a:lnTo>
                    <a:pt x="195" y="799"/>
                  </a:lnTo>
                  <a:lnTo>
                    <a:pt x="195" y="801"/>
                  </a:lnTo>
                  <a:close/>
                  <a:moveTo>
                    <a:pt x="225" y="763"/>
                  </a:moveTo>
                  <a:lnTo>
                    <a:pt x="223" y="763"/>
                  </a:lnTo>
                  <a:lnTo>
                    <a:pt x="225" y="761"/>
                  </a:lnTo>
                  <a:lnTo>
                    <a:pt x="227" y="761"/>
                  </a:lnTo>
                  <a:lnTo>
                    <a:pt x="227" y="763"/>
                  </a:lnTo>
                  <a:lnTo>
                    <a:pt x="225" y="763"/>
                  </a:lnTo>
                  <a:close/>
                  <a:moveTo>
                    <a:pt x="233" y="761"/>
                  </a:moveTo>
                  <a:lnTo>
                    <a:pt x="233" y="759"/>
                  </a:lnTo>
                  <a:lnTo>
                    <a:pt x="233" y="757"/>
                  </a:lnTo>
                  <a:lnTo>
                    <a:pt x="233" y="755"/>
                  </a:lnTo>
                  <a:lnTo>
                    <a:pt x="233" y="754"/>
                  </a:lnTo>
                  <a:lnTo>
                    <a:pt x="234" y="754"/>
                  </a:lnTo>
                  <a:lnTo>
                    <a:pt x="234" y="755"/>
                  </a:lnTo>
                  <a:lnTo>
                    <a:pt x="234" y="757"/>
                  </a:lnTo>
                  <a:lnTo>
                    <a:pt x="234" y="759"/>
                  </a:lnTo>
                  <a:lnTo>
                    <a:pt x="233" y="759"/>
                  </a:lnTo>
                  <a:lnTo>
                    <a:pt x="233" y="761"/>
                  </a:lnTo>
                  <a:close/>
                  <a:moveTo>
                    <a:pt x="426" y="13"/>
                  </a:moveTo>
                  <a:lnTo>
                    <a:pt x="428" y="15"/>
                  </a:lnTo>
                  <a:lnTo>
                    <a:pt x="430" y="15"/>
                  </a:lnTo>
                  <a:lnTo>
                    <a:pt x="432" y="15"/>
                  </a:lnTo>
                  <a:lnTo>
                    <a:pt x="433" y="15"/>
                  </a:lnTo>
                  <a:lnTo>
                    <a:pt x="435" y="15"/>
                  </a:lnTo>
                  <a:lnTo>
                    <a:pt x="437" y="15"/>
                  </a:lnTo>
                  <a:lnTo>
                    <a:pt x="437" y="17"/>
                  </a:lnTo>
                  <a:lnTo>
                    <a:pt x="437" y="19"/>
                  </a:lnTo>
                  <a:lnTo>
                    <a:pt x="435" y="21"/>
                  </a:lnTo>
                  <a:lnTo>
                    <a:pt x="435" y="23"/>
                  </a:lnTo>
                  <a:lnTo>
                    <a:pt x="433" y="25"/>
                  </a:lnTo>
                  <a:lnTo>
                    <a:pt x="432" y="26"/>
                  </a:lnTo>
                  <a:lnTo>
                    <a:pt x="430" y="26"/>
                  </a:lnTo>
                  <a:lnTo>
                    <a:pt x="430" y="28"/>
                  </a:lnTo>
                  <a:lnTo>
                    <a:pt x="428" y="30"/>
                  </a:lnTo>
                  <a:lnTo>
                    <a:pt x="424" y="30"/>
                  </a:lnTo>
                  <a:lnTo>
                    <a:pt x="424" y="32"/>
                  </a:lnTo>
                  <a:lnTo>
                    <a:pt x="422" y="32"/>
                  </a:lnTo>
                  <a:lnTo>
                    <a:pt x="420" y="32"/>
                  </a:lnTo>
                  <a:lnTo>
                    <a:pt x="418" y="34"/>
                  </a:lnTo>
                  <a:lnTo>
                    <a:pt x="416" y="36"/>
                  </a:lnTo>
                  <a:lnTo>
                    <a:pt x="416" y="38"/>
                  </a:lnTo>
                  <a:lnTo>
                    <a:pt x="416" y="40"/>
                  </a:lnTo>
                  <a:lnTo>
                    <a:pt x="416" y="42"/>
                  </a:lnTo>
                  <a:lnTo>
                    <a:pt x="416" y="45"/>
                  </a:lnTo>
                  <a:lnTo>
                    <a:pt x="416" y="47"/>
                  </a:lnTo>
                  <a:lnTo>
                    <a:pt x="416" y="49"/>
                  </a:lnTo>
                  <a:lnTo>
                    <a:pt x="418" y="51"/>
                  </a:lnTo>
                  <a:lnTo>
                    <a:pt x="420" y="53"/>
                  </a:lnTo>
                  <a:lnTo>
                    <a:pt x="424" y="53"/>
                  </a:lnTo>
                  <a:lnTo>
                    <a:pt x="426" y="53"/>
                  </a:lnTo>
                  <a:lnTo>
                    <a:pt x="428" y="53"/>
                  </a:lnTo>
                  <a:lnTo>
                    <a:pt x="430" y="51"/>
                  </a:lnTo>
                  <a:lnTo>
                    <a:pt x="432" y="51"/>
                  </a:lnTo>
                  <a:lnTo>
                    <a:pt x="433" y="53"/>
                  </a:lnTo>
                  <a:lnTo>
                    <a:pt x="435" y="53"/>
                  </a:lnTo>
                  <a:lnTo>
                    <a:pt x="437" y="53"/>
                  </a:lnTo>
                  <a:lnTo>
                    <a:pt x="439" y="53"/>
                  </a:lnTo>
                  <a:lnTo>
                    <a:pt x="441" y="55"/>
                  </a:lnTo>
                  <a:lnTo>
                    <a:pt x="441" y="57"/>
                  </a:lnTo>
                  <a:lnTo>
                    <a:pt x="443" y="59"/>
                  </a:lnTo>
                  <a:lnTo>
                    <a:pt x="445" y="59"/>
                  </a:lnTo>
                  <a:lnTo>
                    <a:pt x="445" y="57"/>
                  </a:lnTo>
                  <a:lnTo>
                    <a:pt x="445" y="55"/>
                  </a:lnTo>
                  <a:lnTo>
                    <a:pt x="447" y="55"/>
                  </a:lnTo>
                  <a:lnTo>
                    <a:pt x="450" y="53"/>
                  </a:lnTo>
                  <a:lnTo>
                    <a:pt x="454" y="51"/>
                  </a:lnTo>
                  <a:lnTo>
                    <a:pt x="456" y="49"/>
                  </a:lnTo>
                  <a:lnTo>
                    <a:pt x="458" y="47"/>
                  </a:lnTo>
                  <a:lnTo>
                    <a:pt x="458" y="45"/>
                  </a:lnTo>
                  <a:lnTo>
                    <a:pt x="460" y="45"/>
                  </a:lnTo>
                  <a:lnTo>
                    <a:pt x="460" y="43"/>
                  </a:lnTo>
                  <a:lnTo>
                    <a:pt x="462" y="43"/>
                  </a:lnTo>
                  <a:lnTo>
                    <a:pt x="464" y="42"/>
                  </a:lnTo>
                  <a:lnTo>
                    <a:pt x="466" y="42"/>
                  </a:lnTo>
                  <a:lnTo>
                    <a:pt x="469" y="42"/>
                  </a:lnTo>
                  <a:lnTo>
                    <a:pt x="471" y="42"/>
                  </a:lnTo>
                  <a:lnTo>
                    <a:pt x="473" y="40"/>
                  </a:lnTo>
                  <a:lnTo>
                    <a:pt x="475" y="40"/>
                  </a:lnTo>
                  <a:lnTo>
                    <a:pt x="477" y="38"/>
                  </a:lnTo>
                  <a:lnTo>
                    <a:pt x="477" y="36"/>
                  </a:lnTo>
                  <a:lnTo>
                    <a:pt x="479" y="34"/>
                  </a:lnTo>
                  <a:lnTo>
                    <a:pt x="481" y="34"/>
                  </a:lnTo>
                  <a:lnTo>
                    <a:pt x="483" y="34"/>
                  </a:lnTo>
                  <a:lnTo>
                    <a:pt x="485" y="34"/>
                  </a:lnTo>
                  <a:lnTo>
                    <a:pt x="486" y="34"/>
                  </a:lnTo>
                  <a:lnTo>
                    <a:pt x="509" y="66"/>
                  </a:lnTo>
                  <a:lnTo>
                    <a:pt x="511" y="68"/>
                  </a:lnTo>
                  <a:lnTo>
                    <a:pt x="515" y="70"/>
                  </a:lnTo>
                  <a:lnTo>
                    <a:pt x="532" y="64"/>
                  </a:lnTo>
                  <a:lnTo>
                    <a:pt x="534" y="64"/>
                  </a:lnTo>
                  <a:lnTo>
                    <a:pt x="534" y="66"/>
                  </a:lnTo>
                  <a:lnTo>
                    <a:pt x="536" y="68"/>
                  </a:lnTo>
                  <a:lnTo>
                    <a:pt x="536" y="70"/>
                  </a:lnTo>
                  <a:lnTo>
                    <a:pt x="532" y="74"/>
                  </a:lnTo>
                  <a:lnTo>
                    <a:pt x="532" y="76"/>
                  </a:lnTo>
                  <a:lnTo>
                    <a:pt x="534" y="76"/>
                  </a:lnTo>
                  <a:lnTo>
                    <a:pt x="536" y="78"/>
                  </a:lnTo>
                  <a:lnTo>
                    <a:pt x="536" y="79"/>
                  </a:lnTo>
                  <a:lnTo>
                    <a:pt x="536" y="81"/>
                  </a:lnTo>
                  <a:lnTo>
                    <a:pt x="538" y="85"/>
                  </a:lnTo>
                  <a:lnTo>
                    <a:pt x="539" y="85"/>
                  </a:lnTo>
                  <a:lnTo>
                    <a:pt x="541" y="87"/>
                  </a:lnTo>
                  <a:lnTo>
                    <a:pt x="543" y="85"/>
                  </a:lnTo>
                  <a:lnTo>
                    <a:pt x="545" y="85"/>
                  </a:lnTo>
                  <a:lnTo>
                    <a:pt x="547" y="83"/>
                  </a:lnTo>
                  <a:lnTo>
                    <a:pt x="549" y="83"/>
                  </a:lnTo>
                  <a:lnTo>
                    <a:pt x="551" y="85"/>
                  </a:lnTo>
                  <a:lnTo>
                    <a:pt x="553" y="87"/>
                  </a:lnTo>
                  <a:lnTo>
                    <a:pt x="553" y="89"/>
                  </a:lnTo>
                  <a:lnTo>
                    <a:pt x="555" y="91"/>
                  </a:lnTo>
                  <a:lnTo>
                    <a:pt x="557" y="93"/>
                  </a:lnTo>
                  <a:lnTo>
                    <a:pt x="558" y="93"/>
                  </a:lnTo>
                  <a:lnTo>
                    <a:pt x="558" y="95"/>
                  </a:lnTo>
                  <a:lnTo>
                    <a:pt x="560" y="95"/>
                  </a:lnTo>
                  <a:lnTo>
                    <a:pt x="560" y="96"/>
                  </a:lnTo>
                  <a:lnTo>
                    <a:pt x="560" y="98"/>
                  </a:lnTo>
                  <a:lnTo>
                    <a:pt x="560" y="100"/>
                  </a:lnTo>
                  <a:lnTo>
                    <a:pt x="560" y="102"/>
                  </a:lnTo>
                  <a:lnTo>
                    <a:pt x="560" y="104"/>
                  </a:lnTo>
                  <a:lnTo>
                    <a:pt x="560" y="106"/>
                  </a:lnTo>
                  <a:lnTo>
                    <a:pt x="560" y="108"/>
                  </a:lnTo>
                  <a:lnTo>
                    <a:pt x="560" y="110"/>
                  </a:lnTo>
                  <a:lnTo>
                    <a:pt x="560" y="112"/>
                  </a:lnTo>
                  <a:lnTo>
                    <a:pt x="562" y="112"/>
                  </a:lnTo>
                  <a:lnTo>
                    <a:pt x="562" y="114"/>
                  </a:lnTo>
                  <a:lnTo>
                    <a:pt x="564" y="115"/>
                  </a:lnTo>
                  <a:lnTo>
                    <a:pt x="564" y="117"/>
                  </a:lnTo>
                  <a:lnTo>
                    <a:pt x="564" y="119"/>
                  </a:lnTo>
                  <a:lnTo>
                    <a:pt x="566" y="119"/>
                  </a:lnTo>
                  <a:lnTo>
                    <a:pt x="570" y="117"/>
                  </a:lnTo>
                  <a:lnTo>
                    <a:pt x="572" y="117"/>
                  </a:lnTo>
                  <a:lnTo>
                    <a:pt x="574" y="115"/>
                  </a:lnTo>
                  <a:lnTo>
                    <a:pt x="577" y="115"/>
                  </a:lnTo>
                  <a:lnTo>
                    <a:pt x="581" y="115"/>
                  </a:lnTo>
                  <a:lnTo>
                    <a:pt x="587" y="115"/>
                  </a:lnTo>
                  <a:lnTo>
                    <a:pt x="610" y="110"/>
                  </a:lnTo>
                  <a:lnTo>
                    <a:pt x="611" y="108"/>
                  </a:lnTo>
                  <a:lnTo>
                    <a:pt x="623" y="129"/>
                  </a:lnTo>
                  <a:lnTo>
                    <a:pt x="625" y="131"/>
                  </a:lnTo>
                  <a:lnTo>
                    <a:pt x="627" y="132"/>
                  </a:lnTo>
                  <a:lnTo>
                    <a:pt x="629" y="132"/>
                  </a:lnTo>
                  <a:lnTo>
                    <a:pt x="629" y="134"/>
                  </a:lnTo>
                  <a:lnTo>
                    <a:pt x="630" y="136"/>
                  </a:lnTo>
                  <a:lnTo>
                    <a:pt x="632" y="136"/>
                  </a:lnTo>
                  <a:lnTo>
                    <a:pt x="632" y="142"/>
                  </a:lnTo>
                  <a:lnTo>
                    <a:pt x="634" y="151"/>
                  </a:lnTo>
                  <a:lnTo>
                    <a:pt x="636" y="155"/>
                  </a:lnTo>
                  <a:lnTo>
                    <a:pt x="636" y="159"/>
                  </a:lnTo>
                  <a:lnTo>
                    <a:pt x="638" y="163"/>
                  </a:lnTo>
                  <a:lnTo>
                    <a:pt x="640" y="167"/>
                  </a:lnTo>
                  <a:lnTo>
                    <a:pt x="640" y="172"/>
                  </a:lnTo>
                  <a:lnTo>
                    <a:pt x="638" y="178"/>
                  </a:lnTo>
                  <a:lnTo>
                    <a:pt x="630" y="191"/>
                  </a:lnTo>
                  <a:lnTo>
                    <a:pt x="629" y="199"/>
                  </a:lnTo>
                  <a:lnTo>
                    <a:pt x="625" y="204"/>
                  </a:lnTo>
                  <a:lnTo>
                    <a:pt x="625" y="214"/>
                  </a:lnTo>
                  <a:lnTo>
                    <a:pt x="627" y="220"/>
                  </a:lnTo>
                  <a:lnTo>
                    <a:pt x="627" y="227"/>
                  </a:lnTo>
                  <a:lnTo>
                    <a:pt x="627" y="229"/>
                  </a:lnTo>
                  <a:lnTo>
                    <a:pt x="625" y="240"/>
                  </a:lnTo>
                  <a:lnTo>
                    <a:pt x="617" y="252"/>
                  </a:lnTo>
                  <a:lnTo>
                    <a:pt x="613" y="259"/>
                  </a:lnTo>
                  <a:lnTo>
                    <a:pt x="610" y="267"/>
                  </a:lnTo>
                  <a:lnTo>
                    <a:pt x="606" y="274"/>
                  </a:lnTo>
                  <a:lnTo>
                    <a:pt x="602" y="278"/>
                  </a:lnTo>
                  <a:lnTo>
                    <a:pt x="602" y="282"/>
                  </a:lnTo>
                  <a:lnTo>
                    <a:pt x="602" y="286"/>
                  </a:lnTo>
                  <a:lnTo>
                    <a:pt x="604" y="288"/>
                  </a:lnTo>
                  <a:lnTo>
                    <a:pt x="604" y="290"/>
                  </a:lnTo>
                  <a:lnTo>
                    <a:pt x="606" y="292"/>
                  </a:lnTo>
                  <a:lnTo>
                    <a:pt x="606" y="293"/>
                  </a:lnTo>
                  <a:lnTo>
                    <a:pt x="608" y="297"/>
                  </a:lnTo>
                  <a:lnTo>
                    <a:pt x="608" y="299"/>
                  </a:lnTo>
                  <a:lnTo>
                    <a:pt x="610" y="301"/>
                  </a:lnTo>
                  <a:lnTo>
                    <a:pt x="608" y="309"/>
                  </a:lnTo>
                  <a:lnTo>
                    <a:pt x="608" y="316"/>
                  </a:lnTo>
                  <a:lnTo>
                    <a:pt x="606" y="320"/>
                  </a:lnTo>
                  <a:lnTo>
                    <a:pt x="604" y="326"/>
                  </a:lnTo>
                  <a:lnTo>
                    <a:pt x="608" y="337"/>
                  </a:lnTo>
                  <a:lnTo>
                    <a:pt x="617" y="352"/>
                  </a:lnTo>
                  <a:lnTo>
                    <a:pt x="619" y="362"/>
                  </a:lnTo>
                  <a:lnTo>
                    <a:pt x="621" y="375"/>
                  </a:lnTo>
                  <a:lnTo>
                    <a:pt x="621" y="382"/>
                  </a:lnTo>
                  <a:lnTo>
                    <a:pt x="621" y="388"/>
                  </a:lnTo>
                  <a:lnTo>
                    <a:pt x="623" y="407"/>
                  </a:lnTo>
                  <a:lnTo>
                    <a:pt x="625" y="413"/>
                  </a:lnTo>
                  <a:lnTo>
                    <a:pt x="627" y="417"/>
                  </a:lnTo>
                  <a:lnTo>
                    <a:pt x="629" y="422"/>
                  </a:lnTo>
                  <a:lnTo>
                    <a:pt x="630" y="426"/>
                  </a:lnTo>
                  <a:lnTo>
                    <a:pt x="630" y="432"/>
                  </a:lnTo>
                  <a:lnTo>
                    <a:pt x="632" y="435"/>
                  </a:lnTo>
                  <a:lnTo>
                    <a:pt x="632" y="439"/>
                  </a:lnTo>
                  <a:lnTo>
                    <a:pt x="634" y="445"/>
                  </a:lnTo>
                  <a:lnTo>
                    <a:pt x="636" y="449"/>
                  </a:lnTo>
                  <a:lnTo>
                    <a:pt x="638" y="454"/>
                  </a:lnTo>
                  <a:lnTo>
                    <a:pt x="640" y="460"/>
                  </a:lnTo>
                  <a:lnTo>
                    <a:pt x="640" y="466"/>
                  </a:lnTo>
                  <a:lnTo>
                    <a:pt x="642" y="470"/>
                  </a:lnTo>
                  <a:lnTo>
                    <a:pt x="642" y="475"/>
                  </a:lnTo>
                  <a:lnTo>
                    <a:pt x="642" y="479"/>
                  </a:lnTo>
                  <a:lnTo>
                    <a:pt x="642" y="485"/>
                  </a:lnTo>
                  <a:lnTo>
                    <a:pt x="644" y="487"/>
                  </a:lnTo>
                  <a:lnTo>
                    <a:pt x="644" y="488"/>
                  </a:lnTo>
                  <a:lnTo>
                    <a:pt x="646" y="496"/>
                  </a:lnTo>
                  <a:lnTo>
                    <a:pt x="647" y="502"/>
                  </a:lnTo>
                  <a:lnTo>
                    <a:pt x="649" y="507"/>
                  </a:lnTo>
                  <a:lnTo>
                    <a:pt x="653" y="513"/>
                  </a:lnTo>
                  <a:lnTo>
                    <a:pt x="657" y="517"/>
                  </a:lnTo>
                  <a:lnTo>
                    <a:pt x="659" y="519"/>
                  </a:lnTo>
                  <a:lnTo>
                    <a:pt x="659" y="523"/>
                  </a:lnTo>
                  <a:lnTo>
                    <a:pt x="659" y="526"/>
                  </a:lnTo>
                  <a:lnTo>
                    <a:pt x="657" y="530"/>
                  </a:lnTo>
                  <a:lnTo>
                    <a:pt x="655" y="536"/>
                  </a:lnTo>
                  <a:lnTo>
                    <a:pt x="655" y="540"/>
                  </a:lnTo>
                  <a:lnTo>
                    <a:pt x="651" y="543"/>
                  </a:lnTo>
                  <a:lnTo>
                    <a:pt x="647" y="545"/>
                  </a:lnTo>
                  <a:lnTo>
                    <a:pt x="642" y="549"/>
                  </a:lnTo>
                  <a:lnTo>
                    <a:pt x="640" y="553"/>
                  </a:lnTo>
                  <a:lnTo>
                    <a:pt x="638" y="557"/>
                  </a:lnTo>
                  <a:lnTo>
                    <a:pt x="640" y="562"/>
                  </a:lnTo>
                  <a:lnTo>
                    <a:pt x="644" y="568"/>
                  </a:lnTo>
                  <a:lnTo>
                    <a:pt x="644" y="574"/>
                  </a:lnTo>
                  <a:lnTo>
                    <a:pt x="644" y="579"/>
                  </a:lnTo>
                  <a:lnTo>
                    <a:pt x="642" y="587"/>
                  </a:lnTo>
                  <a:lnTo>
                    <a:pt x="640" y="593"/>
                  </a:lnTo>
                  <a:lnTo>
                    <a:pt x="640" y="596"/>
                  </a:lnTo>
                  <a:lnTo>
                    <a:pt x="638" y="600"/>
                  </a:lnTo>
                  <a:lnTo>
                    <a:pt x="638" y="606"/>
                  </a:lnTo>
                  <a:lnTo>
                    <a:pt x="636" y="612"/>
                  </a:lnTo>
                  <a:lnTo>
                    <a:pt x="632" y="617"/>
                  </a:lnTo>
                  <a:lnTo>
                    <a:pt x="630" y="623"/>
                  </a:lnTo>
                  <a:lnTo>
                    <a:pt x="627" y="627"/>
                  </a:lnTo>
                  <a:lnTo>
                    <a:pt x="625" y="631"/>
                  </a:lnTo>
                  <a:lnTo>
                    <a:pt x="619" y="638"/>
                  </a:lnTo>
                  <a:lnTo>
                    <a:pt x="619" y="644"/>
                  </a:lnTo>
                  <a:lnTo>
                    <a:pt x="615" y="651"/>
                  </a:lnTo>
                  <a:lnTo>
                    <a:pt x="617" y="659"/>
                  </a:lnTo>
                  <a:lnTo>
                    <a:pt x="617" y="666"/>
                  </a:lnTo>
                  <a:lnTo>
                    <a:pt x="617" y="668"/>
                  </a:lnTo>
                  <a:lnTo>
                    <a:pt x="613" y="678"/>
                  </a:lnTo>
                  <a:lnTo>
                    <a:pt x="610" y="684"/>
                  </a:lnTo>
                  <a:lnTo>
                    <a:pt x="615" y="685"/>
                  </a:lnTo>
                  <a:lnTo>
                    <a:pt x="621" y="687"/>
                  </a:lnTo>
                  <a:lnTo>
                    <a:pt x="623" y="687"/>
                  </a:lnTo>
                  <a:lnTo>
                    <a:pt x="625" y="687"/>
                  </a:lnTo>
                  <a:lnTo>
                    <a:pt x="623" y="699"/>
                  </a:lnTo>
                  <a:lnTo>
                    <a:pt x="619" y="723"/>
                  </a:lnTo>
                  <a:lnTo>
                    <a:pt x="611" y="771"/>
                  </a:lnTo>
                  <a:lnTo>
                    <a:pt x="613" y="771"/>
                  </a:lnTo>
                  <a:lnTo>
                    <a:pt x="617" y="773"/>
                  </a:lnTo>
                  <a:lnTo>
                    <a:pt x="638" y="773"/>
                  </a:lnTo>
                  <a:lnTo>
                    <a:pt x="640" y="773"/>
                  </a:lnTo>
                  <a:lnTo>
                    <a:pt x="642" y="773"/>
                  </a:lnTo>
                  <a:lnTo>
                    <a:pt x="644" y="773"/>
                  </a:lnTo>
                  <a:lnTo>
                    <a:pt x="646" y="771"/>
                  </a:lnTo>
                  <a:lnTo>
                    <a:pt x="649" y="771"/>
                  </a:lnTo>
                  <a:lnTo>
                    <a:pt x="651" y="774"/>
                  </a:lnTo>
                  <a:lnTo>
                    <a:pt x="653" y="778"/>
                  </a:lnTo>
                  <a:lnTo>
                    <a:pt x="653" y="782"/>
                  </a:lnTo>
                  <a:lnTo>
                    <a:pt x="649" y="784"/>
                  </a:lnTo>
                  <a:lnTo>
                    <a:pt x="649" y="788"/>
                  </a:lnTo>
                  <a:lnTo>
                    <a:pt x="651" y="791"/>
                  </a:lnTo>
                  <a:lnTo>
                    <a:pt x="653" y="793"/>
                  </a:lnTo>
                  <a:lnTo>
                    <a:pt x="653" y="795"/>
                  </a:lnTo>
                  <a:lnTo>
                    <a:pt x="655" y="797"/>
                  </a:lnTo>
                  <a:lnTo>
                    <a:pt x="657" y="801"/>
                  </a:lnTo>
                  <a:lnTo>
                    <a:pt x="657" y="805"/>
                  </a:lnTo>
                  <a:lnTo>
                    <a:pt x="655" y="809"/>
                  </a:lnTo>
                  <a:lnTo>
                    <a:pt x="655" y="814"/>
                  </a:lnTo>
                  <a:lnTo>
                    <a:pt x="657" y="818"/>
                  </a:lnTo>
                  <a:lnTo>
                    <a:pt x="657" y="822"/>
                  </a:lnTo>
                  <a:lnTo>
                    <a:pt x="655" y="826"/>
                  </a:lnTo>
                  <a:lnTo>
                    <a:pt x="655" y="833"/>
                  </a:lnTo>
                  <a:lnTo>
                    <a:pt x="657" y="837"/>
                  </a:lnTo>
                  <a:lnTo>
                    <a:pt x="659" y="839"/>
                  </a:lnTo>
                  <a:lnTo>
                    <a:pt x="661" y="843"/>
                  </a:lnTo>
                  <a:lnTo>
                    <a:pt x="663" y="844"/>
                  </a:lnTo>
                  <a:lnTo>
                    <a:pt x="666" y="848"/>
                  </a:lnTo>
                  <a:lnTo>
                    <a:pt x="668" y="850"/>
                  </a:lnTo>
                  <a:lnTo>
                    <a:pt x="672" y="854"/>
                  </a:lnTo>
                  <a:lnTo>
                    <a:pt x="676" y="856"/>
                  </a:lnTo>
                  <a:lnTo>
                    <a:pt x="678" y="858"/>
                  </a:lnTo>
                  <a:lnTo>
                    <a:pt x="680" y="860"/>
                  </a:lnTo>
                  <a:lnTo>
                    <a:pt x="682" y="860"/>
                  </a:lnTo>
                  <a:lnTo>
                    <a:pt x="683" y="860"/>
                  </a:lnTo>
                  <a:lnTo>
                    <a:pt x="689" y="862"/>
                  </a:lnTo>
                  <a:lnTo>
                    <a:pt x="695" y="863"/>
                  </a:lnTo>
                  <a:lnTo>
                    <a:pt x="699" y="865"/>
                  </a:lnTo>
                  <a:lnTo>
                    <a:pt x="700" y="867"/>
                  </a:lnTo>
                  <a:lnTo>
                    <a:pt x="702" y="869"/>
                  </a:lnTo>
                  <a:lnTo>
                    <a:pt x="704" y="871"/>
                  </a:lnTo>
                  <a:lnTo>
                    <a:pt x="706" y="871"/>
                  </a:lnTo>
                  <a:lnTo>
                    <a:pt x="710" y="871"/>
                  </a:lnTo>
                  <a:lnTo>
                    <a:pt x="714" y="871"/>
                  </a:lnTo>
                  <a:lnTo>
                    <a:pt x="716" y="869"/>
                  </a:lnTo>
                  <a:lnTo>
                    <a:pt x="718" y="869"/>
                  </a:lnTo>
                  <a:lnTo>
                    <a:pt x="719" y="869"/>
                  </a:lnTo>
                  <a:lnTo>
                    <a:pt x="721" y="869"/>
                  </a:lnTo>
                  <a:lnTo>
                    <a:pt x="723" y="869"/>
                  </a:lnTo>
                  <a:lnTo>
                    <a:pt x="725" y="869"/>
                  </a:lnTo>
                  <a:lnTo>
                    <a:pt x="727" y="867"/>
                  </a:lnTo>
                  <a:lnTo>
                    <a:pt x="729" y="867"/>
                  </a:lnTo>
                  <a:lnTo>
                    <a:pt x="731" y="867"/>
                  </a:lnTo>
                  <a:lnTo>
                    <a:pt x="733" y="865"/>
                  </a:lnTo>
                  <a:lnTo>
                    <a:pt x="735" y="865"/>
                  </a:lnTo>
                  <a:lnTo>
                    <a:pt x="736" y="865"/>
                  </a:lnTo>
                  <a:lnTo>
                    <a:pt x="738" y="865"/>
                  </a:lnTo>
                  <a:lnTo>
                    <a:pt x="740" y="867"/>
                  </a:lnTo>
                  <a:lnTo>
                    <a:pt x="742" y="865"/>
                  </a:lnTo>
                  <a:lnTo>
                    <a:pt x="744" y="865"/>
                  </a:lnTo>
                  <a:lnTo>
                    <a:pt x="746" y="863"/>
                  </a:lnTo>
                  <a:lnTo>
                    <a:pt x="748" y="863"/>
                  </a:lnTo>
                  <a:lnTo>
                    <a:pt x="750" y="863"/>
                  </a:lnTo>
                  <a:lnTo>
                    <a:pt x="752" y="863"/>
                  </a:lnTo>
                  <a:lnTo>
                    <a:pt x="754" y="862"/>
                  </a:lnTo>
                  <a:lnTo>
                    <a:pt x="755" y="862"/>
                  </a:lnTo>
                  <a:lnTo>
                    <a:pt x="757" y="862"/>
                  </a:lnTo>
                  <a:lnTo>
                    <a:pt x="759" y="862"/>
                  </a:lnTo>
                  <a:lnTo>
                    <a:pt x="761" y="862"/>
                  </a:lnTo>
                  <a:lnTo>
                    <a:pt x="763" y="862"/>
                  </a:lnTo>
                  <a:lnTo>
                    <a:pt x="765" y="862"/>
                  </a:lnTo>
                  <a:lnTo>
                    <a:pt x="765" y="863"/>
                  </a:lnTo>
                  <a:lnTo>
                    <a:pt x="767" y="863"/>
                  </a:lnTo>
                  <a:lnTo>
                    <a:pt x="769" y="865"/>
                  </a:lnTo>
                  <a:lnTo>
                    <a:pt x="771" y="865"/>
                  </a:lnTo>
                  <a:lnTo>
                    <a:pt x="772" y="867"/>
                  </a:lnTo>
                  <a:lnTo>
                    <a:pt x="774" y="867"/>
                  </a:lnTo>
                  <a:lnTo>
                    <a:pt x="774" y="869"/>
                  </a:lnTo>
                  <a:lnTo>
                    <a:pt x="776" y="869"/>
                  </a:lnTo>
                  <a:lnTo>
                    <a:pt x="778" y="869"/>
                  </a:lnTo>
                  <a:lnTo>
                    <a:pt x="780" y="869"/>
                  </a:lnTo>
                  <a:lnTo>
                    <a:pt x="782" y="871"/>
                  </a:lnTo>
                  <a:lnTo>
                    <a:pt x="784" y="871"/>
                  </a:lnTo>
                  <a:lnTo>
                    <a:pt x="786" y="871"/>
                  </a:lnTo>
                  <a:lnTo>
                    <a:pt x="788" y="873"/>
                  </a:lnTo>
                  <a:lnTo>
                    <a:pt x="790" y="873"/>
                  </a:lnTo>
                  <a:lnTo>
                    <a:pt x="791" y="873"/>
                  </a:lnTo>
                  <a:lnTo>
                    <a:pt x="795" y="873"/>
                  </a:lnTo>
                  <a:lnTo>
                    <a:pt x="797" y="873"/>
                  </a:lnTo>
                  <a:lnTo>
                    <a:pt x="799" y="875"/>
                  </a:lnTo>
                  <a:lnTo>
                    <a:pt x="801" y="875"/>
                  </a:lnTo>
                  <a:lnTo>
                    <a:pt x="803" y="875"/>
                  </a:lnTo>
                  <a:lnTo>
                    <a:pt x="805" y="875"/>
                  </a:lnTo>
                  <a:lnTo>
                    <a:pt x="807" y="875"/>
                  </a:lnTo>
                  <a:lnTo>
                    <a:pt x="808" y="875"/>
                  </a:lnTo>
                  <a:lnTo>
                    <a:pt x="810" y="877"/>
                  </a:lnTo>
                  <a:lnTo>
                    <a:pt x="812" y="877"/>
                  </a:lnTo>
                  <a:lnTo>
                    <a:pt x="814" y="877"/>
                  </a:lnTo>
                  <a:lnTo>
                    <a:pt x="814" y="879"/>
                  </a:lnTo>
                  <a:lnTo>
                    <a:pt x="816" y="879"/>
                  </a:lnTo>
                  <a:lnTo>
                    <a:pt x="818" y="879"/>
                  </a:lnTo>
                  <a:lnTo>
                    <a:pt x="820" y="880"/>
                  </a:lnTo>
                  <a:lnTo>
                    <a:pt x="822" y="880"/>
                  </a:lnTo>
                  <a:lnTo>
                    <a:pt x="824" y="880"/>
                  </a:lnTo>
                  <a:lnTo>
                    <a:pt x="826" y="880"/>
                  </a:lnTo>
                  <a:lnTo>
                    <a:pt x="827" y="880"/>
                  </a:lnTo>
                  <a:lnTo>
                    <a:pt x="829" y="880"/>
                  </a:lnTo>
                  <a:lnTo>
                    <a:pt x="833" y="880"/>
                  </a:lnTo>
                  <a:lnTo>
                    <a:pt x="837" y="879"/>
                  </a:lnTo>
                  <a:lnTo>
                    <a:pt x="837" y="877"/>
                  </a:lnTo>
                  <a:lnTo>
                    <a:pt x="839" y="875"/>
                  </a:lnTo>
                  <a:lnTo>
                    <a:pt x="841" y="875"/>
                  </a:lnTo>
                  <a:lnTo>
                    <a:pt x="841" y="873"/>
                  </a:lnTo>
                  <a:lnTo>
                    <a:pt x="846" y="875"/>
                  </a:lnTo>
                  <a:lnTo>
                    <a:pt x="848" y="879"/>
                  </a:lnTo>
                  <a:lnTo>
                    <a:pt x="850" y="882"/>
                  </a:lnTo>
                  <a:lnTo>
                    <a:pt x="852" y="886"/>
                  </a:lnTo>
                  <a:lnTo>
                    <a:pt x="852" y="890"/>
                  </a:lnTo>
                  <a:lnTo>
                    <a:pt x="852" y="894"/>
                  </a:lnTo>
                  <a:lnTo>
                    <a:pt x="850" y="899"/>
                  </a:lnTo>
                  <a:lnTo>
                    <a:pt x="848" y="903"/>
                  </a:lnTo>
                  <a:lnTo>
                    <a:pt x="846" y="909"/>
                  </a:lnTo>
                  <a:lnTo>
                    <a:pt x="844" y="915"/>
                  </a:lnTo>
                  <a:lnTo>
                    <a:pt x="843" y="918"/>
                  </a:lnTo>
                  <a:lnTo>
                    <a:pt x="839" y="924"/>
                  </a:lnTo>
                  <a:lnTo>
                    <a:pt x="837" y="930"/>
                  </a:lnTo>
                  <a:lnTo>
                    <a:pt x="837" y="933"/>
                  </a:lnTo>
                  <a:lnTo>
                    <a:pt x="837" y="941"/>
                  </a:lnTo>
                  <a:lnTo>
                    <a:pt x="835" y="947"/>
                  </a:lnTo>
                  <a:lnTo>
                    <a:pt x="835" y="951"/>
                  </a:lnTo>
                  <a:lnTo>
                    <a:pt x="833" y="954"/>
                  </a:lnTo>
                  <a:lnTo>
                    <a:pt x="831" y="960"/>
                  </a:lnTo>
                  <a:lnTo>
                    <a:pt x="829" y="964"/>
                  </a:lnTo>
                  <a:lnTo>
                    <a:pt x="824" y="968"/>
                  </a:lnTo>
                  <a:lnTo>
                    <a:pt x="822" y="969"/>
                  </a:lnTo>
                  <a:lnTo>
                    <a:pt x="818" y="969"/>
                  </a:lnTo>
                  <a:lnTo>
                    <a:pt x="810" y="971"/>
                  </a:lnTo>
                  <a:lnTo>
                    <a:pt x="807" y="973"/>
                  </a:lnTo>
                  <a:lnTo>
                    <a:pt x="803" y="977"/>
                  </a:lnTo>
                  <a:lnTo>
                    <a:pt x="799" y="981"/>
                  </a:lnTo>
                  <a:lnTo>
                    <a:pt x="797" y="985"/>
                  </a:lnTo>
                  <a:lnTo>
                    <a:pt x="795" y="988"/>
                  </a:lnTo>
                  <a:lnTo>
                    <a:pt x="797" y="990"/>
                  </a:lnTo>
                  <a:lnTo>
                    <a:pt x="799" y="992"/>
                  </a:lnTo>
                  <a:lnTo>
                    <a:pt x="801" y="996"/>
                  </a:lnTo>
                  <a:lnTo>
                    <a:pt x="805" y="996"/>
                  </a:lnTo>
                  <a:lnTo>
                    <a:pt x="808" y="998"/>
                  </a:lnTo>
                  <a:lnTo>
                    <a:pt x="812" y="1000"/>
                  </a:lnTo>
                  <a:lnTo>
                    <a:pt x="814" y="1004"/>
                  </a:lnTo>
                  <a:lnTo>
                    <a:pt x="820" y="1005"/>
                  </a:lnTo>
                  <a:lnTo>
                    <a:pt x="824" y="1005"/>
                  </a:lnTo>
                  <a:lnTo>
                    <a:pt x="829" y="1005"/>
                  </a:lnTo>
                  <a:lnTo>
                    <a:pt x="833" y="1005"/>
                  </a:lnTo>
                  <a:lnTo>
                    <a:pt x="839" y="1002"/>
                  </a:lnTo>
                  <a:lnTo>
                    <a:pt x="844" y="1000"/>
                  </a:lnTo>
                  <a:lnTo>
                    <a:pt x="848" y="1000"/>
                  </a:lnTo>
                  <a:lnTo>
                    <a:pt x="852" y="998"/>
                  </a:lnTo>
                  <a:lnTo>
                    <a:pt x="858" y="998"/>
                  </a:lnTo>
                  <a:lnTo>
                    <a:pt x="862" y="996"/>
                  </a:lnTo>
                  <a:lnTo>
                    <a:pt x="865" y="998"/>
                  </a:lnTo>
                  <a:lnTo>
                    <a:pt x="865" y="1000"/>
                  </a:lnTo>
                  <a:lnTo>
                    <a:pt x="867" y="1000"/>
                  </a:lnTo>
                  <a:lnTo>
                    <a:pt x="869" y="1000"/>
                  </a:lnTo>
                  <a:lnTo>
                    <a:pt x="875" y="1000"/>
                  </a:lnTo>
                  <a:lnTo>
                    <a:pt x="877" y="1002"/>
                  </a:lnTo>
                  <a:lnTo>
                    <a:pt x="882" y="1004"/>
                  </a:lnTo>
                  <a:lnTo>
                    <a:pt x="888" y="1004"/>
                  </a:lnTo>
                  <a:lnTo>
                    <a:pt x="894" y="1002"/>
                  </a:lnTo>
                  <a:lnTo>
                    <a:pt x="898" y="1002"/>
                  </a:lnTo>
                  <a:lnTo>
                    <a:pt x="903" y="1004"/>
                  </a:lnTo>
                  <a:lnTo>
                    <a:pt x="905" y="1005"/>
                  </a:lnTo>
                  <a:lnTo>
                    <a:pt x="909" y="1009"/>
                  </a:lnTo>
                  <a:lnTo>
                    <a:pt x="913" y="1009"/>
                  </a:lnTo>
                  <a:lnTo>
                    <a:pt x="915" y="1009"/>
                  </a:lnTo>
                  <a:lnTo>
                    <a:pt x="916" y="1009"/>
                  </a:lnTo>
                  <a:lnTo>
                    <a:pt x="918" y="1011"/>
                  </a:lnTo>
                  <a:lnTo>
                    <a:pt x="918" y="1013"/>
                  </a:lnTo>
                  <a:lnTo>
                    <a:pt x="920" y="1013"/>
                  </a:lnTo>
                  <a:lnTo>
                    <a:pt x="924" y="1017"/>
                  </a:lnTo>
                  <a:lnTo>
                    <a:pt x="924" y="1019"/>
                  </a:lnTo>
                  <a:lnTo>
                    <a:pt x="926" y="1017"/>
                  </a:lnTo>
                  <a:lnTo>
                    <a:pt x="928" y="1015"/>
                  </a:lnTo>
                  <a:lnTo>
                    <a:pt x="928" y="1013"/>
                  </a:lnTo>
                  <a:lnTo>
                    <a:pt x="928" y="1011"/>
                  </a:lnTo>
                  <a:lnTo>
                    <a:pt x="928" y="1009"/>
                  </a:lnTo>
                  <a:lnTo>
                    <a:pt x="928" y="1007"/>
                  </a:lnTo>
                  <a:lnTo>
                    <a:pt x="928" y="1005"/>
                  </a:lnTo>
                  <a:lnTo>
                    <a:pt x="928" y="1004"/>
                  </a:lnTo>
                  <a:lnTo>
                    <a:pt x="926" y="1004"/>
                  </a:lnTo>
                  <a:lnTo>
                    <a:pt x="924" y="1002"/>
                  </a:lnTo>
                  <a:lnTo>
                    <a:pt x="924" y="1000"/>
                  </a:lnTo>
                  <a:lnTo>
                    <a:pt x="922" y="998"/>
                  </a:lnTo>
                  <a:lnTo>
                    <a:pt x="922" y="996"/>
                  </a:lnTo>
                  <a:lnTo>
                    <a:pt x="922" y="994"/>
                  </a:lnTo>
                  <a:lnTo>
                    <a:pt x="922" y="992"/>
                  </a:lnTo>
                  <a:lnTo>
                    <a:pt x="922" y="990"/>
                  </a:lnTo>
                  <a:lnTo>
                    <a:pt x="920" y="990"/>
                  </a:lnTo>
                  <a:lnTo>
                    <a:pt x="920" y="988"/>
                  </a:lnTo>
                  <a:lnTo>
                    <a:pt x="920" y="987"/>
                  </a:lnTo>
                  <a:lnTo>
                    <a:pt x="920" y="983"/>
                  </a:lnTo>
                  <a:lnTo>
                    <a:pt x="922" y="977"/>
                  </a:lnTo>
                  <a:lnTo>
                    <a:pt x="924" y="975"/>
                  </a:lnTo>
                  <a:lnTo>
                    <a:pt x="924" y="973"/>
                  </a:lnTo>
                  <a:lnTo>
                    <a:pt x="926" y="973"/>
                  </a:lnTo>
                  <a:lnTo>
                    <a:pt x="926" y="971"/>
                  </a:lnTo>
                  <a:lnTo>
                    <a:pt x="926" y="969"/>
                  </a:lnTo>
                  <a:lnTo>
                    <a:pt x="924" y="968"/>
                  </a:lnTo>
                  <a:lnTo>
                    <a:pt x="922" y="968"/>
                  </a:lnTo>
                  <a:lnTo>
                    <a:pt x="920" y="966"/>
                  </a:lnTo>
                  <a:lnTo>
                    <a:pt x="918" y="966"/>
                  </a:lnTo>
                  <a:lnTo>
                    <a:pt x="916" y="964"/>
                  </a:lnTo>
                  <a:lnTo>
                    <a:pt x="915" y="962"/>
                  </a:lnTo>
                  <a:lnTo>
                    <a:pt x="915" y="960"/>
                  </a:lnTo>
                  <a:lnTo>
                    <a:pt x="918" y="954"/>
                  </a:lnTo>
                  <a:lnTo>
                    <a:pt x="920" y="952"/>
                  </a:lnTo>
                  <a:lnTo>
                    <a:pt x="920" y="954"/>
                  </a:lnTo>
                  <a:lnTo>
                    <a:pt x="922" y="954"/>
                  </a:lnTo>
                  <a:lnTo>
                    <a:pt x="924" y="952"/>
                  </a:lnTo>
                  <a:lnTo>
                    <a:pt x="926" y="951"/>
                  </a:lnTo>
                  <a:lnTo>
                    <a:pt x="930" y="949"/>
                  </a:lnTo>
                  <a:lnTo>
                    <a:pt x="932" y="947"/>
                  </a:lnTo>
                  <a:lnTo>
                    <a:pt x="932" y="945"/>
                  </a:lnTo>
                  <a:lnTo>
                    <a:pt x="933" y="943"/>
                  </a:lnTo>
                  <a:lnTo>
                    <a:pt x="933" y="941"/>
                  </a:lnTo>
                  <a:lnTo>
                    <a:pt x="932" y="939"/>
                  </a:lnTo>
                  <a:lnTo>
                    <a:pt x="933" y="939"/>
                  </a:lnTo>
                  <a:lnTo>
                    <a:pt x="935" y="939"/>
                  </a:lnTo>
                  <a:lnTo>
                    <a:pt x="939" y="939"/>
                  </a:lnTo>
                  <a:lnTo>
                    <a:pt x="941" y="937"/>
                  </a:lnTo>
                  <a:lnTo>
                    <a:pt x="941" y="935"/>
                  </a:lnTo>
                  <a:lnTo>
                    <a:pt x="937" y="933"/>
                  </a:lnTo>
                  <a:lnTo>
                    <a:pt x="935" y="933"/>
                  </a:lnTo>
                  <a:lnTo>
                    <a:pt x="937" y="932"/>
                  </a:lnTo>
                  <a:lnTo>
                    <a:pt x="939" y="932"/>
                  </a:lnTo>
                  <a:lnTo>
                    <a:pt x="941" y="930"/>
                  </a:lnTo>
                  <a:lnTo>
                    <a:pt x="943" y="928"/>
                  </a:lnTo>
                  <a:lnTo>
                    <a:pt x="943" y="926"/>
                  </a:lnTo>
                  <a:lnTo>
                    <a:pt x="945" y="924"/>
                  </a:lnTo>
                  <a:lnTo>
                    <a:pt x="945" y="922"/>
                  </a:lnTo>
                  <a:lnTo>
                    <a:pt x="945" y="920"/>
                  </a:lnTo>
                  <a:lnTo>
                    <a:pt x="945" y="918"/>
                  </a:lnTo>
                  <a:lnTo>
                    <a:pt x="943" y="916"/>
                  </a:lnTo>
                  <a:lnTo>
                    <a:pt x="943" y="915"/>
                  </a:lnTo>
                  <a:lnTo>
                    <a:pt x="941" y="915"/>
                  </a:lnTo>
                  <a:lnTo>
                    <a:pt x="941" y="913"/>
                  </a:lnTo>
                  <a:lnTo>
                    <a:pt x="941" y="911"/>
                  </a:lnTo>
                  <a:lnTo>
                    <a:pt x="941" y="909"/>
                  </a:lnTo>
                  <a:lnTo>
                    <a:pt x="941" y="907"/>
                  </a:lnTo>
                  <a:lnTo>
                    <a:pt x="941" y="905"/>
                  </a:lnTo>
                  <a:lnTo>
                    <a:pt x="941" y="901"/>
                  </a:lnTo>
                  <a:lnTo>
                    <a:pt x="941" y="899"/>
                  </a:lnTo>
                  <a:lnTo>
                    <a:pt x="939" y="899"/>
                  </a:lnTo>
                  <a:lnTo>
                    <a:pt x="939" y="898"/>
                  </a:lnTo>
                  <a:lnTo>
                    <a:pt x="939" y="896"/>
                  </a:lnTo>
                  <a:lnTo>
                    <a:pt x="939" y="894"/>
                  </a:lnTo>
                  <a:lnTo>
                    <a:pt x="941" y="888"/>
                  </a:lnTo>
                  <a:lnTo>
                    <a:pt x="943" y="884"/>
                  </a:lnTo>
                  <a:lnTo>
                    <a:pt x="943" y="882"/>
                  </a:lnTo>
                  <a:lnTo>
                    <a:pt x="943" y="880"/>
                  </a:lnTo>
                  <a:lnTo>
                    <a:pt x="943" y="879"/>
                  </a:lnTo>
                  <a:lnTo>
                    <a:pt x="943" y="877"/>
                  </a:lnTo>
                  <a:lnTo>
                    <a:pt x="943" y="875"/>
                  </a:lnTo>
                  <a:lnTo>
                    <a:pt x="943" y="873"/>
                  </a:lnTo>
                  <a:lnTo>
                    <a:pt x="943" y="871"/>
                  </a:lnTo>
                  <a:lnTo>
                    <a:pt x="943" y="869"/>
                  </a:lnTo>
                  <a:lnTo>
                    <a:pt x="943" y="867"/>
                  </a:lnTo>
                  <a:lnTo>
                    <a:pt x="943" y="865"/>
                  </a:lnTo>
                  <a:lnTo>
                    <a:pt x="943" y="863"/>
                  </a:lnTo>
                  <a:lnTo>
                    <a:pt x="943" y="862"/>
                  </a:lnTo>
                  <a:lnTo>
                    <a:pt x="943" y="860"/>
                  </a:lnTo>
                  <a:lnTo>
                    <a:pt x="945" y="858"/>
                  </a:lnTo>
                  <a:lnTo>
                    <a:pt x="945" y="856"/>
                  </a:lnTo>
                  <a:lnTo>
                    <a:pt x="947" y="856"/>
                  </a:lnTo>
                  <a:lnTo>
                    <a:pt x="947" y="854"/>
                  </a:lnTo>
                  <a:lnTo>
                    <a:pt x="949" y="852"/>
                  </a:lnTo>
                  <a:lnTo>
                    <a:pt x="947" y="850"/>
                  </a:lnTo>
                  <a:lnTo>
                    <a:pt x="947" y="848"/>
                  </a:lnTo>
                  <a:lnTo>
                    <a:pt x="945" y="846"/>
                  </a:lnTo>
                  <a:lnTo>
                    <a:pt x="943" y="844"/>
                  </a:lnTo>
                  <a:lnTo>
                    <a:pt x="941" y="843"/>
                  </a:lnTo>
                  <a:lnTo>
                    <a:pt x="941" y="841"/>
                  </a:lnTo>
                  <a:lnTo>
                    <a:pt x="943" y="839"/>
                  </a:lnTo>
                  <a:lnTo>
                    <a:pt x="945" y="839"/>
                  </a:lnTo>
                  <a:lnTo>
                    <a:pt x="947" y="841"/>
                  </a:lnTo>
                  <a:lnTo>
                    <a:pt x="949" y="841"/>
                  </a:lnTo>
                  <a:lnTo>
                    <a:pt x="951" y="839"/>
                  </a:lnTo>
                  <a:lnTo>
                    <a:pt x="951" y="837"/>
                  </a:lnTo>
                  <a:lnTo>
                    <a:pt x="952" y="835"/>
                  </a:lnTo>
                  <a:lnTo>
                    <a:pt x="954" y="833"/>
                  </a:lnTo>
                  <a:lnTo>
                    <a:pt x="956" y="833"/>
                  </a:lnTo>
                  <a:lnTo>
                    <a:pt x="958" y="833"/>
                  </a:lnTo>
                  <a:lnTo>
                    <a:pt x="958" y="835"/>
                  </a:lnTo>
                  <a:lnTo>
                    <a:pt x="960" y="835"/>
                  </a:lnTo>
                  <a:lnTo>
                    <a:pt x="962" y="835"/>
                  </a:lnTo>
                  <a:lnTo>
                    <a:pt x="964" y="835"/>
                  </a:lnTo>
                  <a:lnTo>
                    <a:pt x="966" y="833"/>
                  </a:lnTo>
                  <a:lnTo>
                    <a:pt x="968" y="833"/>
                  </a:lnTo>
                  <a:lnTo>
                    <a:pt x="969" y="835"/>
                  </a:lnTo>
                  <a:lnTo>
                    <a:pt x="971" y="835"/>
                  </a:lnTo>
                  <a:lnTo>
                    <a:pt x="973" y="835"/>
                  </a:lnTo>
                  <a:lnTo>
                    <a:pt x="975" y="835"/>
                  </a:lnTo>
                  <a:lnTo>
                    <a:pt x="977" y="835"/>
                  </a:lnTo>
                  <a:lnTo>
                    <a:pt x="979" y="835"/>
                  </a:lnTo>
                  <a:lnTo>
                    <a:pt x="981" y="833"/>
                  </a:lnTo>
                  <a:lnTo>
                    <a:pt x="983" y="833"/>
                  </a:lnTo>
                  <a:lnTo>
                    <a:pt x="985" y="831"/>
                  </a:lnTo>
                  <a:lnTo>
                    <a:pt x="987" y="829"/>
                  </a:lnTo>
                  <a:lnTo>
                    <a:pt x="988" y="827"/>
                  </a:lnTo>
                  <a:lnTo>
                    <a:pt x="990" y="826"/>
                  </a:lnTo>
                  <a:lnTo>
                    <a:pt x="990" y="824"/>
                  </a:lnTo>
                  <a:lnTo>
                    <a:pt x="990" y="822"/>
                  </a:lnTo>
                  <a:lnTo>
                    <a:pt x="990" y="820"/>
                  </a:lnTo>
                  <a:lnTo>
                    <a:pt x="992" y="820"/>
                  </a:lnTo>
                  <a:lnTo>
                    <a:pt x="992" y="818"/>
                  </a:lnTo>
                  <a:lnTo>
                    <a:pt x="992" y="816"/>
                  </a:lnTo>
                  <a:lnTo>
                    <a:pt x="994" y="816"/>
                  </a:lnTo>
                  <a:lnTo>
                    <a:pt x="994" y="814"/>
                  </a:lnTo>
                  <a:lnTo>
                    <a:pt x="994" y="812"/>
                  </a:lnTo>
                  <a:lnTo>
                    <a:pt x="994" y="810"/>
                  </a:lnTo>
                  <a:lnTo>
                    <a:pt x="992" y="809"/>
                  </a:lnTo>
                  <a:lnTo>
                    <a:pt x="990" y="809"/>
                  </a:lnTo>
                  <a:lnTo>
                    <a:pt x="988" y="809"/>
                  </a:lnTo>
                  <a:lnTo>
                    <a:pt x="987" y="809"/>
                  </a:lnTo>
                  <a:lnTo>
                    <a:pt x="985" y="809"/>
                  </a:lnTo>
                  <a:lnTo>
                    <a:pt x="983" y="810"/>
                  </a:lnTo>
                  <a:lnTo>
                    <a:pt x="981" y="810"/>
                  </a:lnTo>
                  <a:lnTo>
                    <a:pt x="979" y="812"/>
                  </a:lnTo>
                  <a:lnTo>
                    <a:pt x="977" y="814"/>
                  </a:lnTo>
                  <a:lnTo>
                    <a:pt x="975" y="814"/>
                  </a:lnTo>
                  <a:lnTo>
                    <a:pt x="973" y="812"/>
                  </a:lnTo>
                  <a:lnTo>
                    <a:pt x="975" y="810"/>
                  </a:lnTo>
                  <a:lnTo>
                    <a:pt x="975" y="809"/>
                  </a:lnTo>
                  <a:lnTo>
                    <a:pt x="977" y="807"/>
                  </a:lnTo>
                  <a:lnTo>
                    <a:pt x="977" y="805"/>
                  </a:lnTo>
                  <a:lnTo>
                    <a:pt x="977" y="803"/>
                  </a:lnTo>
                  <a:lnTo>
                    <a:pt x="977" y="801"/>
                  </a:lnTo>
                  <a:lnTo>
                    <a:pt x="977" y="797"/>
                  </a:lnTo>
                  <a:lnTo>
                    <a:pt x="979" y="795"/>
                  </a:lnTo>
                  <a:lnTo>
                    <a:pt x="981" y="793"/>
                  </a:lnTo>
                  <a:lnTo>
                    <a:pt x="983" y="791"/>
                  </a:lnTo>
                  <a:lnTo>
                    <a:pt x="985" y="791"/>
                  </a:lnTo>
                  <a:lnTo>
                    <a:pt x="985" y="790"/>
                  </a:lnTo>
                  <a:lnTo>
                    <a:pt x="987" y="790"/>
                  </a:lnTo>
                  <a:lnTo>
                    <a:pt x="988" y="788"/>
                  </a:lnTo>
                  <a:lnTo>
                    <a:pt x="990" y="788"/>
                  </a:lnTo>
                  <a:lnTo>
                    <a:pt x="992" y="790"/>
                  </a:lnTo>
                  <a:lnTo>
                    <a:pt x="994" y="791"/>
                  </a:lnTo>
                  <a:lnTo>
                    <a:pt x="996" y="791"/>
                  </a:lnTo>
                  <a:lnTo>
                    <a:pt x="998" y="791"/>
                  </a:lnTo>
                  <a:lnTo>
                    <a:pt x="1000" y="793"/>
                  </a:lnTo>
                  <a:lnTo>
                    <a:pt x="1002" y="793"/>
                  </a:lnTo>
                  <a:lnTo>
                    <a:pt x="1002" y="791"/>
                  </a:lnTo>
                  <a:lnTo>
                    <a:pt x="1002" y="790"/>
                  </a:lnTo>
                  <a:lnTo>
                    <a:pt x="1002" y="788"/>
                  </a:lnTo>
                  <a:lnTo>
                    <a:pt x="1004" y="786"/>
                  </a:lnTo>
                  <a:lnTo>
                    <a:pt x="1004" y="784"/>
                  </a:lnTo>
                  <a:lnTo>
                    <a:pt x="1004" y="782"/>
                  </a:lnTo>
                  <a:lnTo>
                    <a:pt x="1004" y="780"/>
                  </a:lnTo>
                  <a:lnTo>
                    <a:pt x="1004" y="778"/>
                  </a:lnTo>
                  <a:lnTo>
                    <a:pt x="1004" y="776"/>
                  </a:lnTo>
                  <a:lnTo>
                    <a:pt x="1004" y="774"/>
                  </a:lnTo>
                  <a:lnTo>
                    <a:pt x="1004" y="773"/>
                  </a:lnTo>
                  <a:lnTo>
                    <a:pt x="1002" y="771"/>
                  </a:lnTo>
                  <a:lnTo>
                    <a:pt x="1000" y="769"/>
                  </a:lnTo>
                  <a:lnTo>
                    <a:pt x="998" y="769"/>
                  </a:lnTo>
                  <a:lnTo>
                    <a:pt x="998" y="767"/>
                  </a:lnTo>
                  <a:lnTo>
                    <a:pt x="998" y="765"/>
                  </a:lnTo>
                  <a:lnTo>
                    <a:pt x="1000" y="765"/>
                  </a:lnTo>
                  <a:lnTo>
                    <a:pt x="1000" y="763"/>
                  </a:lnTo>
                  <a:lnTo>
                    <a:pt x="1000" y="761"/>
                  </a:lnTo>
                  <a:lnTo>
                    <a:pt x="1004" y="763"/>
                  </a:lnTo>
                  <a:lnTo>
                    <a:pt x="1005" y="761"/>
                  </a:lnTo>
                  <a:lnTo>
                    <a:pt x="1005" y="763"/>
                  </a:lnTo>
                  <a:lnTo>
                    <a:pt x="1005" y="765"/>
                  </a:lnTo>
                  <a:lnTo>
                    <a:pt x="1007" y="765"/>
                  </a:lnTo>
                  <a:lnTo>
                    <a:pt x="1009" y="763"/>
                  </a:lnTo>
                  <a:lnTo>
                    <a:pt x="1011" y="763"/>
                  </a:lnTo>
                  <a:lnTo>
                    <a:pt x="1013" y="763"/>
                  </a:lnTo>
                  <a:lnTo>
                    <a:pt x="1015" y="763"/>
                  </a:lnTo>
                  <a:lnTo>
                    <a:pt x="1017" y="763"/>
                  </a:lnTo>
                  <a:lnTo>
                    <a:pt x="1019" y="763"/>
                  </a:lnTo>
                  <a:lnTo>
                    <a:pt x="1021" y="763"/>
                  </a:lnTo>
                  <a:lnTo>
                    <a:pt x="1023" y="765"/>
                  </a:lnTo>
                  <a:lnTo>
                    <a:pt x="1024" y="765"/>
                  </a:lnTo>
                  <a:lnTo>
                    <a:pt x="1024" y="767"/>
                  </a:lnTo>
                  <a:lnTo>
                    <a:pt x="1024" y="769"/>
                  </a:lnTo>
                  <a:lnTo>
                    <a:pt x="1024" y="773"/>
                  </a:lnTo>
                  <a:lnTo>
                    <a:pt x="1026" y="774"/>
                  </a:lnTo>
                  <a:lnTo>
                    <a:pt x="1028" y="776"/>
                  </a:lnTo>
                  <a:lnTo>
                    <a:pt x="1030" y="778"/>
                  </a:lnTo>
                  <a:lnTo>
                    <a:pt x="1032" y="780"/>
                  </a:lnTo>
                  <a:lnTo>
                    <a:pt x="1032" y="782"/>
                  </a:lnTo>
                  <a:lnTo>
                    <a:pt x="1032" y="784"/>
                  </a:lnTo>
                  <a:lnTo>
                    <a:pt x="1034" y="786"/>
                  </a:lnTo>
                  <a:lnTo>
                    <a:pt x="1034" y="788"/>
                  </a:lnTo>
                  <a:lnTo>
                    <a:pt x="1034" y="790"/>
                  </a:lnTo>
                  <a:lnTo>
                    <a:pt x="1036" y="791"/>
                  </a:lnTo>
                  <a:lnTo>
                    <a:pt x="1038" y="791"/>
                  </a:lnTo>
                  <a:lnTo>
                    <a:pt x="1041" y="795"/>
                  </a:lnTo>
                  <a:lnTo>
                    <a:pt x="1047" y="797"/>
                  </a:lnTo>
                  <a:lnTo>
                    <a:pt x="1053" y="797"/>
                  </a:lnTo>
                  <a:lnTo>
                    <a:pt x="1057" y="797"/>
                  </a:lnTo>
                  <a:lnTo>
                    <a:pt x="1059" y="797"/>
                  </a:lnTo>
                  <a:lnTo>
                    <a:pt x="1060" y="797"/>
                  </a:lnTo>
                  <a:lnTo>
                    <a:pt x="1062" y="799"/>
                  </a:lnTo>
                  <a:lnTo>
                    <a:pt x="1062" y="801"/>
                  </a:lnTo>
                  <a:lnTo>
                    <a:pt x="1064" y="801"/>
                  </a:lnTo>
                  <a:lnTo>
                    <a:pt x="1064" y="803"/>
                  </a:lnTo>
                  <a:lnTo>
                    <a:pt x="1064" y="805"/>
                  </a:lnTo>
                  <a:lnTo>
                    <a:pt x="1066" y="807"/>
                  </a:lnTo>
                  <a:lnTo>
                    <a:pt x="1066" y="809"/>
                  </a:lnTo>
                  <a:lnTo>
                    <a:pt x="1070" y="810"/>
                  </a:lnTo>
                  <a:lnTo>
                    <a:pt x="1066" y="816"/>
                  </a:lnTo>
                  <a:lnTo>
                    <a:pt x="1068" y="818"/>
                  </a:lnTo>
                  <a:lnTo>
                    <a:pt x="1072" y="818"/>
                  </a:lnTo>
                  <a:lnTo>
                    <a:pt x="1076" y="818"/>
                  </a:lnTo>
                  <a:lnTo>
                    <a:pt x="1079" y="820"/>
                  </a:lnTo>
                  <a:lnTo>
                    <a:pt x="1083" y="820"/>
                  </a:lnTo>
                  <a:lnTo>
                    <a:pt x="1089" y="822"/>
                  </a:lnTo>
                  <a:lnTo>
                    <a:pt x="1091" y="822"/>
                  </a:lnTo>
                  <a:lnTo>
                    <a:pt x="1095" y="822"/>
                  </a:lnTo>
                  <a:lnTo>
                    <a:pt x="1096" y="822"/>
                  </a:lnTo>
                  <a:lnTo>
                    <a:pt x="1098" y="822"/>
                  </a:lnTo>
                  <a:lnTo>
                    <a:pt x="1100" y="822"/>
                  </a:lnTo>
                  <a:lnTo>
                    <a:pt x="1102" y="822"/>
                  </a:lnTo>
                  <a:lnTo>
                    <a:pt x="1104" y="822"/>
                  </a:lnTo>
                  <a:lnTo>
                    <a:pt x="1106" y="822"/>
                  </a:lnTo>
                  <a:lnTo>
                    <a:pt x="1108" y="822"/>
                  </a:lnTo>
                  <a:lnTo>
                    <a:pt x="1108" y="820"/>
                  </a:lnTo>
                  <a:lnTo>
                    <a:pt x="1108" y="818"/>
                  </a:lnTo>
                  <a:lnTo>
                    <a:pt x="1108" y="816"/>
                  </a:lnTo>
                  <a:lnTo>
                    <a:pt x="1106" y="814"/>
                  </a:lnTo>
                  <a:lnTo>
                    <a:pt x="1106" y="812"/>
                  </a:lnTo>
                  <a:lnTo>
                    <a:pt x="1104" y="810"/>
                  </a:lnTo>
                  <a:lnTo>
                    <a:pt x="1102" y="809"/>
                  </a:lnTo>
                  <a:lnTo>
                    <a:pt x="1102" y="807"/>
                  </a:lnTo>
                  <a:lnTo>
                    <a:pt x="1100" y="803"/>
                  </a:lnTo>
                  <a:lnTo>
                    <a:pt x="1100" y="799"/>
                  </a:lnTo>
                  <a:lnTo>
                    <a:pt x="1098" y="795"/>
                  </a:lnTo>
                  <a:lnTo>
                    <a:pt x="1096" y="793"/>
                  </a:lnTo>
                  <a:lnTo>
                    <a:pt x="1096" y="791"/>
                  </a:lnTo>
                  <a:lnTo>
                    <a:pt x="1095" y="790"/>
                  </a:lnTo>
                  <a:lnTo>
                    <a:pt x="1095" y="788"/>
                  </a:lnTo>
                  <a:lnTo>
                    <a:pt x="1093" y="786"/>
                  </a:lnTo>
                  <a:lnTo>
                    <a:pt x="1091" y="784"/>
                  </a:lnTo>
                  <a:lnTo>
                    <a:pt x="1089" y="780"/>
                  </a:lnTo>
                  <a:lnTo>
                    <a:pt x="1087" y="776"/>
                  </a:lnTo>
                  <a:lnTo>
                    <a:pt x="1087" y="774"/>
                  </a:lnTo>
                  <a:lnTo>
                    <a:pt x="1085" y="771"/>
                  </a:lnTo>
                  <a:lnTo>
                    <a:pt x="1085" y="769"/>
                  </a:lnTo>
                  <a:lnTo>
                    <a:pt x="1083" y="767"/>
                  </a:lnTo>
                  <a:lnTo>
                    <a:pt x="1083" y="765"/>
                  </a:lnTo>
                  <a:lnTo>
                    <a:pt x="1081" y="761"/>
                  </a:lnTo>
                  <a:lnTo>
                    <a:pt x="1079" y="755"/>
                  </a:lnTo>
                  <a:lnTo>
                    <a:pt x="1079" y="754"/>
                  </a:lnTo>
                  <a:lnTo>
                    <a:pt x="1077" y="750"/>
                  </a:lnTo>
                  <a:lnTo>
                    <a:pt x="1077" y="746"/>
                  </a:lnTo>
                  <a:lnTo>
                    <a:pt x="1077" y="744"/>
                  </a:lnTo>
                  <a:lnTo>
                    <a:pt x="1077" y="742"/>
                  </a:lnTo>
                  <a:lnTo>
                    <a:pt x="1077" y="740"/>
                  </a:lnTo>
                  <a:lnTo>
                    <a:pt x="1079" y="737"/>
                  </a:lnTo>
                  <a:lnTo>
                    <a:pt x="1079" y="733"/>
                  </a:lnTo>
                  <a:lnTo>
                    <a:pt x="1079" y="731"/>
                  </a:lnTo>
                  <a:lnTo>
                    <a:pt x="1079" y="729"/>
                  </a:lnTo>
                  <a:lnTo>
                    <a:pt x="1081" y="727"/>
                  </a:lnTo>
                  <a:lnTo>
                    <a:pt x="1081" y="725"/>
                  </a:lnTo>
                  <a:lnTo>
                    <a:pt x="1081" y="721"/>
                  </a:lnTo>
                  <a:lnTo>
                    <a:pt x="1081" y="720"/>
                  </a:lnTo>
                  <a:lnTo>
                    <a:pt x="1081" y="716"/>
                  </a:lnTo>
                  <a:lnTo>
                    <a:pt x="1081" y="714"/>
                  </a:lnTo>
                  <a:lnTo>
                    <a:pt x="1081" y="712"/>
                  </a:lnTo>
                  <a:lnTo>
                    <a:pt x="1079" y="710"/>
                  </a:lnTo>
                  <a:lnTo>
                    <a:pt x="1077" y="708"/>
                  </a:lnTo>
                  <a:lnTo>
                    <a:pt x="1076" y="706"/>
                  </a:lnTo>
                  <a:lnTo>
                    <a:pt x="1074" y="704"/>
                  </a:lnTo>
                  <a:lnTo>
                    <a:pt x="1074" y="702"/>
                  </a:lnTo>
                  <a:lnTo>
                    <a:pt x="1072" y="701"/>
                  </a:lnTo>
                  <a:lnTo>
                    <a:pt x="1072" y="699"/>
                  </a:lnTo>
                  <a:lnTo>
                    <a:pt x="1072" y="697"/>
                  </a:lnTo>
                  <a:lnTo>
                    <a:pt x="1070" y="695"/>
                  </a:lnTo>
                  <a:lnTo>
                    <a:pt x="1074" y="693"/>
                  </a:lnTo>
                  <a:lnTo>
                    <a:pt x="1076" y="691"/>
                  </a:lnTo>
                  <a:lnTo>
                    <a:pt x="1077" y="689"/>
                  </a:lnTo>
                  <a:lnTo>
                    <a:pt x="1079" y="687"/>
                  </a:lnTo>
                  <a:lnTo>
                    <a:pt x="1079" y="685"/>
                  </a:lnTo>
                  <a:lnTo>
                    <a:pt x="1079" y="684"/>
                  </a:lnTo>
                  <a:lnTo>
                    <a:pt x="1081" y="682"/>
                  </a:lnTo>
                  <a:lnTo>
                    <a:pt x="1081" y="680"/>
                  </a:lnTo>
                  <a:lnTo>
                    <a:pt x="1081" y="678"/>
                  </a:lnTo>
                  <a:lnTo>
                    <a:pt x="1081" y="676"/>
                  </a:lnTo>
                  <a:lnTo>
                    <a:pt x="1083" y="674"/>
                  </a:lnTo>
                  <a:lnTo>
                    <a:pt x="1085" y="672"/>
                  </a:lnTo>
                  <a:lnTo>
                    <a:pt x="1087" y="670"/>
                  </a:lnTo>
                  <a:lnTo>
                    <a:pt x="1089" y="670"/>
                  </a:lnTo>
                  <a:lnTo>
                    <a:pt x="1091" y="668"/>
                  </a:lnTo>
                  <a:lnTo>
                    <a:pt x="1093" y="668"/>
                  </a:lnTo>
                  <a:lnTo>
                    <a:pt x="1095" y="668"/>
                  </a:lnTo>
                  <a:lnTo>
                    <a:pt x="1096" y="668"/>
                  </a:lnTo>
                  <a:lnTo>
                    <a:pt x="1098" y="668"/>
                  </a:lnTo>
                  <a:lnTo>
                    <a:pt x="1100" y="670"/>
                  </a:lnTo>
                  <a:lnTo>
                    <a:pt x="1102" y="670"/>
                  </a:lnTo>
                  <a:lnTo>
                    <a:pt x="1098" y="666"/>
                  </a:lnTo>
                  <a:lnTo>
                    <a:pt x="1095" y="661"/>
                  </a:lnTo>
                  <a:lnTo>
                    <a:pt x="1091" y="657"/>
                  </a:lnTo>
                  <a:lnTo>
                    <a:pt x="1089" y="651"/>
                  </a:lnTo>
                  <a:lnTo>
                    <a:pt x="1089" y="649"/>
                  </a:lnTo>
                  <a:lnTo>
                    <a:pt x="1089" y="646"/>
                  </a:lnTo>
                  <a:lnTo>
                    <a:pt x="1093" y="644"/>
                  </a:lnTo>
                  <a:lnTo>
                    <a:pt x="1095" y="644"/>
                  </a:lnTo>
                  <a:lnTo>
                    <a:pt x="1096" y="644"/>
                  </a:lnTo>
                  <a:lnTo>
                    <a:pt x="1098" y="642"/>
                  </a:lnTo>
                  <a:lnTo>
                    <a:pt x="1100" y="640"/>
                  </a:lnTo>
                  <a:lnTo>
                    <a:pt x="1100" y="636"/>
                  </a:lnTo>
                  <a:lnTo>
                    <a:pt x="1100" y="634"/>
                  </a:lnTo>
                  <a:lnTo>
                    <a:pt x="1102" y="634"/>
                  </a:lnTo>
                  <a:lnTo>
                    <a:pt x="1102" y="632"/>
                  </a:lnTo>
                  <a:lnTo>
                    <a:pt x="1102" y="631"/>
                  </a:lnTo>
                  <a:lnTo>
                    <a:pt x="1104" y="629"/>
                  </a:lnTo>
                  <a:lnTo>
                    <a:pt x="1106" y="629"/>
                  </a:lnTo>
                  <a:lnTo>
                    <a:pt x="1108" y="627"/>
                  </a:lnTo>
                  <a:lnTo>
                    <a:pt x="1110" y="623"/>
                  </a:lnTo>
                  <a:lnTo>
                    <a:pt x="1112" y="621"/>
                  </a:lnTo>
                  <a:lnTo>
                    <a:pt x="1113" y="621"/>
                  </a:lnTo>
                  <a:lnTo>
                    <a:pt x="1115" y="621"/>
                  </a:lnTo>
                  <a:lnTo>
                    <a:pt x="1113" y="617"/>
                  </a:lnTo>
                  <a:lnTo>
                    <a:pt x="1112" y="617"/>
                  </a:lnTo>
                  <a:lnTo>
                    <a:pt x="1110" y="615"/>
                  </a:lnTo>
                  <a:lnTo>
                    <a:pt x="1108" y="613"/>
                  </a:lnTo>
                  <a:lnTo>
                    <a:pt x="1106" y="612"/>
                  </a:lnTo>
                  <a:lnTo>
                    <a:pt x="1106" y="610"/>
                  </a:lnTo>
                  <a:lnTo>
                    <a:pt x="1106" y="608"/>
                  </a:lnTo>
                  <a:lnTo>
                    <a:pt x="1108" y="606"/>
                  </a:lnTo>
                  <a:lnTo>
                    <a:pt x="1108" y="604"/>
                  </a:lnTo>
                  <a:lnTo>
                    <a:pt x="1106" y="602"/>
                  </a:lnTo>
                  <a:lnTo>
                    <a:pt x="1106" y="600"/>
                  </a:lnTo>
                  <a:lnTo>
                    <a:pt x="1104" y="598"/>
                  </a:lnTo>
                  <a:lnTo>
                    <a:pt x="1104" y="596"/>
                  </a:lnTo>
                  <a:lnTo>
                    <a:pt x="1106" y="595"/>
                  </a:lnTo>
                  <a:lnTo>
                    <a:pt x="1108" y="591"/>
                  </a:lnTo>
                  <a:lnTo>
                    <a:pt x="1110" y="591"/>
                  </a:lnTo>
                  <a:lnTo>
                    <a:pt x="1113" y="589"/>
                  </a:lnTo>
                  <a:lnTo>
                    <a:pt x="1115" y="587"/>
                  </a:lnTo>
                  <a:lnTo>
                    <a:pt x="1117" y="587"/>
                  </a:lnTo>
                  <a:lnTo>
                    <a:pt x="1121" y="585"/>
                  </a:lnTo>
                  <a:lnTo>
                    <a:pt x="1123" y="585"/>
                  </a:lnTo>
                  <a:lnTo>
                    <a:pt x="1127" y="583"/>
                  </a:lnTo>
                  <a:lnTo>
                    <a:pt x="1129" y="583"/>
                  </a:lnTo>
                  <a:lnTo>
                    <a:pt x="1131" y="583"/>
                  </a:lnTo>
                  <a:lnTo>
                    <a:pt x="1132" y="581"/>
                  </a:lnTo>
                  <a:lnTo>
                    <a:pt x="1134" y="581"/>
                  </a:lnTo>
                  <a:lnTo>
                    <a:pt x="1138" y="583"/>
                  </a:lnTo>
                  <a:lnTo>
                    <a:pt x="1140" y="583"/>
                  </a:lnTo>
                  <a:lnTo>
                    <a:pt x="1142" y="585"/>
                  </a:lnTo>
                  <a:lnTo>
                    <a:pt x="1144" y="587"/>
                  </a:lnTo>
                  <a:lnTo>
                    <a:pt x="1146" y="589"/>
                  </a:lnTo>
                  <a:lnTo>
                    <a:pt x="1146" y="591"/>
                  </a:lnTo>
                  <a:lnTo>
                    <a:pt x="1148" y="593"/>
                  </a:lnTo>
                  <a:lnTo>
                    <a:pt x="1148" y="595"/>
                  </a:lnTo>
                  <a:lnTo>
                    <a:pt x="1149" y="596"/>
                  </a:lnTo>
                  <a:lnTo>
                    <a:pt x="1151" y="598"/>
                  </a:lnTo>
                  <a:lnTo>
                    <a:pt x="1151" y="600"/>
                  </a:lnTo>
                  <a:lnTo>
                    <a:pt x="1151" y="602"/>
                  </a:lnTo>
                  <a:lnTo>
                    <a:pt x="1151" y="604"/>
                  </a:lnTo>
                  <a:lnTo>
                    <a:pt x="1153" y="604"/>
                  </a:lnTo>
                  <a:lnTo>
                    <a:pt x="1153" y="606"/>
                  </a:lnTo>
                  <a:lnTo>
                    <a:pt x="1155" y="608"/>
                  </a:lnTo>
                  <a:lnTo>
                    <a:pt x="1157" y="606"/>
                  </a:lnTo>
                  <a:lnTo>
                    <a:pt x="1163" y="602"/>
                  </a:lnTo>
                  <a:lnTo>
                    <a:pt x="1166" y="598"/>
                  </a:lnTo>
                  <a:lnTo>
                    <a:pt x="1168" y="596"/>
                  </a:lnTo>
                  <a:lnTo>
                    <a:pt x="1174" y="596"/>
                  </a:lnTo>
                  <a:lnTo>
                    <a:pt x="1176" y="595"/>
                  </a:lnTo>
                  <a:lnTo>
                    <a:pt x="1178" y="593"/>
                  </a:lnTo>
                  <a:lnTo>
                    <a:pt x="1184" y="587"/>
                  </a:lnTo>
                  <a:lnTo>
                    <a:pt x="1187" y="583"/>
                  </a:lnTo>
                  <a:lnTo>
                    <a:pt x="1191" y="579"/>
                  </a:lnTo>
                  <a:lnTo>
                    <a:pt x="1195" y="579"/>
                  </a:lnTo>
                  <a:lnTo>
                    <a:pt x="1197" y="579"/>
                  </a:lnTo>
                  <a:lnTo>
                    <a:pt x="1201" y="579"/>
                  </a:lnTo>
                  <a:lnTo>
                    <a:pt x="1202" y="577"/>
                  </a:lnTo>
                  <a:lnTo>
                    <a:pt x="1204" y="579"/>
                  </a:lnTo>
                  <a:lnTo>
                    <a:pt x="1206" y="583"/>
                  </a:lnTo>
                  <a:lnTo>
                    <a:pt x="1208" y="585"/>
                  </a:lnTo>
                  <a:lnTo>
                    <a:pt x="1210" y="585"/>
                  </a:lnTo>
                  <a:lnTo>
                    <a:pt x="1214" y="585"/>
                  </a:lnTo>
                  <a:lnTo>
                    <a:pt x="1216" y="583"/>
                  </a:lnTo>
                  <a:lnTo>
                    <a:pt x="1218" y="579"/>
                  </a:lnTo>
                  <a:lnTo>
                    <a:pt x="1218" y="574"/>
                  </a:lnTo>
                  <a:lnTo>
                    <a:pt x="1220" y="568"/>
                  </a:lnTo>
                  <a:lnTo>
                    <a:pt x="1220" y="564"/>
                  </a:lnTo>
                  <a:lnTo>
                    <a:pt x="1221" y="560"/>
                  </a:lnTo>
                  <a:lnTo>
                    <a:pt x="1221" y="557"/>
                  </a:lnTo>
                  <a:lnTo>
                    <a:pt x="1221" y="553"/>
                  </a:lnTo>
                  <a:lnTo>
                    <a:pt x="1221" y="551"/>
                  </a:lnTo>
                  <a:lnTo>
                    <a:pt x="1223" y="549"/>
                  </a:lnTo>
                  <a:lnTo>
                    <a:pt x="1223" y="547"/>
                  </a:lnTo>
                  <a:lnTo>
                    <a:pt x="1223" y="545"/>
                  </a:lnTo>
                  <a:lnTo>
                    <a:pt x="1227" y="543"/>
                  </a:lnTo>
                  <a:lnTo>
                    <a:pt x="1229" y="541"/>
                  </a:lnTo>
                  <a:lnTo>
                    <a:pt x="1229" y="540"/>
                  </a:lnTo>
                  <a:lnTo>
                    <a:pt x="1231" y="538"/>
                  </a:lnTo>
                  <a:lnTo>
                    <a:pt x="1235" y="536"/>
                  </a:lnTo>
                  <a:lnTo>
                    <a:pt x="1237" y="528"/>
                  </a:lnTo>
                  <a:lnTo>
                    <a:pt x="1242" y="523"/>
                  </a:lnTo>
                  <a:lnTo>
                    <a:pt x="1244" y="523"/>
                  </a:lnTo>
                  <a:lnTo>
                    <a:pt x="1246" y="519"/>
                  </a:lnTo>
                  <a:lnTo>
                    <a:pt x="1250" y="513"/>
                  </a:lnTo>
                  <a:lnTo>
                    <a:pt x="1252" y="511"/>
                  </a:lnTo>
                  <a:lnTo>
                    <a:pt x="1254" y="509"/>
                  </a:lnTo>
                  <a:lnTo>
                    <a:pt x="1257" y="507"/>
                  </a:lnTo>
                  <a:lnTo>
                    <a:pt x="1259" y="506"/>
                  </a:lnTo>
                  <a:lnTo>
                    <a:pt x="1261" y="502"/>
                  </a:lnTo>
                  <a:lnTo>
                    <a:pt x="1261" y="498"/>
                  </a:lnTo>
                  <a:lnTo>
                    <a:pt x="1263" y="494"/>
                  </a:lnTo>
                  <a:lnTo>
                    <a:pt x="1267" y="488"/>
                  </a:lnTo>
                  <a:lnTo>
                    <a:pt x="1265" y="485"/>
                  </a:lnTo>
                  <a:lnTo>
                    <a:pt x="1263" y="481"/>
                  </a:lnTo>
                  <a:lnTo>
                    <a:pt x="1261" y="479"/>
                  </a:lnTo>
                  <a:lnTo>
                    <a:pt x="1257" y="475"/>
                  </a:lnTo>
                  <a:lnTo>
                    <a:pt x="1256" y="471"/>
                  </a:lnTo>
                  <a:lnTo>
                    <a:pt x="1257" y="462"/>
                  </a:lnTo>
                  <a:lnTo>
                    <a:pt x="1259" y="458"/>
                  </a:lnTo>
                  <a:lnTo>
                    <a:pt x="1259" y="454"/>
                  </a:lnTo>
                  <a:lnTo>
                    <a:pt x="1261" y="451"/>
                  </a:lnTo>
                  <a:lnTo>
                    <a:pt x="1263" y="447"/>
                  </a:lnTo>
                  <a:lnTo>
                    <a:pt x="1265" y="445"/>
                  </a:lnTo>
                  <a:lnTo>
                    <a:pt x="1271" y="445"/>
                  </a:lnTo>
                  <a:lnTo>
                    <a:pt x="1276" y="443"/>
                  </a:lnTo>
                  <a:lnTo>
                    <a:pt x="1276" y="441"/>
                  </a:lnTo>
                  <a:lnTo>
                    <a:pt x="1276" y="437"/>
                  </a:lnTo>
                  <a:lnTo>
                    <a:pt x="1276" y="435"/>
                  </a:lnTo>
                  <a:lnTo>
                    <a:pt x="1280" y="435"/>
                  </a:lnTo>
                  <a:lnTo>
                    <a:pt x="1280" y="434"/>
                  </a:lnTo>
                  <a:lnTo>
                    <a:pt x="1280" y="432"/>
                  </a:lnTo>
                  <a:lnTo>
                    <a:pt x="1280" y="428"/>
                  </a:lnTo>
                  <a:lnTo>
                    <a:pt x="1278" y="426"/>
                  </a:lnTo>
                  <a:lnTo>
                    <a:pt x="1276" y="426"/>
                  </a:lnTo>
                  <a:lnTo>
                    <a:pt x="1274" y="426"/>
                  </a:lnTo>
                  <a:lnTo>
                    <a:pt x="1271" y="426"/>
                  </a:lnTo>
                  <a:lnTo>
                    <a:pt x="1271" y="422"/>
                  </a:lnTo>
                  <a:lnTo>
                    <a:pt x="1273" y="422"/>
                  </a:lnTo>
                  <a:lnTo>
                    <a:pt x="1274" y="420"/>
                  </a:lnTo>
                  <a:lnTo>
                    <a:pt x="1271" y="417"/>
                  </a:lnTo>
                  <a:lnTo>
                    <a:pt x="1269" y="413"/>
                  </a:lnTo>
                  <a:lnTo>
                    <a:pt x="1269" y="409"/>
                  </a:lnTo>
                  <a:lnTo>
                    <a:pt x="1263" y="409"/>
                  </a:lnTo>
                  <a:lnTo>
                    <a:pt x="1261" y="407"/>
                  </a:lnTo>
                  <a:lnTo>
                    <a:pt x="1263" y="405"/>
                  </a:lnTo>
                  <a:lnTo>
                    <a:pt x="1263" y="403"/>
                  </a:lnTo>
                  <a:lnTo>
                    <a:pt x="1263" y="401"/>
                  </a:lnTo>
                  <a:lnTo>
                    <a:pt x="1267" y="399"/>
                  </a:lnTo>
                  <a:lnTo>
                    <a:pt x="1267" y="398"/>
                  </a:lnTo>
                  <a:lnTo>
                    <a:pt x="1267" y="396"/>
                  </a:lnTo>
                  <a:lnTo>
                    <a:pt x="1265" y="394"/>
                  </a:lnTo>
                  <a:lnTo>
                    <a:pt x="1263" y="394"/>
                  </a:lnTo>
                  <a:lnTo>
                    <a:pt x="1257" y="394"/>
                  </a:lnTo>
                  <a:lnTo>
                    <a:pt x="1256" y="392"/>
                  </a:lnTo>
                  <a:lnTo>
                    <a:pt x="1257" y="390"/>
                  </a:lnTo>
                  <a:lnTo>
                    <a:pt x="1259" y="388"/>
                  </a:lnTo>
                  <a:lnTo>
                    <a:pt x="1257" y="386"/>
                  </a:lnTo>
                  <a:lnTo>
                    <a:pt x="1257" y="384"/>
                  </a:lnTo>
                  <a:lnTo>
                    <a:pt x="1256" y="382"/>
                  </a:lnTo>
                  <a:lnTo>
                    <a:pt x="1252" y="382"/>
                  </a:lnTo>
                  <a:lnTo>
                    <a:pt x="1250" y="384"/>
                  </a:lnTo>
                  <a:lnTo>
                    <a:pt x="1250" y="382"/>
                  </a:lnTo>
                  <a:lnTo>
                    <a:pt x="1250" y="381"/>
                  </a:lnTo>
                  <a:lnTo>
                    <a:pt x="1250" y="379"/>
                  </a:lnTo>
                  <a:lnTo>
                    <a:pt x="1250" y="377"/>
                  </a:lnTo>
                  <a:lnTo>
                    <a:pt x="1248" y="377"/>
                  </a:lnTo>
                  <a:lnTo>
                    <a:pt x="1246" y="379"/>
                  </a:lnTo>
                  <a:lnTo>
                    <a:pt x="1244" y="377"/>
                  </a:lnTo>
                  <a:lnTo>
                    <a:pt x="1242" y="373"/>
                  </a:lnTo>
                  <a:lnTo>
                    <a:pt x="1240" y="373"/>
                  </a:lnTo>
                  <a:lnTo>
                    <a:pt x="1237" y="373"/>
                  </a:lnTo>
                  <a:lnTo>
                    <a:pt x="1235" y="369"/>
                  </a:lnTo>
                  <a:lnTo>
                    <a:pt x="1235" y="367"/>
                  </a:lnTo>
                  <a:lnTo>
                    <a:pt x="1231" y="367"/>
                  </a:lnTo>
                  <a:lnTo>
                    <a:pt x="1231" y="365"/>
                  </a:lnTo>
                  <a:lnTo>
                    <a:pt x="1231" y="363"/>
                  </a:lnTo>
                  <a:lnTo>
                    <a:pt x="1227" y="362"/>
                  </a:lnTo>
                  <a:lnTo>
                    <a:pt x="1227" y="360"/>
                  </a:lnTo>
                  <a:lnTo>
                    <a:pt x="1231" y="360"/>
                  </a:lnTo>
                  <a:lnTo>
                    <a:pt x="1231" y="358"/>
                  </a:lnTo>
                  <a:lnTo>
                    <a:pt x="1231" y="356"/>
                  </a:lnTo>
                  <a:lnTo>
                    <a:pt x="1233" y="354"/>
                  </a:lnTo>
                  <a:lnTo>
                    <a:pt x="1231" y="352"/>
                  </a:lnTo>
                  <a:lnTo>
                    <a:pt x="1229" y="352"/>
                  </a:lnTo>
                  <a:lnTo>
                    <a:pt x="1225" y="350"/>
                  </a:lnTo>
                  <a:lnTo>
                    <a:pt x="1225" y="345"/>
                  </a:lnTo>
                  <a:lnTo>
                    <a:pt x="1225" y="343"/>
                  </a:lnTo>
                  <a:lnTo>
                    <a:pt x="1223" y="339"/>
                  </a:lnTo>
                  <a:lnTo>
                    <a:pt x="1221" y="335"/>
                  </a:lnTo>
                  <a:lnTo>
                    <a:pt x="1223" y="335"/>
                  </a:lnTo>
                  <a:lnTo>
                    <a:pt x="1225" y="335"/>
                  </a:lnTo>
                  <a:lnTo>
                    <a:pt x="1227" y="335"/>
                  </a:lnTo>
                  <a:lnTo>
                    <a:pt x="1229" y="335"/>
                  </a:lnTo>
                  <a:lnTo>
                    <a:pt x="1231" y="335"/>
                  </a:lnTo>
                  <a:lnTo>
                    <a:pt x="1233" y="335"/>
                  </a:lnTo>
                  <a:lnTo>
                    <a:pt x="1235" y="335"/>
                  </a:lnTo>
                  <a:lnTo>
                    <a:pt x="1237" y="333"/>
                  </a:lnTo>
                  <a:lnTo>
                    <a:pt x="1238" y="333"/>
                  </a:lnTo>
                  <a:lnTo>
                    <a:pt x="1240" y="331"/>
                  </a:lnTo>
                  <a:lnTo>
                    <a:pt x="1242" y="331"/>
                  </a:lnTo>
                  <a:lnTo>
                    <a:pt x="1244" y="329"/>
                  </a:lnTo>
                  <a:lnTo>
                    <a:pt x="1246" y="329"/>
                  </a:lnTo>
                  <a:lnTo>
                    <a:pt x="1248" y="328"/>
                  </a:lnTo>
                  <a:lnTo>
                    <a:pt x="1250" y="326"/>
                  </a:lnTo>
                  <a:lnTo>
                    <a:pt x="1252" y="324"/>
                  </a:lnTo>
                  <a:lnTo>
                    <a:pt x="1252" y="322"/>
                  </a:lnTo>
                  <a:lnTo>
                    <a:pt x="1254" y="320"/>
                  </a:lnTo>
                  <a:lnTo>
                    <a:pt x="1254" y="318"/>
                  </a:lnTo>
                  <a:lnTo>
                    <a:pt x="1254" y="316"/>
                  </a:lnTo>
                  <a:lnTo>
                    <a:pt x="1256" y="316"/>
                  </a:lnTo>
                  <a:lnTo>
                    <a:pt x="1256" y="314"/>
                  </a:lnTo>
                  <a:lnTo>
                    <a:pt x="1257" y="312"/>
                  </a:lnTo>
                  <a:lnTo>
                    <a:pt x="1259" y="310"/>
                  </a:lnTo>
                  <a:lnTo>
                    <a:pt x="1261" y="309"/>
                  </a:lnTo>
                  <a:lnTo>
                    <a:pt x="1263" y="309"/>
                  </a:lnTo>
                  <a:lnTo>
                    <a:pt x="1265" y="307"/>
                  </a:lnTo>
                  <a:lnTo>
                    <a:pt x="1267" y="307"/>
                  </a:lnTo>
                  <a:lnTo>
                    <a:pt x="1269" y="307"/>
                  </a:lnTo>
                  <a:lnTo>
                    <a:pt x="1271" y="307"/>
                  </a:lnTo>
                  <a:lnTo>
                    <a:pt x="1273" y="307"/>
                  </a:lnTo>
                  <a:lnTo>
                    <a:pt x="1274" y="307"/>
                  </a:lnTo>
                  <a:lnTo>
                    <a:pt x="1276" y="307"/>
                  </a:lnTo>
                  <a:lnTo>
                    <a:pt x="1276" y="309"/>
                  </a:lnTo>
                  <a:lnTo>
                    <a:pt x="1278" y="310"/>
                  </a:lnTo>
                  <a:lnTo>
                    <a:pt x="1280" y="310"/>
                  </a:lnTo>
                  <a:lnTo>
                    <a:pt x="1282" y="310"/>
                  </a:lnTo>
                  <a:lnTo>
                    <a:pt x="1284" y="310"/>
                  </a:lnTo>
                  <a:lnTo>
                    <a:pt x="1286" y="310"/>
                  </a:lnTo>
                  <a:lnTo>
                    <a:pt x="1288" y="309"/>
                  </a:lnTo>
                  <a:lnTo>
                    <a:pt x="1290" y="309"/>
                  </a:lnTo>
                  <a:lnTo>
                    <a:pt x="1292" y="309"/>
                  </a:lnTo>
                  <a:lnTo>
                    <a:pt x="1295" y="307"/>
                  </a:lnTo>
                  <a:lnTo>
                    <a:pt x="1297" y="307"/>
                  </a:lnTo>
                  <a:lnTo>
                    <a:pt x="1299" y="305"/>
                  </a:lnTo>
                  <a:lnTo>
                    <a:pt x="1303" y="305"/>
                  </a:lnTo>
                  <a:lnTo>
                    <a:pt x="1305" y="305"/>
                  </a:lnTo>
                  <a:lnTo>
                    <a:pt x="1307" y="305"/>
                  </a:lnTo>
                  <a:lnTo>
                    <a:pt x="1309" y="305"/>
                  </a:lnTo>
                  <a:lnTo>
                    <a:pt x="1312" y="307"/>
                  </a:lnTo>
                  <a:lnTo>
                    <a:pt x="1314" y="305"/>
                  </a:lnTo>
                  <a:lnTo>
                    <a:pt x="1318" y="305"/>
                  </a:lnTo>
                  <a:lnTo>
                    <a:pt x="1320" y="305"/>
                  </a:lnTo>
                  <a:lnTo>
                    <a:pt x="1322" y="303"/>
                  </a:lnTo>
                  <a:lnTo>
                    <a:pt x="1326" y="303"/>
                  </a:lnTo>
                  <a:lnTo>
                    <a:pt x="1329" y="303"/>
                  </a:lnTo>
                  <a:lnTo>
                    <a:pt x="1331" y="301"/>
                  </a:lnTo>
                  <a:lnTo>
                    <a:pt x="1333" y="299"/>
                  </a:lnTo>
                  <a:lnTo>
                    <a:pt x="1335" y="299"/>
                  </a:lnTo>
                  <a:lnTo>
                    <a:pt x="1337" y="299"/>
                  </a:lnTo>
                  <a:lnTo>
                    <a:pt x="1339" y="299"/>
                  </a:lnTo>
                  <a:lnTo>
                    <a:pt x="1341" y="297"/>
                  </a:lnTo>
                  <a:lnTo>
                    <a:pt x="1343" y="295"/>
                  </a:lnTo>
                  <a:lnTo>
                    <a:pt x="1345" y="295"/>
                  </a:lnTo>
                  <a:lnTo>
                    <a:pt x="1345" y="293"/>
                  </a:lnTo>
                  <a:lnTo>
                    <a:pt x="1346" y="292"/>
                  </a:lnTo>
                  <a:lnTo>
                    <a:pt x="1348" y="290"/>
                  </a:lnTo>
                  <a:lnTo>
                    <a:pt x="1348" y="288"/>
                  </a:lnTo>
                  <a:lnTo>
                    <a:pt x="1348" y="286"/>
                  </a:lnTo>
                  <a:lnTo>
                    <a:pt x="1348" y="284"/>
                  </a:lnTo>
                  <a:lnTo>
                    <a:pt x="1348" y="282"/>
                  </a:lnTo>
                  <a:lnTo>
                    <a:pt x="1346" y="280"/>
                  </a:lnTo>
                  <a:lnTo>
                    <a:pt x="1345" y="280"/>
                  </a:lnTo>
                  <a:lnTo>
                    <a:pt x="1343" y="278"/>
                  </a:lnTo>
                  <a:lnTo>
                    <a:pt x="1341" y="278"/>
                  </a:lnTo>
                  <a:lnTo>
                    <a:pt x="1339" y="276"/>
                  </a:lnTo>
                  <a:lnTo>
                    <a:pt x="1337" y="274"/>
                  </a:lnTo>
                  <a:lnTo>
                    <a:pt x="1335" y="274"/>
                  </a:lnTo>
                  <a:lnTo>
                    <a:pt x="1335" y="273"/>
                  </a:lnTo>
                  <a:lnTo>
                    <a:pt x="1333" y="273"/>
                  </a:lnTo>
                  <a:lnTo>
                    <a:pt x="1333" y="271"/>
                  </a:lnTo>
                  <a:lnTo>
                    <a:pt x="1335" y="269"/>
                  </a:lnTo>
                  <a:lnTo>
                    <a:pt x="1341" y="269"/>
                  </a:lnTo>
                  <a:lnTo>
                    <a:pt x="1343" y="267"/>
                  </a:lnTo>
                  <a:lnTo>
                    <a:pt x="1345" y="267"/>
                  </a:lnTo>
                  <a:lnTo>
                    <a:pt x="1346" y="267"/>
                  </a:lnTo>
                  <a:lnTo>
                    <a:pt x="1350" y="267"/>
                  </a:lnTo>
                  <a:lnTo>
                    <a:pt x="1352" y="267"/>
                  </a:lnTo>
                  <a:lnTo>
                    <a:pt x="1354" y="267"/>
                  </a:lnTo>
                  <a:lnTo>
                    <a:pt x="1356" y="265"/>
                  </a:lnTo>
                  <a:lnTo>
                    <a:pt x="1358" y="265"/>
                  </a:lnTo>
                  <a:lnTo>
                    <a:pt x="1362" y="263"/>
                  </a:lnTo>
                  <a:lnTo>
                    <a:pt x="1364" y="261"/>
                  </a:lnTo>
                  <a:lnTo>
                    <a:pt x="1365" y="259"/>
                  </a:lnTo>
                  <a:lnTo>
                    <a:pt x="1367" y="257"/>
                  </a:lnTo>
                  <a:lnTo>
                    <a:pt x="1369" y="257"/>
                  </a:lnTo>
                  <a:lnTo>
                    <a:pt x="1371" y="256"/>
                  </a:lnTo>
                  <a:lnTo>
                    <a:pt x="1373" y="256"/>
                  </a:lnTo>
                  <a:lnTo>
                    <a:pt x="1375" y="256"/>
                  </a:lnTo>
                  <a:lnTo>
                    <a:pt x="1377" y="256"/>
                  </a:lnTo>
                  <a:lnTo>
                    <a:pt x="1381" y="256"/>
                  </a:lnTo>
                  <a:lnTo>
                    <a:pt x="1382" y="256"/>
                  </a:lnTo>
                  <a:lnTo>
                    <a:pt x="1384" y="256"/>
                  </a:lnTo>
                  <a:lnTo>
                    <a:pt x="1388" y="256"/>
                  </a:lnTo>
                  <a:lnTo>
                    <a:pt x="1390" y="257"/>
                  </a:lnTo>
                  <a:lnTo>
                    <a:pt x="1392" y="257"/>
                  </a:lnTo>
                  <a:lnTo>
                    <a:pt x="1394" y="257"/>
                  </a:lnTo>
                  <a:lnTo>
                    <a:pt x="1396" y="257"/>
                  </a:lnTo>
                  <a:lnTo>
                    <a:pt x="1398" y="257"/>
                  </a:lnTo>
                  <a:lnTo>
                    <a:pt x="1399" y="259"/>
                  </a:lnTo>
                  <a:lnTo>
                    <a:pt x="1401" y="259"/>
                  </a:lnTo>
                  <a:lnTo>
                    <a:pt x="1403" y="259"/>
                  </a:lnTo>
                  <a:lnTo>
                    <a:pt x="1405" y="261"/>
                  </a:lnTo>
                  <a:lnTo>
                    <a:pt x="1407" y="261"/>
                  </a:lnTo>
                  <a:lnTo>
                    <a:pt x="1409" y="261"/>
                  </a:lnTo>
                  <a:lnTo>
                    <a:pt x="1411" y="261"/>
                  </a:lnTo>
                  <a:lnTo>
                    <a:pt x="1413" y="263"/>
                  </a:lnTo>
                  <a:lnTo>
                    <a:pt x="1415" y="263"/>
                  </a:lnTo>
                  <a:lnTo>
                    <a:pt x="1418" y="265"/>
                  </a:lnTo>
                  <a:lnTo>
                    <a:pt x="1420" y="265"/>
                  </a:lnTo>
                  <a:lnTo>
                    <a:pt x="1422" y="267"/>
                  </a:lnTo>
                  <a:lnTo>
                    <a:pt x="1424" y="267"/>
                  </a:lnTo>
                  <a:lnTo>
                    <a:pt x="1426" y="267"/>
                  </a:lnTo>
                  <a:lnTo>
                    <a:pt x="1428" y="269"/>
                  </a:lnTo>
                  <a:lnTo>
                    <a:pt x="1430" y="271"/>
                  </a:lnTo>
                  <a:lnTo>
                    <a:pt x="1432" y="271"/>
                  </a:lnTo>
                  <a:lnTo>
                    <a:pt x="1434" y="273"/>
                  </a:lnTo>
                  <a:lnTo>
                    <a:pt x="1435" y="273"/>
                  </a:lnTo>
                  <a:lnTo>
                    <a:pt x="1439" y="274"/>
                  </a:lnTo>
                  <a:lnTo>
                    <a:pt x="1441" y="274"/>
                  </a:lnTo>
                  <a:lnTo>
                    <a:pt x="1443" y="276"/>
                  </a:lnTo>
                  <a:lnTo>
                    <a:pt x="1445" y="278"/>
                  </a:lnTo>
                  <a:lnTo>
                    <a:pt x="1447" y="278"/>
                  </a:lnTo>
                  <a:lnTo>
                    <a:pt x="1449" y="280"/>
                  </a:lnTo>
                  <a:lnTo>
                    <a:pt x="1451" y="280"/>
                  </a:lnTo>
                  <a:lnTo>
                    <a:pt x="1453" y="282"/>
                  </a:lnTo>
                  <a:lnTo>
                    <a:pt x="1454" y="284"/>
                  </a:lnTo>
                  <a:lnTo>
                    <a:pt x="1456" y="284"/>
                  </a:lnTo>
                  <a:lnTo>
                    <a:pt x="1458" y="286"/>
                  </a:lnTo>
                  <a:lnTo>
                    <a:pt x="1460" y="288"/>
                  </a:lnTo>
                  <a:lnTo>
                    <a:pt x="1462" y="290"/>
                  </a:lnTo>
                  <a:lnTo>
                    <a:pt x="1464" y="290"/>
                  </a:lnTo>
                  <a:lnTo>
                    <a:pt x="1466" y="292"/>
                  </a:lnTo>
                  <a:lnTo>
                    <a:pt x="1468" y="292"/>
                  </a:lnTo>
                  <a:lnTo>
                    <a:pt x="1470" y="293"/>
                  </a:lnTo>
                  <a:lnTo>
                    <a:pt x="1470" y="295"/>
                  </a:lnTo>
                  <a:lnTo>
                    <a:pt x="1471" y="295"/>
                  </a:lnTo>
                  <a:lnTo>
                    <a:pt x="1473" y="297"/>
                  </a:lnTo>
                  <a:lnTo>
                    <a:pt x="1475" y="299"/>
                  </a:lnTo>
                  <a:lnTo>
                    <a:pt x="1475" y="301"/>
                  </a:lnTo>
                  <a:lnTo>
                    <a:pt x="1477" y="303"/>
                  </a:lnTo>
                  <a:lnTo>
                    <a:pt x="1477" y="305"/>
                  </a:lnTo>
                  <a:lnTo>
                    <a:pt x="1479" y="305"/>
                  </a:lnTo>
                  <a:lnTo>
                    <a:pt x="1479" y="307"/>
                  </a:lnTo>
                  <a:lnTo>
                    <a:pt x="1477" y="309"/>
                  </a:lnTo>
                  <a:lnTo>
                    <a:pt x="1477" y="310"/>
                  </a:lnTo>
                  <a:lnTo>
                    <a:pt x="1477" y="312"/>
                  </a:lnTo>
                  <a:lnTo>
                    <a:pt x="1475" y="312"/>
                  </a:lnTo>
                  <a:lnTo>
                    <a:pt x="1475" y="314"/>
                  </a:lnTo>
                  <a:lnTo>
                    <a:pt x="1475" y="316"/>
                  </a:lnTo>
                  <a:lnTo>
                    <a:pt x="1473" y="318"/>
                  </a:lnTo>
                  <a:lnTo>
                    <a:pt x="1471" y="322"/>
                  </a:lnTo>
                  <a:lnTo>
                    <a:pt x="1471" y="324"/>
                  </a:lnTo>
                  <a:lnTo>
                    <a:pt x="1470" y="324"/>
                  </a:lnTo>
                  <a:lnTo>
                    <a:pt x="1470" y="326"/>
                  </a:lnTo>
                  <a:lnTo>
                    <a:pt x="1470" y="328"/>
                  </a:lnTo>
                  <a:lnTo>
                    <a:pt x="1468" y="328"/>
                  </a:lnTo>
                  <a:lnTo>
                    <a:pt x="1470" y="329"/>
                  </a:lnTo>
                  <a:lnTo>
                    <a:pt x="1470" y="331"/>
                  </a:lnTo>
                  <a:lnTo>
                    <a:pt x="1471" y="331"/>
                  </a:lnTo>
                  <a:lnTo>
                    <a:pt x="1473" y="329"/>
                  </a:lnTo>
                  <a:lnTo>
                    <a:pt x="1475" y="329"/>
                  </a:lnTo>
                  <a:lnTo>
                    <a:pt x="1477" y="329"/>
                  </a:lnTo>
                  <a:lnTo>
                    <a:pt x="1479" y="333"/>
                  </a:lnTo>
                  <a:lnTo>
                    <a:pt x="1481" y="337"/>
                  </a:lnTo>
                  <a:lnTo>
                    <a:pt x="1485" y="339"/>
                  </a:lnTo>
                  <a:lnTo>
                    <a:pt x="1487" y="341"/>
                  </a:lnTo>
                  <a:lnTo>
                    <a:pt x="1489" y="345"/>
                  </a:lnTo>
                  <a:lnTo>
                    <a:pt x="1490" y="345"/>
                  </a:lnTo>
                  <a:lnTo>
                    <a:pt x="1492" y="346"/>
                  </a:lnTo>
                  <a:lnTo>
                    <a:pt x="1498" y="348"/>
                  </a:lnTo>
                  <a:lnTo>
                    <a:pt x="1502" y="348"/>
                  </a:lnTo>
                  <a:lnTo>
                    <a:pt x="1506" y="348"/>
                  </a:lnTo>
                  <a:lnTo>
                    <a:pt x="1509" y="346"/>
                  </a:lnTo>
                  <a:lnTo>
                    <a:pt x="1511" y="346"/>
                  </a:lnTo>
                  <a:lnTo>
                    <a:pt x="1511" y="345"/>
                  </a:lnTo>
                  <a:lnTo>
                    <a:pt x="1515" y="345"/>
                  </a:lnTo>
                  <a:lnTo>
                    <a:pt x="1517" y="343"/>
                  </a:lnTo>
                  <a:lnTo>
                    <a:pt x="1519" y="343"/>
                  </a:lnTo>
                  <a:lnTo>
                    <a:pt x="1521" y="341"/>
                  </a:lnTo>
                  <a:lnTo>
                    <a:pt x="1523" y="339"/>
                  </a:lnTo>
                  <a:lnTo>
                    <a:pt x="1526" y="337"/>
                  </a:lnTo>
                  <a:lnTo>
                    <a:pt x="1528" y="337"/>
                  </a:lnTo>
                  <a:lnTo>
                    <a:pt x="1530" y="335"/>
                  </a:lnTo>
                  <a:lnTo>
                    <a:pt x="1532" y="335"/>
                  </a:lnTo>
                  <a:lnTo>
                    <a:pt x="1534" y="333"/>
                  </a:lnTo>
                  <a:lnTo>
                    <a:pt x="1536" y="333"/>
                  </a:lnTo>
                  <a:lnTo>
                    <a:pt x="1538" y="333"/>
                  </a:lnTo>
                  <a:lnTo>
                    <a:pt x="1542" y="333"/>
                  </a:lnTo>
                  <a:lnTo>
                    <a:pt x="1543" y="331"/>
                  </a:lnTo>
                  <a:lnTo>
                    <a:pt x="1545" y="331"/>
                  </a:lnTo>
                  <a:lnTo>
                    <a:pt x="1549" y="329"/>
                  </a:lnTo>
                  <a:lnTo>
                    <a:pt x="1551" y="329"/>
                  </a:lnTo>
                  <a:lnTo>
                    <a:pt x="1553" y="328"/>
                  </a:lnTo>
                  <a:lnTo>
                    <a:pt x="1557" y="326"/>
                  </a:lnTo>
                  <a:lnTo>
                    <a:pt x="1561" y="326"/>
                  </a:lnTo>
                  <a:lnTo>
                    <a:pt x="1564" y="324"/>
                  </a:lnTo>
                  <a:lnTo>
                    <a:pt x="1568" y="322"/>
                  </a:lnTo>
                  <a:lnTo>
                    <a:pt x="1572" y="322"/>
                  </a:lnTo>
                  <a:lnTo>
                    <a:pt x="1574" y="320"/>
                  </a:lnTo>
                  <a:lnTo>
                    <a:pt x="1578" y="320"/>
                  </a:lnTo>
                  <a:lnTo>
                    <a:pt x="1579" y="320"/>
                  </a:lnTo>
                  <a:lnTo>
                    <a:pt x="1583" y="320"/>
                  </a:lnTo>
                  <a:lnTo>
                    <a:pt x="1585" y="320"/>
                  </a:lnTo>
                  <a:lnTo>
                    <a:pt x="1587" y="320"/>
                  </a:lnTo>
                  <a:lnTo>
                    <a:pt x="1589" y="320"/>
                  </a:lnTo>
                  <a:lnTo>
                    <a:pt x="1591" y="320"/>
                  </a:lnTo>
                  <a:lnTo>
                    <a:pt x="1593" y="320"/>
                  </a:lnTo>
                  <a:lnTo>
                    <a:pt x="1593" y="322"/>
                  </a:lnTo>
                  <a:lnTo>
                    <a:pt x="1595" y="324"/>
                  </a:lnTo>
                  <a:lnTo>
                    <a:pt x="1597" y="328"/>
                  </a:lnTo>
                  <a:lnTo>
                    <a:pt x="1597" y="329"/>
                  </a:lnTo>
                  <a:lnTo>
                    <a:pt x="1600" y="333"/>
                  </a:lnTo>
                  <a:lnTo>
                    <a:pt x="1604" y="337"/>
                  </a:lnTo>
                  <a:lnTo>
                    <a:pt x="1606" y="341"/>
                  </a:lnTo>
                  <a:lnTo>
                    <a:pt x="1608" y="345"/>
                  </a:lnTo>
                  <a:lnTo>
                    <a:pt x="1610" y="346"/>
                  </a:lnTo>
                  <a:lnTo>
                    <a:pt x="1612" y="348"/>
                  </a:lnTo>
                  <a:lnTo>
                    <a:pt x="1614" y="350"/>
                  </a:lnTo>
                  <a:lnTo>
                    <a:pt x="1615" y="354"/>
                  </a:lnTo>
                  <a:lnTo>
                    <a:pt x="1617" y="354"/>
                  </a:lnTo>
                  <a:lnTo>
                    <a:pt x="1619" y="356"/>
                  </a:lnTo>
                  <a:lnTo>
                    <a:pt x="1621" y="358"/>
                  </a:lnTo>
                  <a:lnTo>
                    <a:pt x="1623" y="360"/>
                  </a:lnTo>
                  <a:lnTo>
                    <a:pt x="1625" y="362"/>
                  </a:lnTo>
                  <a:lnTo>
                    <a:pt x="1627" y="362"/>
                  </a:lnTo>
                  <a:lnTo>
                    <a:pt x="1629" y="363"/>
                  </a:lnTo>
                  <a:lnTo>
                    <a:pt x="1629" y="365"/>
                  </a:lnTo>
                  <a:lnTo>
                    <a:pt x="1631" y="367"/>
                  </a:lnTo>
                  <a:lnTo>
                    <a:pt x="1632" y="369"/>
                  </a:lnTo>
                  <a:lnTo>
                    <a:pt x="1634" y="371"/>
                  </a:lnTo>
                  <a:lnTo>
                    <a:pt x="1634" y="373"/>
                  </a:lnTo>
                  <a:lnTo>
                    <a:pt x="1636" y="373"/>
                  </a:lnTo>
                  <a:lnTo>
                    <a:pt x="1636" y="375"/>
                  </a:lnTo>
                  <a:lnTo>
                    <a:pt x="1638" y="377"/>
                  </a:lnTo>
                  <a:lnTo>
                    <a:pt x="1640" y="381"/>
                  </a:lnTo>
                  <a:lnTo>
                    <a:pt x="1642" y="382"/>
                  </a:lnTo>
                  <a:lnTo>
                    <a:pt x="1642" y="384"/>
                  </a:lnTo>
                  <a:lnTo>
                    <a:pt x="1644" y="386"/>
                  </a:lnTo>
                  <a:lnTo>
                    <a:pt x="1646" y="386"/>
                  </a:lnTo>
                  <a:lnTo>
                    <a:pt x="1648" y="388"/>
                  </a:lnTo>
                  <a:lnTo>
                    <a:pt x="1650" y="388"/>
                  </a:lnTo>
                  <a:lnTo>
                    <a:pt x="1650" y="390"/>
                  </a:lnTo>
                  <a:lnTo>
                    <a:pt x="1651" y="390"/>
                  </a:lnTo>
                  <a:lnTo>
                    <a:pt x="1653" y="390"/>
                  </a:lnTo>
                  <a:lnTo>
                    <a:pt x="1653" y="392"/>
                  </a:lnTo>
                  <a:lnTo>
                    <a:pt x="1653" y="394"/>
                  </a:lnTo>
                  <a:lnTo>
                    <a:pt x="1655" y="394"/>
                  </a:lnTo>
                  <a:lnTo>
                    <a:pt x="1655" y="396"/>
                  </a:lnTo>
                  <a:lnTo>
                    <a:pt x="1655" y="398"/>
                  </a:lnTo>
                  <a:lnTo>
                    <a:pt x="1655" y="399"/>
                  </a:lnTo>
                  <a:lnTo>
                    <a:pt x="1655" y="401"/>
                  </a:lnTo>
                  <a:lnTo>
                    <a:pt x="1655" y="403"/>
                  </a:lnTo>
                  <a:lnTo>
                    <a:pt x="1653" y="405"/>
                  </a:lnTo>
                  <a:lnTo>
                    <a:pt x="1651" y="411"/>
                  </a:lnTo>
                  <a:lnTo>
                    <a:pt x="1651" y="417"/>
                  </a:lnTo>
                  <a:lnTo>
                    <a:pt x="1651" y="420"/>
                  </a:lnTo>
                  <a:lnTo>
                    <a:pt x="1650" y="426"/>
                  </a:lnTo>
                  <a:lnTo>
                    <a:pt x="1650" y="428"/>
                  </a:lnTo>
                  <a:lnTo>
                    <a:pt x="1650" y="430"/>
                  </a:lnTo>
                  <a:lnTo>
                    <a:pt x="1650" y="434"/>
                  </a:lnTo>
                  <a:lnTo>
                    <a:pt x="1648" y="437"/>
                  </a:lnTo>
                  <a:lnTo>
                    <a:pt x="1646" y="443"/>
                  </a:lnTo>
                  <a:lnTo>
                    <a:pt x="1646" y="445"/>
                  </a:lnTo>
                  <a:lnTo>
                    <a:pt x="1644" y="451"/>
                  </a:lnTo>
                  <a:lnTo>
                    <a:pt x="1644" y="454"/>
                  </a:lnTo>
                  <a:lnTo>
                    <a:pt x="1642" y="460"/>
                  </a:lnTo>
                  <a:lnTo>
                    <a:pt x="1640" y="466"/>
                  </a:lnTo>
                  <a:lnTo>
                    <a:pt x="1640" y="468"/>
                  </a:lnTo>
                  <a:lnTo>
                    <a:pt x="1634" y="468"/>
                  </a:lnTo>
                  <a:lnTo>
                    <a:pt x="1631" y="466"/>
                  </a:lnTo>
                  <a:lnTo>
                    <a:pt x="1629" y="464"/>
                  </a:lnTo>
                  <a:lnTo>
                    <a:pt x="1621" y="460"/>
                  </a:lnTo>
                  <a:lnTo>
                    <a:pt x="1615" y="458"/>
                  </a:lnTo>
                  <a:lnTo>
                    <a:pt x="1610" y="454"/>
                  </a:lnTo>
                  <a:lnTo>
                    <a:pt x="1608" y="454"/>
                  </a:lnTo>
                  <a:lnTo>
                    <a:pt x="1608" y="456"/>
                  </a:lnTo>
                  <a:lnTo>
                    <a:pt x="1608" y="460"/>
                  </a:lnTo>
                  <a:lnTo>
                    <a:pt x="1608" y="462"/>
                  </a:lnTo>
                  <a:lnTo>
                    <a:pt x="1608" y="464"/>
                  </a:lnTo>
                  <a:lnTo>
                    <a:pt x="1606" y="466"/>
                  </a:lnTo>
                  <a:lnTo>
                    <a:pt x="1604" y="466"/>
                  </a:lnTo>
                  <a:lnTo>
                    <a:pt x="1604" y="468"/>
                  </a:lnTo>
                  <a:lnTo>
                    <a:pt x="1606" y="470"/>
                  </a:lnTo>
                  <a:lnTo>
                    <a:pt x="1604" y="471"/>
                  </a:lnTo>
                  <a:lnTo>
                    <a:pt x="1604" y="473"/>
                  </a:lnTo>
                  <a:lnTo>
                    <a:pt x="1604" y="475"/>
                  </a:lnTo>
                  <a:lnTo>
                    <a:pt x="1604" y="477"/>
                  </a:lnTo>
                  <a:lnTo>
                    <a:pt x="1602" y="477"/>
                  </a:lnTo>
                  <a:lnTo>
                    <a:pt x="1602" y="479"/>
                  </a:lnTo>
                  <a:lnTo>
                    <a:pt x="1600" y="479"/>
                  </a:lnTo>
                  <a:lnTo>
                    <a:pt x="1600" y="481"/>
                  </a:lnTo>
                  <a:lnTo>
                    <a:pt x="1600" y="483"/>
                  </a:lnTo>
                  <a:lnTo>
                    <a:pt x="1595" y="487"/>
                  </a:lnTo>
                  <a:lnTo>
                    <a:pt x="1585" y="506"/>
                  </a:lnTo>
                  <a:lnTo>
                    <a:pt x="1578" y="517"/>
                  </a:lnTo>
                  <a:lnTo>
                    <a:pt x="1559" y="523"/>
                  </a:lnTo>
                  <a:lnTo>
                    <a:pt x="1543" y="536"/>
                  </a:lnTo>
                  <a:lnTo>
                    <a:pt x="1536" y="551"/>
                  </a:lnTo>
                  <a:lnTo>
                    <a:pt x="1509" y="576"/>
                  </a:lnTo>
                  <a:lnTo>
                    <a:pt x="1489" y="595"/>
                  </a:lnTo>
                  <a:lnTo>
                    <a:pt x="1477" y="606"/>
                  </a:lnTo>
                  <a:lnTo>
                    <a:pt x="1466" y="613"/>
                  </a:lnTo>
                  <a:lnTo>
                    <a:pt x="1454" y="619"/>
                  </a:lnTo>
                  <a:lnTo>
                    <a:pt x="1453" y="621"/>
                  </a:lnTo>
                  <a:lnTo>
                    <a:pt x="1447" y="623"/>
                  </a:lnTo>
                  <a:lnTo>
                    <a:pt x="1445" y="625"/>
                  </a:lnTo>
                  <a:lnTo>
                    <a:pt x="1443" y="631"/>
                  </a:lnTo>
                  <a:lnTo>
                    <a:pt x="1439" y="636"/>
                  </a:lnTo>
                  <a:lnTo>
                    <a:pt x="1437" y="636"/>
                  </a:lnTo>
                  <a:lnTo>
                    <a:pt x="1434" y="638"/>
                  </a:lnTo>
                  <a:lnTo>
                    <a:pt x="1430" y="640"/>
                  </a:lnTo>
                  <a:lnTo>
                    <a:pt x="1426" y="644"/>
                  </a:lnTo>
                  <a:lnTo>
                    <a:pt x="1424" y="648"/>
                  </a:lnTo>
                  <a:lnTo>
                    <a:pt x="1420" y="649"/>
                  </a:lnTo>
                  <a:lnTo>
                    <a:pt x="1420" y="653"/>
                  </a:lnTo>
                  <a:lnTo>
                    <a:pt x="1420" y="655"/>
                  </a:lnTo>
                  <a:lnTo>
                    <a:pt x="1422" y="655"/>
                  </a:lnTo>
                  <a:lnTo>
                    <a:pt x="1426" y="657"/>
                  </a:lnTo>
                  <a:lnTo>
                    <a:pt x="1428" y="659"/>
                  </a:lnTo>
                  <a:lnTo>
                    <a:pt x="1430" y="661"/>
                  </a:lnTo>
                  <a:lnTo>
                    <a:pt x="1432" y="661"/>
                  </a:lnTo>
                  <a:lnTo>
                    <a:pt x="1432" y="663"/>
                  </a:lnTo>
                  <a:lnTo>
                    <a:pt x="1430" y="665"/>
                  </a:lnTo>
                  <a:lnTo>
                    <a:pt x="1426" y="670"/>
                  </a:lnTo>
                  <a:lnTo>
                    <a:pt x="1424" y="672"/>
                  </a:lnTo>
                  <a:lnTo>
                    <a:pt x="1426" y="674"/>
                  </a:lnTo>
                  <a:lnTo>
                    <a:pt x="1428" y="676"/>
                  </a:lnTo>
                  <a:lnTo>
                    <a:pt x="1426" y="680"/>
                  </a:lnTo>
                  <a:lnTo>
                    <a:pt x="1424" y="682"/>
                  </a:lnTo>
                  <a:lnTo>
                    <a:pt x="1422" y="684"/>
                  </a:lnTo>
                  <a:lnTo>
                    <a:pt x="1420" y="685"/>
                  </a:lnTo>
                  <a:lnTo>
                    <a:pt x="1418" y="691"/>
                  </a:lnTo>
                  <a:lnTo>
                    <a:pt x="1417" y="691"/>
                  </a:lnTo>
                  <a:lnTo>
                    <a:pt x="1413" y="689"/>
                  </a:lnTo>
                  <a:lnTo>
                    <a:pt x="1411" y="691"/>
                  </a:lnTo>
                  <a:lnTo>
                    <a:pt x="1413" y="693"/>
                  </a:lnTo>
                  <a:lnTo>
                    <a:pt x="1413" y="695"/>
                  </a:lnTo>
                  <a:lnTo>
                    <a:pt x="1413" y="699"/>
                  </a:lnTo>
                  <a:lnTo>
                    <a:pt x="1418" y="704"/>
                  </a:lnTo>
                  <a:lnTo>
                    <a:pt x="1418" y="706"/>
                  </a:lnTo>
                  <a:lnTo>
                    <a:pt x="1424" y="708"/>
                  </a:lnTo>
                  <a:lnTo>
                    <a:pt x="1426" y="712"/>
                  </a:lnTo>
                  <a:lnTo>
                    <a:pt x="1428" y="716"/>
                  </a:lnTo>
                  <a:lnTo>
                    <a:pt x="1430" y="718"/>
                  </a:lnTo>
                  <a:lnTo>
                    <a:pt x="1437" y="721"/>
                  </a:lnTo>
                  <a:lnTo>
                    <a:pt x="1439" y="725"/>
                  </a:lnTo>
                  <a:lnTo>
                    <a:pt x="1443" y="731"/>
                  </a:lnTo>
                  <a:lnTo>
                    <a:pt x="1445" y="735"/>
                  </a:lnTo>
                  <a:lnTo>
                    <a:pt x="1445" y="738"/>
                  </a:lnTo>
                  <a:lnTo>
                    <a:pt x="1445" y="742"/>
                  </a:lnTo>
                  <a:lnTo>
                    <a:pt x="1445" y="744"/>
                  </a:lnTo>
                  <a:lnTo>
                    <a:pt x="1443" y="746"/>
                  </a:lnTo>
                  <a:lnTo>
                    <a:pt x="1441" y="748"/>
                  </a:lnTo>
                  <a:lnTo>
                    <a:pt x="1439" y="754"/>
                  </a:lnTo>
                  <a:lnTo>
                    <a:pt x="1435" y="759"/>
                  </a:lnTo>
                  <a:lnTo>
                    <a:pt x="1432" y="763"/>
                  </a:lnTo>
                  <a:lnTo>
                    <a:pt x="1430" y="767"/>
                  </a:lnTo>
                  <a:lnTo>
                    <a:pt x="1430" y="774"/>
                  </a:lnTo>
                  <a:lnTo>
                    <a:pt x="1428" y="778"/>
                  </a:lnTo>
                  <a:lnTo>
                    <a:pt x="1424" y="786"/>
                  </a:lnTo>
                  <a:lnTo>
                    <a:pt x="1420" y="788"/>
                  </a:lnTo>
                  <a:lnTo>
                    <a:pt x="1420" y="791"/>
                  </a:lnTo>
                  <a:lnTo>
                    <a:pt x="1422" y="795"/>
                  </a:lnTo>
                  <a:lnTo>
                    <a:pt x="1422" y="799"/>
                  </a:lnTo>
                  <a:lnTo>
                    <a:pt x="1420" y="803"/>
                  </a:lnTo>
                  <a:lnTo>
                    <a:pt x="1422" y="810"/>
                  </a:lnTo>
                  <a:lnTo>
                    <a:pt x="1422" y="814"/>
                  </a:lnTo>
                  <a:lnTo>
                    <a:pt x="1420" y="820"/>
                  </a:lnTo>
                  <a:lnTo>
                    <a:pt x="1418" y="826"/>
                  </a:lnTo>
                  <a:lnTo>
                    <a:pt x="1418" y="833"/>
                  </a:lnTo>
                  <a:lnTo>
                    <a:pt x="1418" y="837"/>
                  </a:lnTo>
                  <a:lnTo>
                    <a:pt x="1413" y="846"/>
                  </a:lnTo>
                  <a:lnTo>
                    <a:pt x="1411" y="854"/>
                  </a:lnTo>
                  <a:lnTo>
                    <a:pt x="1411" y="863"/>
                  </a:lnTo>
                  <a:lnTo>
                    <a:pt x="1411" y="869"/>
                  </a:lnTo>
                  <a:lnTo>
                    <a:pt x="1413" y="875"/>
                  </a:lnTo>
                  <a:lnTo>
                    <a:pt x="1415" y="877"/>
                  </a:lnTo>
                  <a:lnTo>
                    <a:pt x="1415" y="884"/>
                  </a:lnTo>
                  <a:lnTo>
                    <a:pt x="1413" y="886"/>
                  </a:lnTo>
                  <a:lnTo>
                    <a:pt x="1409" y="890"/>
                  </a:lnTo>
                  <a:lnTo>
                    <a:pt x="1407" y="896"/>
                  </a:lnTo>
                  <a:lnTo>
                    <a:pt x="1405" y="899"/>
                  </a:lnTo>
                  <a:lnTo>
                    <a:pt x="1403" y="905"/>
                  </a:lnTo>
                  <a:lnTo>
                    <a:pt x="1401" y="907"/>
                  </a:lnTo>
                  <a:lnTo>
                    <a:pt x="1396" y="913"/>
                  </a:lnTo>
                  <a:lnTo>
                    <a:pt x="1390" y="915"/>
                  </a:lnTo>
                  <a:lnTo>
                    <a:pt x="1386" y="916"/>
                  </a:lnTo>
                  <a:lnTo>
                    <a:pt x="1386" y="918"/>
                  </a:lnTo>
                  <a:lnTo>
                    <a:pt x="1386" y="920"/>
                  </a:lnTo>
                  <a:lnTo>
                    <a:pt x="1384" y="922"/>
                  </a:lnTo>
                  <a:lnTo>
                    <a:pt x="1382" y="924"/>
                  </a:lnTo>
                  <a:lnTo>
                    <a:pt x="1379" y="926"/>
                  </a:lnTo>
                  <a:lnTo>
                    <a:pt x="1379" y="930"/>
                  </a:lnTo>
                  <a:lnTo>
                    <a:pt x="1377" y="932"/>
                  </a:lnTo>
                  <a:lnTo>
                    <a:pt x="1375" y="937"/>
                  </a:lnTo>
                  <a:lnTo>
                    <a:pt x="1375" y="939"/>
                  </a:lnTo>
                  <a:lnTo>
                    <a:pt x="1375" y="941"/>
                  </a:lnTo>
                  <a:lnTo>
                    <a:pt x="1373" y="941"/>
                  </a:lnTo>
                  <a:lnTo>
                    <a:pt x="1371" y="943"/>
                  </a:lnTo>
                  <a:lnTo>
                    <a:pt x="1371" y="945"/>
                  </a:lnTo>
                  <a:lnTo>
                    <a:pt x="1371" y="947"/>
                  </a:lnTo>
                  <a:lnTo>
                    <a:pt x="1369" y="947"/>
                  </a:lnTo>
                  <a:lnTo>
                    <a:pt x="1369" y="949"/>
                  </a:lnTo>
                  <a:lnTo>
                    <a:pt x="1367" y="951"/>
                  </a:lnTo>
                  <a:lnTo>
                    <a:pt x="1365" y="952"/>
                  </a:lnTo>
                  <a:lnTo>
                    <a:pt x="1367" y="954"/>
                  </a:lnTo>
                  <a:lnTo>
                    <a:pt x="1369" y="956"/>
                  </a:lnTo>
                  <a:lnTo>
                    <a:pt x="1369" y="958"/>
                  </a:lnTo>
                  <a:lnTo>
                    <a:pt x="1367" y="958"/>
                  </a:lnTo>
                  <a:lnTo>
                    <a:pt x="1365" y="958"/>
                  </a:lnTo>
                  <a:lnTo>
                    <a:pt x="1365" y="960"/>
                  </a:lnTo>
                  <a:lnTo>
                    <a:pt x="1365" y="958"/>
                  </a:lnTo>
                  <a:lnTo>
                    <a:pt x="1362" y="960"/>
                  </a:lnTo>
                  <a:lnTo>
                    <a:pt x="1362" y="962"/>
                  </a:lnTo>
                  <a:lnTo>
                    <a:pt x="1358" y="966"/>
                  </a:lnTo>
                  <a:lnTo>
                    <a:pt x="1358" y="968"/>
                  </a:lnTo>
                  <a:lnTo>
                    <a:pt x="1358" y="969"/>
                  </a:lnTo>
                  <a:lnTo>
                    <a:pt x="1356" y="971"/>
                  </a:lnTo>
                  <a:lnTo>
                    <a:pt x="1356" y="973"/>
                  </a:lnTo>
                  <a:lnTo>
                    <a:pt x="1352" y="973"/>
                  </a:lnTo>
                  <a:lnTo>
                    <a:pt x="1350" y="973"/>
                  </a:lnTo>
                  <a:lnTo>
                    <a:pt x="1350" y="975"/>
                  </a:lnTo>
                  <a:lnTo>
                    <a:pt x="1352" y="979"/>
                  </a:lnTo>
                  <a:lnTo>
                    <a:pt x="1352" y="981"/>
                  </a:lnTo>
                  <a:lnTo>
                    <a:pt x="1352" y="985"/>
                  </a:lnTo>
                  <a:lnTo>
                    <a:pt x="1348" y="987"/>
                  </a:lnTo>
                  <a:lnTo>
                    <a:pt x="1343" y="987"/>
                  </a:lnTo>
                  <a:lnTo>
                    <a:pt x="1341" y="987"/>
                  </a:lnTo>
                  <a:lnTo>
                    <a:pt x="1339" y="990"/>
                  </a:lnTo>
                  <a:lnTo>
                    <a:pt x="1337" y="992"/>
                  </a:lnTo>
                  <a:lnTo>
                    <a:pt x="1335" y="994"/>
                  </a:lnTo>
                  <a:lnTo>
                    <a:pt x="1335" y="1000"/>
                  </a:lnTo>
                  <a:lnTo>
                    <a:pt x="1335" y="1002"/>
                  </a:lnTo>
                  <a:lnTo>
                    <a:pt x="1337" y="1004"/>
                  </a:lnTo>
                  <a:lnTo>
                    <a:pt x="1341" y="1005"/>
                  </a:lnTo>
                  <a:lnTo>
                    <a:pt x="1343" y="1009"/>
                  </a:lnTo>
                  <a:lnTo>
                    <a:pt x="1345" y="1015"/>
                  </a:lnTo>
                  <a:lnTo>
                    <a:pt x="1343" y="1017"/>
                  </a:lnTo>
                  <a:lnTo>
                    <a:pt x="1337" y="1021"/>
                  </a:lnTo>
                  <a:lnTo>
                    <a:pt x="1333" y="1024"/>
                  </a:lnTo>
                  <a:lnTo>
                    <a:pt x="1326" y="1026"/>
                  </a:lnTo>
                  <a:lnTo>
                    <a:pt x="1326" y="1024"/>
                  </a:lnTo>
                  <a:lnTo>
                    <a:pt x="1324" y="1024"/>
                  </a:lnTo>
                  <a:lnTo>
                    <a:pt x="1322" y="1022"/>
                  </a:lnTo>
                  <a:lnTo>
                    <a:pt x="1322" y="1021"/>
                  </a:lnTo>
                  <a:lnTo>
                    <a:pt x="1322" y="1019"/>
                  </a:lnTo>
                  <a:lnTo>
                    <a:pt x="1318" y="1019"/>
                  </a:lnTo>
                  <a:lnTo>
                    <a:pt x="1316" y="1021"/>
                  </a:lnTo>
                  <a:lnTo>
                    <a:pt x="1314" y="1022"/>
                  </a:lnTo>
                  <a:lnTo>
                    <a:pt x="1312" y="1022"/>
                  </a:lnTo>
                  <a:lnTo>
                    <a:pt x="1312" y="1024"/>
                  </a:lnTo>
                  <a:lnTo>
                    <a:pt x="1310" y="1026"/>
                  </a:lnTo>
                  <a:lnTo>
                    <a:pt x="1310" y="1028"/>
                  </a:lnTo>
                  <a:lnTo>
                    <a:pt x="1309" y="1028"/>
                  </a:lnTo>
                  <a:lnTo>
                    <a:pt x="1309" y="1030"/>
                  </a:lnTo>
                  <a:lnTo>
                    <a:pt x="1309" y="1032"/>
                  </a:lnTo>
                  <a:lnTo>
                    <a:pt x="1309" y="1034"/>
                  </a:lnTo>
                  <a:lnTo>
                    <a:pt x="1307" y="1034"/>
                  </a:lnTo>
                  <a:lnTo>
                    <a:pt x="1307" y="1036"/>
                  </a:lnTo>
                  <a:lnTo>
                    <a:pt x="1305" y="1036"/>
                  </a:lnTo>
                  <a:lnTo>
                    <a:pt x="1305" y="1038"/>
                  </a:lnTo>
                  <a:lnTo>
                    <a:pt x="1305" y="1043"/>
                  </a:lnTo>
                  <a:lnTo>
                    <a:pt x="1305" y="1045"/>
                  </a:lnTo>
                  <a:lnTo>
                    <a:pt x="1305" y="1047"/>
                  </a:lnTo>
                  <a:lnTo>
                    <a:pt x="1305" y="1051"/>
                  </a:lnTo>
                  <a:lnTo>
                    <a:pt x="1307" y="1053"/>
                  </a:lnTo>
                  <a:lnTo>
                    <a:pt x="1309" y="1055"/>
                  </a:lnTo>
                  <a:lnTo>
                    <a:pt x="1309" y="1057"/>
                  </a:lnTo>
                  <a:lnTo>
                    <a:pt x="1309" y="1058"/>
                  </a:lnTo>
                  <a:lnTo>
                    <a:pt x="1309" y="1060"/>
                  </a:lnTo>
                  <a:lnTo>
                    <a:pt x="1307" y="1060"/>
                  </a:lnTo>
                  <a:lnTo>
                    <a:pt x="1305" y="1062"/>
                  </a:lnTo>
                  <a:lnTo>
                    <a:pt x="1301" y="1062"/>
                  </a:lnTo>
                  <a:lnTo>
                    <a:pt x="1301" y="1060"/>
                  </a:lnTo>
                  <a:lnTo>
                    <a:pt x="1299" y="1060"/>
                  </a:lnTo>
                  <a:lnTo>
                    <a:pt x="1299" y="1062"/>
                  </a:lnTo>
                  <a:lnTo>
                    <a:pt x="1301" y="1062"/>
                  </a:lnTo>
                  <a:lnTo>
                    <a:pt x="1299" y="1064"/>
                  </a:lnTo>
                  <a:lnTo>
                    <a:pt x="1301" y="1064"/>
                  </a:lnTo>
                  <a:lnTo>
                    <a:pt x="1299" y="1066"/>
                  </a:lnTo>
                  <a:lnTo>
                    <a:pt x="1295" y="1066"/>
                  </a:lnTo>
                  <a:lnTo>
                    <a:pt x="1293" y="1066"/>
                  </a:lnTo>
                  <a:lnTo>
                    <a:pt x="1292" y="1066"/>
                  </a:lnTo>
                  <a:lnTo>
                    <a:pt x="1290" y="1066"/>
                  </a:lnTo>
                  <a:lnTo>
                    <a:pt x="1288" y="1066"/>
                  </a:lnTo>
                  <a:lnTo>
                    <a:pt x="1286" y="1064"/>
                  </a:lnTo>
                  <a:lnTo>
                    <a:pt x="1284" y="1064"/>
                  </a:lnTo>
                  <a:lnTo>
                    <a:pt x="1282" y="1064"/>
                  </a:lnTo>
                  <a:lnTo>
                    <a:pt x="1280" y="1062"/>
                  </a:lnTo>
                  <a:lnTo>
                    <a:pt x="1282" y="1058"/>
                  </a:lnTo>
                  <a:lnTo>
                    <a:pt x="1282" y="1055"/>
                  </a:lnTo>
                  <a:lnTo>
                    <a:pt x="1284" y="1055"/>
                  </a:lnTo>
                  <a:lnTo>
                    <a:pt x="1284" y="1053"/>
                  </a:lnTo>
                  <a:lnTo>
                    <a:pt x="1286" y="1053"/>
                  </a:lnTo>
                  <a:lnTo>
                    <a:pt x="1288" y="1053"/>
                  </a:lnTo>
                  <a:lnTo>
                    <a:pt x="1292" y="1053"/>
                  </a:lnTo>
                  <a:lnTo>
                    <a:pt x="1292" y="1051"/>
                  </a:lnTo>
                  <a:lnTo>
                    <a:pt x="1293" y="1051"/>
                  </a:lnTo>
                  <a:lnTo>
                    <a:pt x="1293" y="1049"/>
                  </a:lnTo>
                  <a:lnTo>
                    <a:pt x="1295" y="1047"/>
                  </a:lnTo>
                  <a:lnTo>
                    <a:pt x="1297" y="1047"/>
                  </a:lnTo>
                  <a:lnTo>
                    <a:pt x="1299" y="1047"/>
                  </a:lnTo>
                  <a:lnTo>
                    <a:pt x="1299" y="1045"/>
                  </a:lnTo>
                  <a:lnTo>
                    <a:pt x="1299" y="1043"/>
                  </a:lnTo>
                  <a:lnTo>
                    <a:pt x="1299" y="1041"/>
                  </a:lnTo>
                  <a:lnTo>
                    <a:pt x="1299" y="1043"/>
                  </a:lnTo>
                  <a:lnTo>
                    <a:pt x="1299" y="1045"/>
                  </a:lnTo>
                  <a:lnTo>
                    <a:pt x="1297" y="1047"/>
                  </a:lnTo>
                  <a:lnTo>
                    <a:pt x="1295" y="1047"/>
                  </a:lnTo>
                  <a:lnTo>
                    <a:pt x="1293" y="1047"/>
                  </a:lnTo>
                  <a:lnTo>
                    <a:pt x="1293" y="1049"/>
                  </a:lnTo>
                  <a:lnTo>
                    <a:pt x="1292" y="1051"/>
                  </a:lnTo>
                  <a:lnTo>
                    <a:pt x="1290" y="1051"/>
                  </a:lnTo>
                  <a:lnTo>
                    <a:pt x="1288" y="1049"/>
                  </a:lnTo>
                  <a:lnTo>
                    <a:pt x="1286" y="1049"/>
                  </a:lnTo>
                  <a:lnTo>
                    <a:pt x="1286" y="1047"/>
                  </a:lnTo>
                  <a:lnTo>
                    <a:pt x="1284" y="1045"/>
                  </a:lnTo>
                  <a:lnTo>
                    <a:pt x="1284" y="1043"/>
                  </a:lnTo>
                  <a:lnTo>
                    <a:pt x="1282" y="1043"/>
                  </a:lnTo>
                  <a:lnTo>
                    <a:pt x="1282" y="1045"/>
                  </a:lnTo>
                  <a:lnTo>
                    <a:pt x="1280" y="1047"/>
                  </a:lnTo>
                  <a:lnTo>
                    <a:pt x="1280" y="1049"/>
                  </a:lnTo>
                  <a:lnTo>
                    <a:pt x="1278" y="1049"/>
                  </a:lnTo>
                  <a:lnTo>
                    <a:pt x="1278" y="1051"/>
                  </a:lnTo>
                  <a:lnTo>
                    <a:pt x="1276" y="1051"/>
                  </a:lnTo>
                  <a:lnTo>
                    <a:pt x="1274" y="1049"/>
                  </a:lnTo>
                  <a:lnTo>
                    <a:pt x="1274" y="1051"/>
                  </a:lnTo>
                  <a:lnTo>
                    <a:pt x="1273" y="1053"/>
                  </a:lnTo>
                  <a:lnTo>
                    <a:pt x="1271" y="1053"/>
                  </a:lnTo>
                  <a:lnTo>
                    <a:pt x="1269" y="1053"/>
                  </a:lnTo>
                  <a:lnTo>
                    <a:pt x="1265" y="1053"/>
                  </a:lnTo>
                  <a:lnTo>
                    <a:pt x="1263" y="1053"/>
                  </a:lnTo>
                  <a:lnTo>
                    <a:pt x="1263" y="1051"/>
                  </a:lnTo>
                  <a:lnTo>
                    <a:pt x="1261" y="1053"/>
                  </a:lnTo>
                  <a:lnTo>
                    <a:pt x="1259" y="1051"/>
                  </a:lnTo>
                  <a:lnTo>
                    <a:pt x="1257" y="1051"/>
                  </a:lnTo>
                  <a:lnTo>
                    <a:pt x="1256" y="1047"/>
                  </a:lnTo>
                  <a:lnTo>
                    <a:pt x="1256" y="1045"/>
                  </a:lnTo>
                  <a:lnTo>
                    <a:pt x="1254" y="1045"/>
                  </a:lnTo>
                  <a:lnTo>
                    <a:pt x="1254" y="1043"/>
                  </a:lnTo>
                  <a:lnTo>
                    <a:pt x="1257" y="1041"/>
                  </a:lnTo>
                  <a:lnTo>
                    <a:pt x="1259" y="1040"/>
                  </a:lnTo>
                  <a:lnTo>
                    <a:pt x="1263" y="1040"/>
                  </a:lnTo>
                  <a:lnTo>
                    <a:pt x="1265" y="1038"/>
                  </a:lnTo>
                  <a:lnTo>
                    <a:pt x="1263" y="1038"/>
                  </a:lnTo>
                  <a:lnTo>
                    <a:pt x="1261" y="1038"/>
                  </a:lnTo>
                  <a:lnTo>
                    <a:pt x="1259" y="1038"/>
                  </a:lnTo>
                  <a:lnTo>
                    <a:pt x="1259" y="1036"/>
                  </a:lnTo>
                  <a:lnTo>
                    <a:pt x="1259" y="1032"/>
                  </a:lnTo>
                  <a:lnTo>
                    <a:pt x="1261" y="1030"/>
                  </a:lnTo>
                  <a:lnTo>
                    <a:pt x="1261" y="1028"/>
                  </a:lnTo>
                  <a:lnTo>
                    <a:pt x="1261" y="1026"/>
                  </a:lnTo>
                  <a:lnTo>
                    <a:pt x="1263" y="1026"/>
                  </a:lnTo>
                  <a:lnTo>
                    <a:pt x="1263" y="1024"/>
                  </a:lnTo>
                  <a:lnTo>
                    <a:pt x="1263" y="1022"/>
                  </a:lnTo>
                  <a:lnTo>
                    <a:pt x="1263" y="1021"/>
                  </a:lnTo>
                  <a:lnTo>
                    <a:pt x="1263" y="1015"/>
                  </a:lnTo>
                  <a:lnTo>
                    <a:pt x="1263" y="1013"/>
                  </a:lnTo>
                  <a:lnTo>
                    <a:pt x="1263" y="1011"/>
                  </a:lnTo>
                  <a:lnTo>
                    <a:pt x="1261" y="1009"/>
                  </a:lnTo>
                  <a:lnTo>
                    <a:pt x="1261" y="1007"/>
                  </a:lnTo>
                  <a:lnTo>
                    <a:pt x="1259" y="1005"/>
                  </a:lnTo>
                  <a:lnTo>
                    <a:pt x="1259" y="1004"/>
                  </a:lnTo>
                  <a:lnTo>
                    <a:pt x="1256" y="1002"/>
                  </a:lnTo>
                  <a:lnTo>
                    <a:pt x="1254" y="1002"/>
                  </a:lnTo>
                  <a:lnTo>
                    <a:pt x="1254" y="1000"/>
                  </a:lnTo>
                  <a:lnTo>
                    <a:pt x="1252" y="1000"/>
                  </a:lnTo>
                  <a:lnTo>
                    <a:pt x="1250" y="1000"/>
                  </a:lnTo>
                  <a:lnTo>
                    <a:pt x="1248" y="1000"/>
                  </a:lnTo>
                  <a:lnTo>
                    <a:pt x="1246" y="998"/>
                  </a:lnTo>
                  <a:lnTo>
                    <a:pt x="1242" y="994"/>
                  </a:lnTo>
                  <a:lnTo>
                    <a:pt x="1240" y="992"/>
                  </a:lnTo>
                  <a:lnTo>
                    <a:pt x="1240" y="990"/>
                  </a:lnTo>
                  <a:lnTo>
                    <a:pt x="1238" y="990"/>
                  </a:lnTo>
                  <a:lnTo>
                    <a:pt x="1238" y="992"/>
                  </a:lnTo>
                  <a:lnTo>
                    <a:pt x="1240" y="992"/>
                  </a:lnTo>
                  <a:lnTo>
                    <a:pt x="1240" y="994"/>
                  </a:lnTo>
                  <a:lnTo>
                    <a:pt x="1242" y="996"/>
                  </a:lnTo>
                  <a:lnTo>
                    <a:pt x="1244" y="998"/>
                  </a:lnTo>
                  <a:lnTo>
                    <a:pt x="1248" y="1000"/>
                  </a:lnTo>
                  <a:lnTo>
                    <a:pt x="1250" y="1002"/>
                  </a:lnTo>
                  <a:lnTo>
                    <a:pt x="1252" y="1002"/>
                  </a:lnTo>
                  <a:lnTo>
                    <a:pt x="1252" y="1004"/>
                  </a:lnTo>
                  <a:lnTo>
                    <a:pt x="1254" y="1005"/>
                  </a:lnTo>
                  <a:lnTo>
                    <a:pt x="1256" y="1005"/>
                  </a:lnTo>
                  <a:lnTo>
                    <a:pt x="1257" y="1005"/>
                  </a:lnTo>
                  <a:lnTo>
                    <a:pt x="1259" y="1007"/>
                  </a:lnTo>
                  <a:lnTo>
                    <a:pt x="1259" y="1009"/>
                  </a:lnTo>
                  <a:lnTo>
                    <a:pt x="1259" y="1011"/>
                  </a:lnTo>
                  <a:lnTo>
                    <a:pt x="1261" y="1011"/>
                  </a:lnTo>
                  <a:lnTo>
                    <a:pt x="1261" y="1013"/>
                  </a:lnTo>
                  <a:lnTo>
                    <a:pt x="1261" y="1015"/>
                  </a:lnTo>
                  <a:lnTo>
                    <a:pt x="1263" y="1015"/>
                  </a:lnTo>
                  <a:lnTo>
                    <a:pt x="1263" y="1017"/>
                  </a:lnTo>
                  <a:lnTo>
                    <a:pt x="1263" y="1021"/>
                  </a:lnTo>
                  <a:lnTo>
                    <a:pt x="1261" y="1022"/>
                  </a:lnTo>
                  <a:lnTo>
                    <a:pt x="1259" y="1024"/>
                  </a:lnTo>
                  <a:lnTo>
                    <a:pt x="1259" y="1026"/>
                  </a:lnTo>
                  <a:lnTo>
                    <a:pt x="1259" y="1030"/>
                  </a:lnTo>
                  <a:lnTo>
                    <a:pt x="1257" y="1030"/>
                  </a:lnTo>
                  <a:lnTo>
                    <a:pt x="1259" y="1030"/>
                  </a:lnTo>
                  <a:lnTo>
                    <a:pt x="1259" y="1032"/>
                  </a:lnTo>
                  <a:lnTo>
                    <a:pt x="1257" y="1032"/>
                  </a:lnTo>
                  <a:lnTo>
                    <a:pt x="1257" y="1034"/>
                  </a:lnTo>
                  <a:lnTo>
                    <a:pt x="1256" y="1034"/>
                  </a:lnTo>
                  <a:lnTo>
                    <a:pt x="1254" y="1034"/>
                  </a:lnTo>
                  <a:lnTo>
                    <a:pt x="1252" y="1036"/>
                  </a:lnTo>
                  <a:lnTo>
                    <a:pt x="1250" y="1036"/>
                  </a:lnTo>
                  <a:lnTo>
                    <a:pt x="1248" y="1036"/>
                  </a:lnTo>
                  <a:lnTo>
                    <a:pt x="1246" y="1034"/>
                  </a:lnTo>
                  <a:lnTo>
                    <a:pt x="1244" y="1032"/>
                  </a:lnTo>
                  <a:lnTo>
                    <a:pt x="1242" y="1032"/>
                  </a:lnTo>
                  <a:lnTo>
                    <a:pt x="1240" y="1030"/>
                  </a:lnTo>
                  <a:lnTo>
                    <a:pt x="1238" y="1030"/>
                  </a:lnTo>
                  <a:lnTo>
                    <a:pt x="1238" y="1028"/>
                  </a:lnTo>
                  <a:lnTo>
                    <a:pt x="1237" y="1028"/>
                  </a:lnTo>
                  <a:lnTo>
                    <a:pt x="1237" y="1026"/>
                  </a:lnTo>
                  <a:lnTo>
                    <a:pt x="1235" y="1026"/>
                  </a:lnTo>
                  <a:lnTo>
                    <a:pt x="1235" y="1024"/>
                  </a:lnTo>
                  <a:lnTo>
                    <a:pt x="1235" y="1022"/>
                  </a:lnTo>
                  <a:lnTo>
                    <a:pt x="1235" y="1021"/>
                  </a:lnTo>
                  <a:lnTo>
                    <a:pt x="1235" y="1019"/>
                  </a:lnTo>
                  <a:lnTo>
                    <a:pt x="1237" y="1017"/>
                  </a:lnTo>
                  <a:lnTo>
                    <a:pt x="1237" y="1019"/>
                  </a:lnTo>
                  <a:lnTo>
                    <a:pt x="1238" y="1019"/>
                  </a:lnTo>
                  <a:lnTo>
                    <a:pt x="1238" y="1017"/>
                  </a:lnTo>
                  <a:lnTo>
                    <a:pt x="1237" y="1017"/>
                  </a:lnTo>
                  <a:lnTo>
                    <a:pt x="1235" y="1017"/>
                  </a:lnTo>
                  <a:lnTo>
                    <a:pt x="1233" y="1017"/>
                  </a:lnTo>
                  <a:lnTo>
                    <a:pt x="1231" y="1017"/>
                  </a:lnTo>
                  <a:lnTo>
                    <a:pt x="1229" y="1015"/>
                  </a:lnTo>
                  <a:lnTo>
                    <a:pt x="1227" y="1015"/>
                  </a:lnTo>
                  <a:lnTo>
                    <a:pt x="1227" y="1013"/>
                  </a:lnTo>
                  <a:lnTo>
                    <a:pt x="1227" y="1011"/>
                  </a:lnTo>
                  <a:lnTo>
                    <a:pt x="1227" y="1009"/>
                  </a:lnTo>
                  <a:lnTo>
                    <a:pt x="1227" y="1007"/>
                  </a:lnTo>
                  <a:lnTo>
                    <a:pt x="1229" y="1005"/>
                  </a:lnTo>
                  <a:lnTo>
                    <a:pt x="1227" y="1005"/>
                  </a:lnTo>
                  <a:lnTo>
                    <a:pt x="1227" y="1004"/>
                  </a:lnTo>
                  <a:lnTo>
                    <a:pt x="1225" y="1004"/>
                  </a:lnTo>
                  <a:lnTo>
                    <a:pt x="1225" y="1002"/>
                  </a:lnTo>
                  <a:lnTo>
                    <a:pt x="1225" y="1000"/>
                  </a:lnTo>
                  <a:lnTo>
                    <a:pt x="1223" y="1002"/>
                  </a:lnTo>
                  <a:lnTo>
                    <a:pt x="1225" y="1004"/>
                  </a:lnTo>
                  <a:lnTo>
                    <a:pt x="1227" y="1004"/>
                  </a:lnTo>
                  <a:lnTo>
                    <a:pt x="1227" y="1005"/>
                  </a:lnTo>
                  <a:lnTo>
                    <a:pt x="1225" y="1005"/>
                  </a:lnTo>
                  <a:lnTo>
                    <a:pt x="1223" y="1004"/>
                  </a:lnTo>
                  <a:lnTo>
                    <a:pt x="1221" y="1002"/>
                  </a:lnTo>
                  <a:lnTo>
                    <a:pt x="1220" y="1002"/>
                  </a:lnTo>
                  <a:lnTo>
                    <a:pt x="1220" y="1000"/>
                  </a:lnTo>
                  <a:lnTo>
                    <a:pt x="1220" y="998"/>
                  </a:lnTo>
                  <a:lnTo>
                    <a:pt x="1220" y="1000"/>
                  </a:lnTo>
                  <a:lnTo>
                    <a:pt x="1218" y="1000"/>
                  </a:lnTo>
                  <a:lnTo>
                    <a:pt x="1216" y="998"/>
                  </a:lnTo>
                  <a:lnTo>
                    <a:pt x="1212" y="996"/>
                  </a:lnTo>
                  <a:lnTo>
                    <a:pt x="1212" y="994"/>
                  </a:lnTo>
                  <a:lnTo>
                    <a:pt x="1212" y="992"/>
                  </a:lnTo>
                  <a:lnTo>
                    <a:pt x="1210" y="990"/>
                  </a:lnTo>
                  <a:lnTo>
                    <a:pt x="1210" y="988"/>
                  </a:lnTo>
                  <a:lnTo>
                    <a:pt x="1210" y="987"/>
                  </a:lnTo>
                  <a:lnTo>
                    <a:pt x="1210" y="985"/>
                  </a:lnTo>
                  <a:lnTo>
                    <a:pt x="1208" y="985"/>
                  </a:lnTo>
                  <a:lnTo>
                    <a:pt x="1208" y="987"/>
                  </a:lnTo>
                  <a:lnTo>
                    <a:pt x="1206" y="987"/>
                  </a:lnTo>
                  <a:lnTo>
                    <a:pt x="1202" y="983"/>
                  </a:lnTo>
                  <a:lnTo>
                    <a:pt x="1199" y="979"/>
                  </a:lnTo>
                  <a:lnTo>
                    <a:pt x="1199" y="981"/>
                  </a:lnTo>
                  <a:lnTo>
                    <a:pt x="1199" y="983"/>
                  </a:lnTo>
                  <a:lnTo>
                    <a:pt x="1199" y="985"/>
                  </a:lnTo>
                  <a:lnTo>
                    <a:pt x="1199" y="987"/>
                  </a:lnTo>
                  <a:lnTo>
                    <a:pt x="1199" y="988"/>
                  </a:lnTo>
                  <a:lnTo>
                    <a:pt x="1201" y="990"/>
                  </a:lnTo>
                  <a:lnTo>
                    <a:pt x="1201" y="992"/>
                  </a:lnTo>
                  <a:lnTo>
                    <a:pt x="1202" y="992"/>
                  </a:lnTo>
                  <a:lnTo>
                    <a:pt x="1202" y="994"/>
                  </a:lnTo>
                  <a:lnTo>
                    <a:pt x="1204" y="996"/>
                  </a:lnTo>
                  <a:lnTo>
                    <a:pt x="1204" y="998"/>
                  </a:lnTo>
                  <a:lnTo>
                    <a:pt x="1208" y="1000"/>
                  </a:lnTo>
                  <a:lnTo>
                    <a:pt x="1208" y="1002"/>
                  </a:lnTo>
                  <a:lnTo>
                    <a:pt x="1208" y="1004"/>
                  </a:lnTo>
                  <a:lnTo>
                    <a:pt x="1210" y="1004"/>
                  </a:lnTo>
                  <a:lnTo>
                    <a:pt x="1210" y="1007"/>
                  </a:lnTo>
                  <a:lnTo>
                    <a:pt x="1212" y="1009"/>
                  </a:lnTo>
                  <a:lnTo>
                    <a:pt x="1212" y="1011"/>
                  </a:lnTo>
                  <a:lnTo>
                    <a:pt x="1210" y="1011"/>
                  </a:lnTo>
                  <a:lnTo>
                    <a:pt x="1208" y="1009"/>
                  </a:lnTo>
                  <a:lnTo>
                    <a:pt x="1202" y="1005"/>
                  </a:lnTo>
                  <a:lnTo>
                    <a:pt x="1201" y="1005"/>
                  </a:lnTo>
                  <a:lnTo>
                    <a:pt x="1201" y="1004"/>
                  </a:lnTo>
                  <a:lnTo>
                    <a:pt x="1199" y="1002"/>
                  </a:lnTo>
                  <a:lnTo>
                    <a:pt x="1197" y="1000"/>
                  </a:lnTo>
                  <a:lnTo>
                    <a:pt x="1195" y="996"/>
                  </a:lnTo>
                  <a:lnTo>
                    <a:pt x="1195" y="994"/>
                  </a:lnTo>
                  <a:lnTo>
                    <a:pt x="1195" y="992"/>
                  </a:lnTo>
                  <a:lnTo>
                    <a:pt x="1193" y="992"/>
                  </a:lnTo>
                  <a:lnTo>
                    <a:pt x="1193" y="994"/>
                  </a:lnTo>
                  <a:lnTo>
                    <a:pt x="1193" y="996"/>
                  </a:lnTo>
                  <a:lnTo>
                    <a:pt x="1193" y="998"/>
                  </a:lnTo>
                  <a:lnTo>
                    <a:pt x="1195" y="1002"/>
                  </a:lnTo>
                  <a:lnTo>
                    <a:pt x="1197" y="1004"/>
                  </a:lnTo>
                  <a:lnTo>
                    <a:pt x="1197" y="1005"/>
                  </a:lnTo>
                  <a:lnTo>
                    <a:pt x="1199" y="1007"/>
                  </a:lnTo>
                  <a:lnTo>
                    <a:pt x="1201" y="1009"/>
                  </a:lnTo>
                  <a:lnTo>
                    <a:pt x="1201" y="1011"/>
                  </a:lnTo>
                  <a:lnTo>
                    <a:pt x="1202" y="1013"/>
                  </a:lnTo>
                  <a:lnTo>
                    <a:pt x="1201" y="1015"/>
                  </a:lnTo>
                  <a:lnTo>
                    <a:pt x="1199" y="1015"/>
                  </a:lnTo>
                  <a:lnTo>
                    <a:pt x="1197" y="1013"/>
                  </a:lnTo>
                  <a:lnTo>
                    <a:pt x="1195" y="1011"/>
                  </a:lnTo>
                  <a:lnTo>
                    <a:pt x="1195" y="1009"/>
                  </a:lnTo>
                  <a:lnTo>
                    <a:pt x="1195" y="1007"/>
                  </a:lnTo>
                  <a:lnTo>
                    <a:pt x="1193" y="1005"/>
                  </a:lnTo>
                  <a:lnTo>
                    <a:pt x="1193" y="1004"/>
                  </a:lnTo>
                  <a:lnTo>
                    <a:pt x="1193" y="1002"/>
                  </a:lnTo>
                  <a:lnTo>
                    <a:pt x="1191" y="1002"/>
                  </a:lnTo>
                  <a:lnTo>
                    <a:pt x="1189" y="1000"/>
                  </a:lnTo>
                  <a:lnTo>
                    <a:pt x="1187" y="1000"/>
                  </a:lnTo>
                  <a:lnTo>
                    <a:pt x="1185" y="998"/>
                  </a:lnTo>
                  <a:lnTo>
                    <a:pt x="1184" y="998"/>
                  </a:lnTo>
                  <a:lnTo>
                    <a:pt x="1182" y="996"/>
                  </a:lnTo>
                  <a:lnTo>
                    <a:pt x="1182" y="998"/>
                  </a:lnTo>
                  <a:lnTo>
                    <a:pt x="1184" y="1000"/>
                  </a:lnTo>
                  <a:lnTo>
                    <a:pt x="1185" y="1000"/>
                  </a:lnTo>
                  <a:lnTo>
                    <a:pt x="1187" y="1002"/>
                  </a:lnTo>
                  <a:lnTo>
                    <a:pt x="1189" y="1005"/>
                  </a:lnTo>
                  <a:lnTo>
                    <a:pt x="1191" y="1007"/>
                  </a:lnTo>
                  <a:lnTo>
                    <a:pt x="1193" y="1011"/>
                  </a:lnTo>
                  <a:lnTo>
                    <a:pt x="1195" y="1013"/>
                  </a:lnTo>
                  <a:lnTo>
                    <a:pt x="1195" y="1015"/>
                  </a:lnTo>
                  <a:lnTo>
                    <a:pt x="1197" y="1015"/>
                  </a:lnTo>
                  <a:lnTo>
                    <a:pt x="1199" y="1015"/>
                  </a:lnTo>
                  <a:lnTo>
                    <a:pt x="1199" y="1017"/>
                  </a:lnTo>
                  <a:lnTo>
                    <a:pt x="1201" y="1017"/>
                  </a:lnTo>
                  <a:lnTo>
                    <a:pt x="1202" y="1017"/>
                  </a:lnTo>
                  <a:lnTo>
                    <a:pt x="1206" y="1021"/>
                  </a:lnTo>
                  <a:lnTo>
                    <a:pt x="1208" y="1022"/>
                  </a:lnTo>
                  <a:lnTo>
                    <a:pt x="1208" y="1024"/>
                  </a:lnTo>
                  <a:lnTo>
                    <a:pt x="1210" y="1024"/>
                  </a:lnTo>
                  <a:lnTo>
                    <a:pt x="1210" y="1026"/>
                  </a:lnTo>
                  <a:lnTo>
                    <a:pt x="1212" y="1028"/>
                  </a:lnTo>
                  <a:lnTo>
                    <a:pt x="1212" y="1030"/>
                  </a:lnTo>
                  <a:lnTo>
                    <a:pt x="1214" y="1030"/>
                  </a:lnTo>
                  <a:lnTo>
                    <a:pt x="1214" y="1032"/>
                  </a:lnTo>
                  <a:lnTo>
                    <a:pt x="1216" y="1032"/>
                  </a:lnTo>
                  <a:lnTo>
                    <a:pt x="1218" y="1034"/>
                  </a:lnTo>
                  <a:lnTo>
                    <a:pt x="1220" y="1034"/>
                  </a:lnTo>
                  <a:lnTo>
                    <a:pt x="1221" y="1034"/>
                  </a:lnTo>
                  <a:lnTo>
                    <a:pt x="1221" y="1036"/>
                  </a:lnTo>
                  <a:lnTo>
                    <a:pt x="1223" y="1036"/>
                  </a:lnTo>
                  <a:lnTo>
                    <a:pt x="1223" y="1038"/>
                  </a:lnTo>
                  <a:lnTo>
                    <a:pt x="1225" y="1038"/>
                  </a:lnTo>
                  <a:lnTo>
                    <a:pt x="1225" y="1040"/>
                  </a:lnTo>
                  <a:lnTo>
                    <a:pt x="1227" y="1041"/>
                  </a:lnTo>
                  <a:lnTo>
                    <a:pt x="1229" y="1043"/>
                  </a:lnTo>
                  <a:lnTo>
                    <a:pt x="1229" y="1045"/>
                  </a:lnTo>
                  <a:lnTo>
                    <a:pt x="1229" y="1047"/>
                  </a:lnTo>
                  <a:lnTo>
                    <a:pt x="1227" y="1049"/>
                  </a:lnTo>
                  <a:lnTo>
                    <a:pt x="1229" y="1049"/>
                  </a:lnTo>
                  <a:lnTo>
                    <a:pt x="1227" y="1051"/>
                  </a:lnTo>
                  <a:lnTo>
                    <a:pt x="1229" y="1051"/>
                  </a:lnTo>
                  <a:lnTo>
                    <a:pt x="1229" y="1053"/>
                  </a:lnTo>
                  <a:lnTo>
                    <a:pt x="1229" y="1055"/>
                  </a:lnTo>
                  <a:lnTo>
                    <a:pt x="1227" y="1055"/>
                  </a:lnTo>
                  <a:lnTo>
                    <a:pt x="1229" y="1055"/>
                  </a:lnTo>
                  <a:lnTo>
                    <a:pt x="1227" y="1057"/>
                  </a:lnTo>
                  <a:lnTo>
                    <a:pt x="1229" y="1057"/>
                  </a:lnTo>
                  <a:lnTo>
                    <a:pt x="1231" y="1058"/>
                  </a:lnTo>
                  <a:lnTo>
                    <a:pt x="1231" y="1060"/>
                  </a:lnTo>
                  <a:lnTo>
                    <a:pt x="1231" y="1062"/>
                  </a:lnTo>
                  <a:lnTo>
                    <a:pt x="1233" y="1064"/>
                  </a:lnTo>
                  <a:lnTo>
                    <a:pt x="1233" y="1068"/>
                  </a:lnTo>
                  <a:lnTo>
                    <a:pt x="1233" y="1070"/>
                  </a:lnTo>
                  <a:lnTo>
                    <a:pt x="1233" y="1072"/>
                  </a:lnTo>
                  <a:lnTo>
                    <a:pt x="1233" y="1076"/>
                  </a:lnTo>
                  <a:lnTo>
                    <a:pt x="1231" y="1076"/>
                  </a:lnTo>
                  <a:lnTo>
                    <a:pt x="1231" y="1077"/>
                  </a:lnTo>
                  <a:lnTo>
                    <a:pt x="1229" y="1077"/>
                  </a:lnTo>
                  <a:lnTo>
                    <a:pt x="1229" y="1076"/>
                  </a:lnTo>
                  <a:lnTo>
                    <a:pt x="1227" y="1074"/>
                  </a:lnTo>
                  <a:lnTo>
                    <a:pt x="1227" y="1072"/>
                  </a:lnTo>
                  <a:lnTo>
                    <a:pt x="1227" y="1070"/>
                  </a:lnTo>
                  <a:lnTo>
                    <a:pt x="1225" y="1070"/>
                  </a:lnTo>
                  <a:lnTo>
                    <a:pt x="1223" y="1070"/>
                  </a:lnTo>
                  <a:lnTo>
                    <a:pt x="1221" y="1068"/>
                  </a:lnTo>
                  <a:lnTo>
                    <a:pt x="1220" y="1068"/>
                  </a:lnTo>
                  <a:lnTo>
                    <a:pt x="1214" y="1068"/>
                  </a:lnTo>
                  <a:lnTo>
                    <a:pt x="1210" y="1068"/>
                  </a:lnTo>
                  <a:lnTo>
                    <a:pt x="1208" y="1070"/>
                  </a:lnTo>
                  <a:lnTo>
                    <a:pt x="1206" y="1070"/>
                  </a:lnTo>
                  <a:lnTo>
                    <a:pt x="1208" y="1070"/>
                  </a:lnTo>
                  <a:lnTo>
                    <a:pt x="1210" y="1070"/>
                  </a:lnTo>
                  <a:lnTo>
                    <a:pt x="1216" y="1070"/>
                  </a:lnTo>
                  <a:lnTo>
                    <a:pt x="1216" y="1068"/>
                  </a:lnTo>
                  <a:lnTo>
                    <a:pt x="1216" y="1070"/>
                  </a:lnTo>
                  <a:lnTo>
                    <a:pt x="1220" y="1070"/>
                  </a:lnTo>
                  <a:lnTo>
                    <a:pt x="1221" y="1070"/>
                  </a:lnTo>
                  <a:lnTo>
                    <a:pt x="1223" y="1070"/>
                  </a:lnTo>
                  <a:lnTo>
                    <a:pt x="1225" y="1072"/>
                  </a:lnTo>
                  <a:lnTo>
                    <a:pt x="1227" y="1072"/>
                  </a:lnTo>
                  <a:lnTo>
                    <a:pt x="1227" y="1074"/>
                  </a:lnTo>
                  <a:lnTo>
                    <a:pt x="1227" y="1076"/>
                  </a:lnTo>
                  <a:lnTo>
                    <a:pt x="1227" y="1077"/>
                  </a:lnTo>
                  <a:lnTo>
                    <a:pt x="1227" y="1079"/>
                  </a:lnTo>
                  <a:lnTo>
                    <a:pt x="1231" y="1081"/>
                  </a:lnTo>
                  <a:lnTo>
                    <a:pt x="1233" y="1081"/>
                  </a:lnTo>
                  <a:lnTo>
                    <a:pt x="1233" y="1083"/>
                  </a:lnTo>
                  <a:lnTo>
                    <a:pt x="1235" y="1085"/>
                  </a:lnTo>
                  <a:lnTo>
                    <a:pt x="1233" y="1087"/>
                  </a:lnTo>
                  <a:lnTo>
                    <a:pt x="1231" y="1087"/>
                  </a:lnTo>
                  <a:lnTo>
                    <a:pt x="1231" y="1089"/>
                  </a:lnTo>
                  <a:lnTo>
                    <a:pt x="1229" y="1089"/>
                  </a:lnTo>
                  <a:lnTo>
                    <a:pt x="1229" y="1094"/>
                  </a:lnTo>
                  <a:lnTo>
                    <a:pt x="1227" y="1094"/>
                  </a:lnTo>
                  <a:lnTo>
                    <a:pt x="1225" y="1096"/>
                  </a:lnTo>
                  <a:lnTo>
                    <a:pt x="1225" y="1100"/>
                  </a:lnTo>
                  <a:lnTo>
                    <a:pt x="1227" y="1102"/>
                  </a:lnTo>
                  <a:lnTo>
                    <a:pt x="1225" y="1102"/>
                  </a:lnTo>
                  <a:lnTo>
                    <a:pt x="1225" y="1104"/>
                  </a:lnTo>
                  <a:lnTo>
                    <a:pt x="1221" y="1106"/>
                  </a:lnTo>
                  <a:lnTo>
                    <a:pt x="1221" y="1108"/>
                  </a:lnTo>
                  <a:lnTo>
                    <a:pt x="1221" y="1110"/>
                  </a:lnTo>
                  <a:lnTo>
                    <a:pt x="1220" y="1110"/>
                  </a:lnTo>
                  <a:lnTo>
                    <a:pt x="1218" y="1108"/>
                  </a:lnTo>
                  <a:lnTo>
                    <a:pt x="1216" y="1108"/>
                  </a:lnTo>
                  <a:lnTo>
                    <a:pt x="1216" y="1106"/>
                  </a:lnTo>
                  <a:lnTo>
                    <a:pt x="1214" y="1104"/>
                  </a:lnTo>
                  <a:lnTo>
                    <a:pt x="1214" y="1106"/>
                  </a:lnTo>
                  <a:lnTo>
                    <a:pt x="1216" y="1108"/>
                  </a:lnTo>
                  <a:lnTo>
                    <a:pt x="1218" y="1108"/>
                  </a:lnTo>
                  <a:lnTo>
                    <a:pt x="1220" y="1110"/>
                  </a:lnTo>
                  <a:lnTo>
                    <a:pt x="1221" y="1110"/>
                  </a:lnTo>
                  <a:lnTo>
                    <a:pt x="1223" y="1110"/>
                  </a:lnTo>
                  <a:lnTo>
                    <a:pt x="1221" y="1110"/>
                  </a:lnTo>
                  <a:lnTo>
                    <a:pt x="1221" y="1112"/>
                  </a:lnTo>
                  <a:lnTo>
                    <a:pt x="1220" y="1113"/>
                  </a:lnTo>
                  <a:lnTo>
                    <a:pt x="1218" y="1115"/>
                  </a:lnTo>
                  <a:lnTo>
                    <a:pt x="1218" y="1117"/>
                  </a:lnTo>
                  <a:lnTo>
                    <a:pt x="1216" y="1119"/>
                  </a:lnTo>
                  <a:lnTo>
                    <a:pt x="1216" y="1121"/>
                  </a:lnTo>
                  <a:lnTo>
                    <a:pt x="1216" y="1123"/>
                  </a:lnTo>
                  <a:lnTo>
                    <a:pt x="1214" y="1123"/>
                  </a:lnTo>
                  <a:lnTo>
                    <a:pt x="1201" y="1123"/>
                  </a:lnTo>
                  <a:lnTo>
                    <a:pt x="1199" y="1123"/>
                  </a:lnTo>
                  <a:lnTo>
                    <a:pt x="1195" y="1123"/>
                  </a:lnTo>
                  <a:lnTo>
                    <a:pt x="1191" y="1123"/>
                  </a:lnTo>
                  <a:lnTo>
                    <a:pt x="1187" y="1123"/>
                  </a:lnTo>
                  <a:lnTo>
                    <a:pt x="1187" y="1121"/>
                  </a:lnTo>
                  <a:lnTo>
                    <a:pt x="1185" y="1121"/>
                  </a:lnTo>
                  <a:lnTo>
                    <a:pt x="1176" y="1121"/>
                  </a:lnTo>
                  <a:lnTo>
                    <a:pt x="1174" y="1121"/>
                  </a:lnTo>
                  <a:lnTo>
                    <a:pt x="1165" y="1121"/>
                  </a:lnTo>
                  <a:lnTo>
                    <a:pt x="1155" y="1121"/>
                  </a:lnTo>
                  <a:lnTo>
                    <a:pt x="1149" y="1121"/>
                  </a:lnTo>
                  <a:lnTo>
                    <a:pt x="1148" y="1121"/>
                  </a:lnTo>
                  <a:lnTo>
                    <a:pt x="1142" y="1121"/>
                  </a:lnTo>
                  <a:lnTo>
                    <a:pt x="1134" y="1121"/>
                  </a:lnTo>
                  <a:lnTo>
                    <a:pt x="1127" y="1121"/>
                  </a:lnTo>
                  <a:lnTo>
                    <a:pt x="1125" y="1121"/>
                  </a:lnTo>
                  <a:lnTo>
                    <a:pt x="1115" y="1121"/>
                  </a:lnTo>
                  <a:lnTo>
                    <a:pt x="1115" y="1123"/>
                  </a:lnTo>
                  <a:lnTo>
                    <a:pt x="1113" y="1123"/>
                  </a:lnTo>
                  <a:lnTo>
                    <a:pt x="1112" y="1123"/>
                  </a:lnTo>
                  <a:lnTo>
                    <a:pt x="1112" y="1121"/>
                  </a:lnTo>
                  <a:lnTo>
                    <a:pt x="1110" y="1121"/>
                  </a:lnTo>
                  <a:lnTo>
                    <a:pt x="1110" y="1119"/>
                  </a:lnTo>
                  <a:lnTo>
                    <a:pt x="1108" y="1119"/>
                  </a:lnTo>
                  <a:lnTo>
                    <a:pt x="1108" y="1117"/>
                  </a:lnTo>
                  <a:lnTo>
                    <a:pt x="1108" y="1115"/>
                  </a:lnTo>
                  <a:lnTo>
                    <a:pt x="1110" y="1115"/>
                  </a:lnTo>
                  <a:lnTo>
                    <a:pt x="1110" y="1117"/>
                  </a:lnTo>
                  <a:lnTo>
                    <a:pt x="1112" y="1115"/>
                  </a:lnTo>
                  <a:lnTo>
                    <a:pt x="1112" y="1117"/>
                  </a:lnTo>
                  <a:lnTo>
                    <a:pt x="1113" y="1117"/>
                  </a:lnTo>
                  <a:lnTo>
                    <a:pt x="1112" y="1115"/>
                  </a:lnTo>
                  <a:lnTo>
                    <a:pt x="1110" y="1115"/>
                  </a:lnTo>
                  <a:lnTo>
                    <a:pt x="1108" y="1115"/>
                  </a:lnTo>
                  <a:lnTo>
                    <a:pt x="1108" y="1113"/>
                  </a:lnTo>
                  <a:lnTo>
                    <a:pt x="1106" y="1112"/>
                  </a:lnTo>
                  <a:lnTo>
                    <a:pt x="1104" y="1112"/>
                  </a:lnTo>
                  <a:lnTo>
                    <a:pt x="1102" y="1112"/>
                  </a:lnTo>
                  <a:lnTo>
                    <a:pt x="1100" y="1112"/>
                  </a:lnTo>
                  <a:lnTo>
                    <a:pt x="1096" y="1115"/>
                  </a:lnTo>
                  <a:lnTo>
                    <a:pt x="1095" y="1115"/>
                  </a:lnTo>
                  <a:lnTo>
                    <a:pt x="1093" y="1115"/>
                  </a:lnTo>
                  <a:lnTo>
                    <a:pt x="1093" y="1113"/>
                  </a:lnTo>
                  <a:lnTo>
                    <a:pt x="1093" y="1115"/>
                  </a:lnTo>
                  <a:lnTo>
                    <a:pt x="1093" y="1117"/>
                  </a:lnTo>
                  <a:lnTo>
                    <a:pt x="1095" y="1117"/>
                  </a:lnTo>
                  <a:lnTo>
                    <a:pt x="1096" y="1117"/>
                  </a:lnTo>
                  <a:lnTo>
                    <a:pt x="1098" y="1117"/>
                  </a:lnTo>
                  <a:lnTo>
                    <a:pt x="1098" y="1115"/>
                  </a:lnTo>
                  <a:lnTo>
                    <a:pt x="1100" y="1115"/>
                  </a:lnTo>
                  <a:lnTo>
                    <a:pt x="1102" y="1115"/>
                  </a:lnTo>
                  <a:lnTo>
                    <a:pt x="1102" y="1113"/>
                  </a:lnTo>
                  <a:lnTo>
                    <a:pt x="1104" y="1113"/>
                  </a:lnTo>
                  <a:lnTo>
                    <a:pt x="1106" y="1115"/>
                  </a:lnTo>
                  <a:lnTo>
                    <a:pt x="1108" y="1115"/>
                  </a:lnTo>
                  <a:lnTo>
                    <a:pt x="1108" y="1119"/>
                  </a:lnTo>
                  <a:lnTo>
                    <a:pt x="1106" y="1121"/>
                  </a:lnTo>
                  <a:lnTo>
                    <a:pt x="1108" y="1121"/>
                  </a:lnTo>
                  <a:lnTo>
                    <a:pt x="1108" y="1119"/>
                  </a:lnTo>
                  <a:lnTo>
                    <a:pt x="1108" y="1121"/>
                  </a:lnTo>
                  <a:lnTo>
                    <a:pt x="1106" y="1123"/>
                  </a:lnTo>
                  <a:lnTo>
                    <a:pt x="1104" y="1123"/>
                  </a:lnTo>
                  <a:lnTo>
                    <a:pt x="1100" y="1123"/>
                  </a:lnTo>
                  <a:lnTo>
                    <a:pt x="1098" y="1123"/>
                  </a:lnTo>
                  <a:lnTo>
                    <a:pt x="1093" y="1123"/>
                  </a:lnTo>
                  <a:lnTo>
                    <a:pt x="1091" y="1123"/>
                  </a:lnTo>
                  <a:lnTo>
                    <a:pt x="1089" y="1121"/>
                  </a:lnTo>
                  <a:lnTo>
                    <a:pt x="1087" y="1123"/>
                  </a:lnTo>
                  <a:lnTo>
                    <a:pt x="1085" y="1123"/>
                  </a:lnTo>
                  <a:lnTo>
                    <a:pt x="1087" y="1123"/>
                  </a:lnTo>
                  <a:lnTo>
                    <a:pt x="1089" y="1123"/>
                  </a:lnTo>
                  <a:lnTo>
                    <a:pt x="1087" y="1123"/>
                  </a:lnTo>
                  <a:lnTo>
                    <a:pt x="1085" y="1123"/>
                  </a:lnTo>
                  <a:lnTo>
                    <a:pt x="1083" y="1123"/>
                  </a:lnTo>
                  <a:lnTo>
                    <a:pt x="1081" y="1125"/>
                  </a:lnTo>
                  <a:lnTo>
                    <a:pt x="1079" y="1125"/>
                  </a:lnTo>
                  <a:lnTo>
                    <a:pt x="1076" y="1125"/>
                  </a:lnTo>
                  <a:lnTo>
                    <a:pt x="1074" y="1125"/>
                  </a:lnTo>
                  <a:lnTo>
                    <a:pt x="1072" y="1125"/>
                  </a:lnTo>
                  <a:lnTo>
                    <a:pt x="1070" y="1125"/>
                  </a:lnTo>
                  <a:lnTo>
                    <a:pt x="1068" y="1125"/>
                  </a:lnTo>
                  <a:lnTo>
                    <a:pt x="1066" y="1127"/>
                  </a:lnTo>
                  <a:lnTo>
                    <a:pt x="1062" y="1127"/>
                  </a:lnTo>
                  <a:lnTo>
                    <a:pt x="1059" y="1127"/>
                  </a:lnTo>
                  <a:lnTo>
                    <a:pt x="1057" y="1127"/>
                  </a:lnTo>
                  <a:lnTo>
                    <a:pt x="1055" y="1127"/>
                  </a:lnTo>
                  <a:lnTo>
                    <a:pt x="1055" y="1129"/>
                  </a:lnTo>
                  <a:lnTo>
                    <a:pt x="1053" y="1129"/>
                  </a:lnTo>
                  <a:lnTo>
                    <a:pt x="1049" y="1129"/>
                  </a:lnTo>
                  <a:lnTo>
                    <a:pt x="1045" y="1129"/>
                  </a:lnTo>
                  <a:lnTo>
                    <a:pt x="1043" y="1129"/>
                  </a:lnTo>
                  <a:lnTo>
                    <a:pt x="1043" y="1130"/>
                  </a:lnTo>
                  <a:lnTo>
                    <a:pt x="1041" y="1130"/>
                  </a:lnTo>
                  <a:lnTo>
                    <a:pt x="1040" y="1130"/>
                  </a:lnTo>
                  <a:lnTo>
                    <a:pt x="1038" y="1130"/>
                  </a:lnTo>
                  <a:lnTo>
                    <a:pt x="1034" y="1130"/>
                  </a:lnTo>
                  <a:lnTo>
                    <a:pt x="1030" y="1130"/>
                  </a:lnTo>
                  <a:lnTo>
                    <a:pt x="1028" y="1130"/>
                  </a:lnTo>
                  <a:lnTo>
                    <a:pt x="1028" y="1132"/>
                  </a:lnTo>
                  <a:lnTo>
                    <a:pt x="1030" y="1132"/>
                  </a:lnTo>
                  <a:lnTo>
                    <a:pt x="1024" y="1132"/>
                  </a:lnTo>
                  <a:lnTo>
                    <a:pt x="1023" y="1132"/>
                  </a:lnTo>
                  <a:lnTo>
                    <a:pt x="1021" y="1132"/>
                  </a:lnTo>
                  <a:lnTo>
                    <a:pt x="1019" y="1134"/>
                  </a:lnTo>
                  <a:lnTo>
                    <a:pt x="1017" y="1134"/>
                  </a:lnTo>
                  <a:lnTo>
                    <a:pt x="1013" y="1134"/>
                  </a:lnTo>
                  <a:lnTo>
                    <a:pt x="1011" y="1134"/>
                  </a:lnTo>
                  <a:lnTo>
                    <a:pt x="1009" y="1134"/>
                  </a:lnTo>
                  <a:lnTo>
                    <a:pt x="1009" y="1136"/>
                  </a:lnTo>
                  <a:lnTo>
                    <a:pt x="1007" y="1136"/>
                  </a:lnTo>
                  <a:lnTo>
                    <a:pt x="1005" y="1136"/>
                  </a:lnTo>
                  <a:lnTo>
                    <a:pt x="1004" y="1136"/>
                  </a:lnTo>
                  <a:lnTo>
                    <a:pt x="1002" y="1136"/>
                  </a:lnTo>
                  <a:lnTo>
                    <a:pt x="998" y="1136"/>
                  </a:lnTo>
                  <a:lnTo>
                    <a:pt x="998" y="1138"/>
                  </a:lnTo>
                  <a:lnTo>
                    <a:pt x="996" y="1138"/>
                  </a:lnTo>
                  <a:lnTo>
                    <a:pt x="994" y="1138"/>
                  </a:lnTo>
                  <a:lnTo>
                    <a:pt x="992" y="1138"/>
                  </a:lnTo>
                  <a:lnTo>
                    <a:pt x="990" y="1138"/>
                  </a:lnTo>
                  <a:lnTo>
                    <a:pt x="990" y="1136"/>
                  </a:lnTo>
                  <a:lnTo>
                    <a:pt x="988" y="1136"/>
                  </a:lnTo>
                  <a:lnTo>
                    <a:pt x="988" y="1134"/>
                  </a:lnTo>
                  <a:lnTo>
                    <a:pt x="987" y="1132"/>
                  </a:lnTo>
                  <a:lnTo>
                    <a:pt x="987" y="1130"/>
                  </a:lnTo>
                  <a:lnTo>
                    <a:pt x="985" y="1130"/>
                  </a:lnTo>
                  <a:lnTo>
                    <a:pt x="985" y="1132"/>
                  </a:lnTo>
                  <a:lnTo>
                    <a:pt x="987" y="1132"/>
                  </a:lnTo>
                  <a:lnTo>
                    <a:pt x="987" y="1134"/>
                  </a:lnTo>
                  <a:lnTo>
                    <a:pt x="987" y="1136"/>
                  </a:lnTo>
                  <a:lnTo>
                    <a:pt x="988" y="1136"/>
                  </a:lnTo>
                  <a:lnTo>
                    <a:pt x="988" y="1138"/>
                  </a:lnTo>
                  <a:lnTo>
                    <a:pt x="990" y="1138"/>
                  </a:lnTo>
                  <a:lnTo>
                    <a:pt x="988" y="1140"/>
                  </a:lnTo>
                  <a:lnTo>
                    <a:pt x="987" y="1140"/>
                  </a:lnTo>
                  <a:lnTo>
                    <a:pt x="985" y="1140"/>
                  </a:lnTo>
                  <a:lnTo>
                    <a:pt x="983" y="1140"/>
                  </a:lnTo>
                  <a:lnTo>
                    <a:pt x="983" y="1142"/>
                  </a:lnTo>
                  <a:lnTo>
                    <a:pt x="981" y="1142"/>
                  </a:lnTo>
                  <a:lnTo>
                    <a:pt x="979" y="1142"/>
                  </a:lnTo>
                  <a:lnTo>
                    <a:pt x="977" y="1142"/>
                  </a:lnTo>
                  <a:lnTo>
                    <a:pt x="975" y="1142"/>
                  </a:lnTo>
                  <a:lnTo>
                    <a:pt x="973" y="1142"/>
                  </a:lnTo>
                  <a:lnTo>
                    <a:pt x="971" y="1142"/>
                  </a:lnTo>
                  <a:lnTo>
                    <a:pt x="973" y="1144"/>
                  </a:lnTo>
                  <a:lnTo>
                    <a:pt x="977" y="1144"/>
                  </a:lnTo>
                  <a:lnTo>
                    <a:pt x="975" y="1144"/>
                  </a:lnTo>
                  <a:lnTo>
                    <a:pt x="973" y="1144"/>
                  </a:lnTo>
                  <a:lnTo>
                    <a:pt x="971" y="1146"/>
                  </a:lnTo>
                  <a:lnTo>
                    <a:pt x="966" y="1146"/>
                  </a:lnTo>
                  <a:lnTo>
                    <a:pt x="966" y="1144"/>
                  </a:lnTo>
                  <a:lnTo>
                    <a:pt x="966" y="1142"/>
                  </a:lnTo>
                  <a:lnTo>
                    <a:pt x="966" y="1140"/>
                  </a:lnTo>
                  <a:lnTo>
                    <a:pt x="964" y="1138"/>
                  </a:lnTo>
                  <a:lnTo>
                    <a:pt x="962" y="1134"/>
                  </a:lnTo>
                  <a:lnTo>
                    <a:pt x="960" y="1134"/>
                  </a:lnTo>
                  <a:lnTo>
                    <a:pt x="958" y="1132"/>
                  </a:lnTo>
                  <a:lnTo>
                    <a:pt x="956" y="1132"/>
                  </a:lnTo>
                  <a:lnTo>
                    <a:pt x="956" y="1130"/>
                  </a:lnTo>
                  <a:lnTo>
                    <a:pt x="960" y="1130"/>
                  </a:lnTo>
                  <a:lnTo>
                    <a:pt x="956" y="1130"/>
                  </a:lnTo>
                  <a:lnTo>
                    <a:pt x="954" y="1130"/>
                  </a:lnTo>
                  <a:lnTo>
                    <a:pt x="952" y="1130"/>
                  </a:lnTo>
                  <a:lnTo>
                    <a:pt x="951" y="1130"/>
                  </a:lnTo>
                  <a:lnTo>
                    <a:pt x="949" y="1129"/>
                  </a:lnTo>
                  <a:lnTo>
                    <a:pt x="947" y="1127"/>
                  </a:lnTo>
                  <a:lnTo>
                    <a:pt x="945" y="1125"/>
                  </a:lnTo>
                  <a:lnTo>
                    <a:pt x="947" y="1125"/>
                  </a:lnTo>
                  <a:lnTo>
                    <a:pt x="947" y="1123"/>
                  </a:lnTo>
                  <a:lnTo>
                    <a:pt x="947" y="1121"/>
                  </a:lnTo>
                  <a:lnTo>
                    <a:pt x="947" y="1119"/>
                  </a:lnTo>
                  <a:lnTo>
                    <a:pt x="951" y="1119"/>
                  </a:lnTo>
                  <a:lnTo>
                    <a:pt x="951" y="1121"/>
                  </a:lnTo>
                  <a:lnTo>
                    <a:pt x="952" y="1121"/>
                  </a:lnTo>
                  <a:lnTo>
                    <a:pt x="954" y="1121"/>
                  </a:lnTo>
                  <a:lnTo>
                    <a:pt x="956" y="1121"/>
                  </a:lnTo>
                  <a:lnTo>
                    <a:pt x="958" y="1119"/>
                  </a:lnTo>
                  <a:lnTo>
                    <a:pt x="958" y="1117"/>
                  </a:lnTo>
                  <a:lnTo>
                    <a:pt x="956" y="1119"/>
                  </a:lnTo>
                  <a:lnTo>
                    <a:pt x="954" y="1119"/>
                  </a:lnTo>
                  <a:lnTo>
                    <a:pt x="952" y="1119"/>
                  </a:lnTo>
                  <a:lnTo>
                    <a:pt x="952" y="1117"/>
                  </a:lnTo>
                  <a:lnTo>
                    <a:pt x="952" y="1115"/>
                  </a:lnTo>
                  <a:lnTo>
                    <a:pt x="952" y="1117"/>
                  </a:lnTo>
                  <a:lnTo>
                    <a:pt x="952" y="1119"/>
                  </a:lnTo>
                  <a:lnTo>
                    <a:pt x="951" y="1119"/>
                  </a:lnTo>
                  <a:lnTo>
                    <a:pt x="947" y="1119"/>
                  </a:lnTo>
                  <a:lnTo>
                    <a:pt x="945" y="1121"/>
                  </a:lnTo>
                  <a:lnTo>
                    <a:pt x="943" y="1121"/>
                  </a:lnTo>
                  <a:lnTo>
                    <a:pt x="941" y="1119"/>
                  </a:lnTo>
                  <a:lnTo>
                    <a:pt x="939" y="1119"/>
                  </a:lnTo>
                  <a:lnTo>
                    <a:pt x="939" y="1117"/>
                  </a:lnTo>
                  <a:lnTo>
                    <a:pt x="941" y="1117"/>
                  </a:lnTo>
                  <a:lnTo>
                    <a:pt x="945" y="1112"/>
                  </a:lnTo>
                  <a:lnTo>
                    <a:pt x="945" y="1110"/>
                  </a:lnTo>
                  <a:lnTo>
                    <a:pt x="947" y="1108"/>
                  </a:lnTo>
                  <a:lnTo>
                    <a:pt x="947" y="1106"/>
                  </a:lnTo>
                  <a:lnTo>
                    <a:pt x="945" y="1104"/>
                  </a:lnTo>
                  <a:lnTo>
                    <a:pt x="947" y="1104"/>
                  </a:lnTo>
                  <a:lnTo>
                    <a:pt x="947" y="1102"/>
                  </a:lnTo>
                  <a:lnTo>
                    <a:pt x="945" y="1102"/>
                  </a:lnTo>
                  <a:lnTo>
                    <a:pt x="943" y="1102"/>
                  </a:lnTo>
                  <a:lnTo>
                    <a:pt x="941" y="1100"/>
                  </a:lnTo>
                  <a:lnTo>
                    <a:pt x="941" y="1098"/>
                  </a:lnTo>
                  <a:lnTo>
                    <a:pt x="941" y="1094"/>
                  </a:lnTo>
                  <a:lnTo>
                    <a:pt x="939" y="1094"/>
                  </a:lnTo>
                  <a:lnTo>
                    <a:pt x="939" y="1091"/>
                  </a:lnTo>
                  <a:lnTo>
                    <a:pt x="937" y="1089"/>
                  </a:lnTo>
                  <a:lnTo>
                    <a:pt x="937" y="1091"/>
                  </a:lnTo>
                  <a:lnTo>
                    <a:pt x="937" y="1093"/>
                  </a:lnTo>
                  <a:lnTo>
                    <a:pt x="937" y="1094"/>
                  </a:lnTo>
                  <a:lnTo>
                    <a:pt x="937" y="1096"/>
                  </a:lnTo>
                  <a:lnTo>
                    <a:pt x="939" y="1096"/>
                  </a:lnTo>
                  <a:lnTo>
                    <a:pt x="939" y="1098"/>
                  </a:lnTo>
                  <a:lnTo>
                    <a:pt x="939" y="1100"/>
                  </a:lnTo>
                  <a:lnTo>
                    <a:pt x="939" y="1102"/>
                  </a:lnTo>
                  <a:lnTo>
                    <a:pt x="943" y="1106"/>
                  </a:lnTo>
                  <a:lnTo>
                    <a:pt x="945" y="1106"/>
                  </a:lnTo>
                  <a:lnTo>
                    <a:pt x="945" y="1108"/>
                  </a:lnTo>
                  <a:lnTo>
                    <a:pt x="945" y="1110"/>
                  </a:lnTo>
                  <a:lnTo>
                    <a:pt x="943" y="1110"/>
                  </a:lnTo>
                  <a:lnTo>
                    <a:pt x="941" y="1112"/>
                  </a:lnTo>
                  <a:lnTo>
                    <a:pt x="939" y="1112"/>
                  </a:lnTo>
                  <a:lnTo>
                    <a:pt x="939" y="1113"/>
                  </a:lnTo>
                  <a:lnTo>
                    <a:pt x="937" y="1115"/>
                  </a:lnTo>
                  <a:lnTo>
                    <a:pt x="937" y="1117"/>
                  </a:lnTo>
                  <a:lnTo>
                    <a:pt x="937" y="1119"/>
                  </a:lnTo>
                  <a:lnTo>
                    <a:pt x="937" y="1121"/>
                  </a:lnTo>
                  <a:lnTo>
                    <a:pt x="939" y="1121"/>
                  </a:lnTo>
                  <a:lnTo>
                    <a:pt x="937" y="1123"/>
                  </a:lnTo>
                  <a:lnTo>
                    <a:pt x="935" y="1123"/>
                  </a:lnTo>
                  <a:lnTo>
                    <a:pt x="937" y="1123"/>
                  </a:lnTo>
                  <a:lnTo>
                    <a:pt x="939" y="1123"/>
                  </a:lnTo>
                  <a:lnTo>
                    <a:pt x="939" y="1125"/>
                  </a:lnTo>
                  <a:lnTo>
                    <a:pt x="941" y="1125"/>
                  </a:lnTo>
                  <a:lnTo>
                    <a:pt x="941" y="1127"/>
                  </a:lnTo>
                  <a:lnTo>
                    <a:pt x="943" y="1130"/>
                  </a:lnTo>
                  <a:lnTo>
                    <a:pt x="945" y="1130"/>
                  </a:lnTo>
                  <a:lnTo>
                    <a:pt x="945" y="1132"/>
                  </a:lnTo>
                  <a:lnTo>
                    <a:pt x="943" y="1134"/>
                  </a:lnTo>
                  <a:lnTo>
                    <a:pt x="943" y="1136"/>
                  </a:lnTo>
                  <a:lnTo>
                    <a:pt x="941" y="1138"/>
                  </a:lnTo>
                  <a:lnTo>
                    <a:pt x="939" y="1138"/>
                  </a:lnTo>
                  <a:lnTo>
                    <a:pt x="941" y="1138"/>
                  </a:lnTo>
                  <a:lnTo>
                    <a:pt x="943" y="1138"/>
                  </a:lnTo>
                  <a:lnTo>
                    <a:pt x="945" y="1136"/>
                  </a:lnTo>
                  <a:lnTo>
                    <a:pt x="945" y="1134"/>
                  </a:lnTo>
                  <a:lnTo>
                    <a:pt x="947" y="1132"/>
                  </a:lnTo>
                  <a:lnTo>
                    <a:pt x="949" y="1134"/>
                  </a:lnTo>
                  <a:lnTo>
                    <a:pt x="951" y="1134"/>
                  </a:lnTo>
                  <a:lnTo>
                    <a:pt x="952" y="1136"/>
                  </a:lnTo>
                  <a:lnTo>
                    <a:pt x="954" y="1136"/>
                  </a:lnTo>
                  <a:lnTo>
                    <a:pt x="954" y="1138"/>
                  </a:lnTo>
                  <a:lnTo>
                    <a:pt x="954" y="1140"/>
                  </a:lnTo>
                  <a:lnTo>
                    <a:pt x="952" y="1140"/>
                  </a:lnTo>
                  <a:lnTo>
                    <a:pt x="951" y="1138"/>
                  </a:lnTo>
                  <a:lnTo>
                    <a:pt x="951" y="1140"/>
                  </a:lnTo>
                  <a:lnTo>
                    <a:pt x="952" y="1140"/>
                  </a:lnTo>
                  <a:lnTo>
                    <a:pt x="954" y="1140"/>
                  </a:lnTo>
                  <a:lnTo>
                    <a:pt x="954" y="1138"/>
                  </a:lnTo>
                  <a:lnTo>
                    <a:pt x="956" y="1136"/>
                  </a:lnTo>
                  <a:lnTo>
                    <a:pt x="958" y="1136"/>
                  </a:lnTo>
                  <a:lnTo>
                    <a:pt x="958" y="1138"/>
                  </a:lnTo>
                  <a:lnTo>
                    <a:pt x="960" y="1138"/>
                  </a:lnTo>
                  <a:lnTo>
                    <a:pt x="960" y="1140"/>
                  </a:lnTo>
                  <a:lnTo>
                    <a:pt x="962" y="1140"/>
                  </a:lnTo>
                  <a:lnTo>
                    <a:pt x="962" y="1142"/>
                  </a:lnTo>
                  <a:lnTo>
                    <a:pt x="960" y="1144"/>
                  </a:lnTo>
                  <a:lnTo>
                    <a:pt x="960" y="1146"/>
                  </a:lnTo>
                  <a:lnTo>
                    <a:pt x="960" y="1147"/>
                  </a:lnTo>
                  <a:lnTo>
                    <a:pt x="958" y="1147"/>
                  </a:lnTo>
                  <a:lnTo>
                    <a:pt x="958" y="1149"/>
                  </a:lnTo>
                  <a:lnTo>
                    <a:pt x="958" y="1151"/>
                  </a:lnTo>
                  <a:lnTo>
                    <a:pt x="956" y="1153"/>
                  </a:lnTo>
                  <a:lnTo>
                    <a:pt x="958" y="1151"/>
                  </a:lnTo>
                  <a:lnTo>
                    <a:pt x="958" y="1149"/>
                  </a:lnTo>
                  <a:lnTo>
                    <a:pt x="960" y="1149"/>
                  </a:lnTo>
                  <a:lnTo>
                    <a:pt x="960" y="1147"/>
                  </a:lnTo>
                  <a:lnTo>
                    <a:pt x="960" y="1149"/>
                  </a:lnTo>
                  <a:lnTo>
                    <a:pt x="960" y="1151"/>
                  </a:lnTo>
                  <a:lnTo>
                    <a:pt x="960" y="1153"/>
                  </a:lnTo>
                  <a:lnTo>
                    <a:pt x="958" y="1153"/>
                  </a:lnTo>
                  <a:lnTo>
                    <a:pt x="954" y="1153"/>
                  </a:lnTo>
                  <a:lnTo>
                    <a:pt x="951" y="1153"/>
                  </a:lnTo>
                  <a:lnTo>
                    <a:pt x="945" y="1153"/>
                  </a:lnTo>
                  <a:lnTo>
                    <a:pt x="943" y="1153"/>
                  </a:lnTo>
                  <a:lnTo>
                    <a:pt x="937" y="1153"/>
                  </a:lnTo>
                  <a:lnTo>
                    <a:pt x="935" y="1153"/>
                  </a:lnTo>
                  <a:lnTo>
                    <a:pt x="933" y="1153"/>
                  </a:lnTo>
                  <a:lnTo>
                    <a:pt x="932" y="1155"/>
                  </a:lnTo>
                  <a:lnTo>
                    <a:pt x="930" y="1155"/>
                  </a:lnTo>
                  <a:lnTo>
                    <a:pt x="928" y="1155"/>
                  </a:lnTo>
                  <a:lnTo>
                    <a:pt x="926" y="1155"/>
                  </a:lnTo>
                  <a:lnTo>
                    <a:pt x="924" y="1155"/>
                  </a:lnTo>
                  <a:lnTo>
                    <a:pt x="922" y="1157"/>
                  </a:lnTo>
                  <a:lnTo>
                    <a:pt x="916" y="1157"/>
                  </a:lnTo>
                  <a:lnTo>
                    <a:pt x="915" y="1157"/>
                  </a:lnTo>
                  <a:lnTo>
                    <a:pt x="913" y="1159"/>
                  </a:lnTo>
                  <a:lnTo>
                    <a:pt x="911" y="1159"/>
                  </a:lnTo>
                  <a:lnTo>
                    <a:pt x="907" y="1159"/>
                  </a:lnTo>
                  <a:lnTo>
                    <a:pt x="907" y="1161"/>
                  </a:lnTo>
                  <a:lnTo>
                    <a:pt x="903" y="1161"/>
                  </a:lnTo>
                  <a:lnTo>
                    <a:pt x="899" y="1161"/>
                  </a:lnTo>
                  <a:lnTo>
                    <a:pt x="898" y="1161"/>
                  </a:lnTo>
                  <a:lnTo>
                    <a:pt x="894" y="1161"/>
                  </a:lnTo>
                  <a:lnTo>
                    <a:pt x="892" y="1161"/>
                  </a:lnTo>
                  <a:lnTo>
                    <a:pt x="888" y="1161"/>
                  </a:lnTo>
                  <a:lnTo>
                    <a:pt x="886" y="1159"/>
                  </a:lnTo>
                  <a:lnTo>
                    <a:pt x="884" y="1159"/>
                  </a:lnTo>
                  <a:lnTo>
                    <a:pt x="882" y="1159"/>
                  </a:lnTo>
                  <a:lnTo>
                    <a:pt x="880" y="1159"/>
                  </a:lnTo>
                  <a:lnTo>
                    <a:pt x="879" y="1159"/>
                  </a:lnTo>
                  <a:lnTo>
                    <a:pt x="877" y="1157"/>
                  </a:lnTo>
                  <a:lnTo>
                    <a:pt x="873" y="1157"/>
                  </a:lnTo>
                  <a:lnTo>
                    <a:pt x="871" y="1157"/>
                  </a:lnTo>
                  <a:lnTo>
                    <a:pt x="869" y="1157"/>
                  </a:lnTo>
                  <a:lnTo>
                    <a:pt x="867" y="1157"/>
                  </a:lnTo>
                  <a:lnTo>
                    <a:pt x="865" y="1155"/>
                  </a:lnTo>
                  <a:lnTo>
                    <a:pt x="867" y="1153"/>
                  </a:lnTo>
                  <a:lnTo>
                    <a:pt x="867" y="1151"/>
                  </a:lnTo>
                  <a:lnTo>
                    <a:pt x="867" y="1149"/>
                  </a:lnTo>
                  <a:lnTo>
                    <a:pt x="869" y="1149"/>
                  </a:lnTo>
                  <a:lnTo>
                    <a:pt x="869" y="1147"/>
                  </a:lnTo>
                  <a:lnTo>
                    <a:pt x="869" y="1146"/>
                  </a:lnTo>
                  <a:lnTo>
                    <a:pt x="869" y="1144"/>
                  </a:lnTo>
                  <a:lnTo>
                    <a:pt x="871" y="1142"/>
                  </a:lnTo>
                  <a:lnTo>
                    <a:pt x="871" y="1140"/>
                  </a:lnTo>
                  <a:lnTo>
                    <a:pt x="873" y="1140"/>
                  </a:lnTo>
                  <a:lnTo>
                    <a:pt x="875" y="1140"/>
                  </a:lnTo>
                  <a:lnTo>
                    <a:pt x="875" y="1138"/>
                  </a:lnTo>
                  <a:lnTo>
                    <a:pt x="877" y="1138"/>
                  </a:lnTo>
                  <a:lnTo>
                    <a:pt x="879" y="1138"/>
                  </a:lnTo>
                  <a:lnTo>
                    <a:pt x="880" y="1138"/>
                  </a:lnTo>
                  <a:lnTo>
                    <a:pt x="882" y="1138"/>
                  </a:lnTo>
                  <a:lnTo>
                    <a:pt x="884" y="1136"/>
                  </a:lnTo>
                  <a:lnTo>
                    <a:pt x="886" y="1134"/>
                  </a:lnTo>
                  <a:lnTo>
                    <a:pt x="886" y="1132"/>
                  </a:lnTo>
                  <a:lnTo>
                    <a:pt x="888" y="1132"/>
                  </a:lnTo>
                  <a:lnTo>
                    <a:pt x="890" y="1130"/>
                  </a:lnTo>
                  <a:lnTo>
                    <a:pt x="892" y="1132"/>
                  </a:lnTo>
                  <a:lnTo>
                    <a:pt x="894" y="1132"/>
                  </a:lnTo>
                  <a:lnTo>
                    <a:pt x="894" y="1134"/>
                  </a:lnTo>
                  <a:lnTo>
                    <a:pt x="894" y="1136"/>
                  </a:lnTo>
                  <a:lnTo>
                    <a:pt x="894" y="1138"/>
                  </a:lnTo>
                  <a:lnTo>
                    <a:pt x="896" y="1138"/>
                  </a:lnTo>
                  <a:lnTo>
                    <a:pt x="896" y="1140"/>
                  </a:lnTo>
                  <a:lnTo>
                    <a:pt x="898" y="1142"/>
                  </a:lnTo>
                  <a:lnTo>
                    <a:pt x="898" y="1140"/>
                  </a:lnTo>
                  <a:lnTo>
                    <a:pt x="896" y="1138"/>
                  </a:lnTo>
                  <a:lnTo>
                    <a:pt x="896" y="1136"/>
                  </a:lnTo>
                  <a:lnTo>
                    <a:pt x="896" y="1134"/>
                  </a:lnTo>
                  <a:lnTo>
                    <a:pt x="894" y="1132"/>
                  </a:lnTo>
                  <a:lnTo>
                    <a:pt x="894" y="1130"/>
                  </a:lnTo>
                  <a:lnTo>
                    <a:pt x="894" y="1129"/>
                  </a:lnTo>
                  <a:lnTo>
                    <a:pt x="896" y="1129"/>
                  </a:lnTo>
                  <a:lnTo>
                    <a:pt x="896" y="1127"/>
                  </a:lnTo>
                  <a:lnTo>
                    <a:pt x="898" y="1123"/>
                  </a:lnTo>
                  <a:lnTo>
                    <a:pt x="899" y="1123"/>
                  </a:lnTo>
                  <a:lnTo>
                    <a:pt x="901" y="1123"/>
                  </a:lnTo>
                  <a:lnTo>
                    <a:pt x="903" y="1125"/>
                  </a:lnTo>
                  <a:lnTo>
                    <a:pt x="903" y="1123"/>
                  </a:lnTo>
                  <a:lnTo>
                    <a:pt x="905" y="1123"/>
                  </a:lnTo>
                  <a:lnTo>
                    <a:pt x="907" y="1125"/>
                  </a:lnTo>
                  <a:lnTo>
                    <a:pt x="907" y="1123"/>
                  </a:lnTo>
                  <a:lnTo>
                    <a:pt x="909" y="1123"/>
                  </a:lnTo>
                  <a:lnTo>
                    <a:pt x="911" y="1121"/>
                  </a:lnTo>
                  <a:lnTo>
                    <a:pt x="911" y="1119"/>
                  </a:lnTo>
                  <a:lnTo>
                    <a:pt x="909" y="1119"/>
                  </a:lnTo>
                  <a:lnTo>
                    <a:pt x="907" y="1119"/>
                  </a:lnTo>
                  <a:lnTo>
                    <a:pt x="907" y="1121"/>
                  </a:lnTo>
                  <a:lnTo>
                    <a:pt x="905" y="1121"/>
                  </a:lnTo>
                  <a:lnTo>
                    <a:pt x="903" y="1121"/>
                  </a:lnTo>
                  <a:lnTo>
                    <a:pt x="903" y="1119"/>
                  </a:lnTo>
                  <a:lnTo>
                    <a:pt x="903" y="1117"/>
                  </a:lnTo>
                  <a:lnTo>
                    <a:pt x="901" y="1117"/>
                  </a:lnTo>
                  <a:lnTo>
                    <a:pt x="899" y="1117"/>
                  </a:lnTo>
                  <a:lnTo>
                    <a:pt x="898" y="1117"/>
                  </a:lnTo>
                  <a:lnTo>
                    <a:pt x="898" y="1119"/>
                  </a:lnTo>
                  <a:lnTo>
                    <a:pt x="896" y="1119"/>
                  </a:lnTo>
                  <a:lnTo>
                    <a:pt x="894" y="1119"/>
                  </a:lnTo>
                  <a:lnTo>
                    <a:pt x="894" y="1117"/>
                  </a:lnTo>
                  <a:lnTo>
                    <a:pt x="896" y="1117"/>
                  </a:lnTo>
                  <a:lnTo>
                    <a:pt x="894" y="1115"/>
                  </a:lnTo>
                  <a:lnTo>
                    <a:pt x="894" y="1113"/>
                  </a:lnTo>
                  <a:lnTo>
                    <a:pt x="896" y="1113"/>
                  </a:lnTo>
                  <a:lnTo>
                    <a:pt x="894" y="1112"/>
                  </a:lnTo>
                  <a:lnTo>
                    <a:pt x="892" y="1113"/>
                  </a:lnTo>
                  <a:lnTo>
                    <a:pt x="892" y="1115"/>
                  </a:lnTo>
                  <a:lnTo>
                    <a:pt x="890" y="1115"/>
                  </a:lnTo>
                  <a:lnTo>
                    <a:pt x="890" y="1113"/>
                  </a:lnTo>
                  <a:lnTo>
                    <a:pt x="888" y="1112"/>
                  </a:lnTo>
                  <a:lnTo>
                    <a:pt x="890" y="1112"/>
                  </a:lnTo>
                  <a:lnTo>
                    <a:pt x="888" y="1112"/>
                  </a:lnTo>
                  <a:lnTo>
                    <a:pt x="888" y="1110"/>
                  </a:lnTo>
                  <a:lnTo>
                    <a:pt x="888" y="1112"/>
                  </a:lnTo>
                  <a:lnTo>
                    <a:pt x="888" y="1115"/>
                  </a:lnTo>
                  <a:lnTo>
                    <a:pt x="888" y="1117"/>
                  </a:lnTo>
                  <a:lnTo>
                    <a:pt x="890" y="1117"/>
                  </a:lnTo>
                  <a:lnTo>
                    <a:pt x="890" y="1119"/>
                  </a:lnTo>
                  <a:lnTo>
                    <a:pt x="888" y="1119"/>
                  </a:lnTo>
                  <a:lnTo>
                    <a:pt x="888" y="1121"/>
                  </a:lnTo>
                  <a:lnTo>
                    <a:pt x="888" y="1123"/>
                  </a:lnTo>
                  <a:lnTo>
                    <a:pt x="888" y="1125"/>
                  </a:lnTo>
                  <a:lnTo>
                    <a:pt x="886" y="1125"/>
                  </a:lnTo>
                  <a:lnTo>
                    <a:pt x="884" y="1123"/>
                  </a:lnTo>
                  <a:lnTo>
                    <a:pt x="882" y="1125"/>
                  </a:lnTo>
                  <a:lnTo>
                    <a:pt x="882" y="1129"/>
                  </a:lnTo>
                  <a:lnTo>
                    <a:pt x="882" y="1130"/>
                  </a:lnTo>
                  <a:lnTo>
                    <a:pt x="882" y="1132"/>
                  </a:lnTo>
                  <a:lnTo>
                    <a:pt x="884" y="1132"/>
                  </a:lnTo>
                  <a:lnTo>
                    <a:pt x="884" y="1134"/>
                  </a:lnTo>
                  <a:lnTo>
                    <a:pt x="882" y="1136"/>
                  </a:lnTo>
                  <a:lnTo>
                    <a:pt x="880" y="1136"/>
                  </a:lnTo>
                  <a:lnTo>
                    <a:pt x="879" y="1136"/>
                  </a:lnTo>
                  <a:lnTo>
                    <a:pt x="879" y="1134"/>
                  </a:lnTo>
                  <a:lnTo>
                    <a:pt x="877" y="1134"/>
                  </a:lnTo>
                  <a:lnTo>
                    <a:pt x="877" y="1132"/>
                  </a:lnTo>
                  <a:lnTo>
                    <a:pt x="877" y="1130"/>
                  </a:lnTo>
                  <a:lnTo>
                    <a:pt x="877" y="1132"/>
                  </a:lnTo>
                  <a:lnTo>
                    <a:pt x="875" y="1132"/>
                  </a:lnTo>
                  <a:lnTo>
                    <a:pt x="875" y="1134"/>
                  </a:lnTo>
                  <a:lnTo>
                    <a:pt x="873" y="1134"/>
                  </a:lnTo>
                  <a:lnTo>
                    <a:pt x="871" y="1134"/>
                  </a:lnTo>
                  <a:lnTo>
                    <a:pt x="869" y="1134"/>
                  </a:lnTo>
                  <a:lnTo>
                    <a:pt x="869" y="1132"/>
                  </a:lnTo>
                  <a:lnTo>
                    <a:pt x="869" y="1130"/>
                  </a:lnTo>
                  <a:lnTo>
                    <a:pt x="867" y="1130"/>
                  </a:lnTo>
                  <a:lnTo>
                    <a:pt x="867" y="1129"/>
                  </a:lnTo>
                  <a:lnTo>
                    <a:pt x="867" y="1127"/>
                  </a:lnTo>
                  <a:lnTo>
                    <a:pt x="867" y="1125"/>
                  </a:lnTo>
                  <a:lnTo>
                    <a:pt x="867" y="1123"/>
                  </a:lnTo>
                  <a:lnTo>
                    <a:pt x="865" y="1121"/>
                  </a:lnTo>
                  <a:lnTo>
                    <a:pt x="865" y="1123"/>
                  </a:lnTo>
                  <a:lnTo>
                    <a:pt x="865" y="1125"/>
                  </a:lnTo>
                  <a:lnTo>
                    <a:pt x="865" y="1127"/>
                  </a:lnTo>
                  <a:lnTo>
                    <a:pt x="865" y="1129"/>
                  </a:lnTo>
                  <a:lnTo>
                    <a:pt x="865" y="1130"/>
                  </a:lnTo>
                  <a:lnTo>
                    <a:pt x="865" y="1132"/>
                  </a:lnTo>
                  <a:lnTo>
                    <a:pt x="865" y="1134"/>
                  </a:lnTo>
                  <a:lnTo>
                    <a:pt x="862" y="1132"/>
                  </a:lnTo>
                  <a:lnTo>
                    <a:pt x="860" y="1132"/>
                  </a:lnTo>
                  <a:lnTo>
                    <a:pt x="858" y="1132"/>
                  </a:lnTo>
                  <a:lnTo>
                    <a:pt x="856" y="1132"/>
                  </a:lnTo>
                  <a:lnTo>
                    <a:pt x="856" y="1134"/>
                  </a:lnTo>
                  <a:lnTo>
                    <a:pt x="852" y="1134"/>
                  </a:lnTo>
                  <a:lnTo>
                    <a:pt x="848" y="1136"/>
                  </a:lnTo>
                  <a:lnTo>
                    <a:pt x="846" y="1136"/>
                  </a:lnTo>
                  <a:lnTo>
                    <a:pt x="844" y="1136"/>
                  </a:lnTo>
                  <a:lnTo>
                    <a:pt x="843" y="1136"/>
                  </a:lnTo>
                  <a:lnTo>
                    <a:pt x="843" y="1134"/>
                  </a:lnTo>
                  <a:lnTo>
                    <a:pt x="843" y="1132"/>
                  </a:lnTo>
                  <a:lnTo>
                    <a:pt x="841" y="1132"/>
                  </a:lnTo>
                  <a:lnTo>
                    <a:pt x="841" y="1130"/>
                  </a:lnTo>
                  <a:lnTo>
                    <a:pt x="841" y="1129"/>
                  </a:lnTo>
                  <a:lnTo>
                    <a:pt x="843" y="1129"/>
                  </a:lnTo>
                  <a:lnTo>
                    <a:pt x="839" y="1129"/>
                  </a:lnTo>
                  <a:lnTo>
                    <a:pt x="839" y="1127"/>
                  </a:lnTo>
                  <a:lnTo>
                    <a:pt x="835" y="1123"/>
                  </a:lnTo>
                  <a:lnTo>
                    <a:pt x="837" y="1123"/>
                  </a:lnTo>
                  <a:lnTo>
                    <a:pt x="835" y="1121"/>
                  </a:lnTo>
                  <a:lnTo>
                    <a:pt x="833" y="1121"/>
                  </a:lnTo>
                  <a:lnTo>
                    <a:pt x="833" y="1119"/>
                  </a:lnTo>
                  <a:lnTo>
                    <a:pt x="833" y="1117"/>
                  </a:lnTo>
                  <a:lnTo>
                    <a:pt x="833" y="1115"/>
                  </a:lnTo>
                  <a:lnTo>
                    <a:pt x="833" y="1113"/>
                  </a:lnTo>
                  <a:lnTo>
                    <a:pt x="831" y="1113"/>
                  </a:lnTo>
                  <a:lnTo>
                    <a:pt x="829" y="1112"/>
                  </a:lnTo>
                  <a:lnTo>
                    <a:pt x="827" y="1112"/>
                  </a:lnTo>
                  <a:lnTo>
                    <a:pt x="827" y="1110"/>
                  </a:lnTo>
                  <a:lnTo>
                    <a:pt x="826" y="1110"/>
                  </a:lnTo>
                  <a:lnTo>
                    <a:pt x="824" y="1108"/>
                  </a:lnTo>
                  <a:lnTo>
                    <a:pt x="820" y="1106"/>
                  </a:lnTo>
                  <a:lnTo>
                    <a:pt x="818" y="1104"/>
                  </a:lnTo>
                  <a:lnTo>
                    <a:pt x="818" y="1102"/>
                  </a:lnTo>
                  <a:lnTo>
                    <a:pt x="816" y="1100"/>
                  </a:lnTo>
                  <a:lnTo>
                    <a:pt x="816" y="1098"/>
                  </a:lnTo>
                  <a:lnTo>
                    <a:pt x="814" y="1096"/>
                  </a:lnTo>
                  <a:lnTo>
                    <a:pt x="814" y="1094"/>
                  </a:lnTo>
                  <a:lnTo>
                    <a:pt x="812" y="1093"/>
                  </a:lnTo>
                  <a:lnTo>
                    <a:pt x="810" y="1093"/>
                  </a:lnTo>
                  <a:lnTo>
                    <a:pt x="810" y="1091"/>
                  </a:lnTo>
                  <a:lnTo>
                    <a:pt x="810" y="1087"/>
                  </a:lnTo>
                  <a:lnTo>
                    <a:pt x="810" y="1085"/>
                  </a:lnTo>
                  <a:lnTo>
                    <a:pt x="808" y="1085"/>
                  </a:lnTo>
                  <a:lnTo>
                    <a:pt x="808" y="1083"/>
                  </a:lnTo>
                  <a:lnTo>
                    <a:pt x="808" y="1081"/>
                  </a:lnTo>
                  <a:lnTo>
                    <a:pt x="807" y="1079"/>
                  </a:lnTo>
                  <a:lnTo>
                    <a:pt x="805" y="1081"/>
                  </a:lnTo>
                  <a:lnTo>
                    <a:pt x="801" y="1079"/>
                  </a:lnTo>
                  <a:lnTo>
                    <a:pt x="801" y="1077"/>
                  </a:lnTo>
                  <a:lnTo>
                    <a:pt x="799" y="1076"/>
                  </a:lnTo>
                  <a:lnTo>
                    <a:pt x="797" y="1076"/>
                  </a:lnTo>
                  <a:lnTo>
                    <a:pt x="795" y="1076"/>
                  </a:lnTo>
                  <a:lnTo>
                    <a:pt x="795" y="1074"/>
                  </a:lnTo>
                  <a:lnTo>
                    <a:pt x="795" y="1076"/>
                  </a:lnTo>
                  <a:lnTo>
                    <a:pt x="793" y="1076"/>
                  </a:lnTo>
                  <a:lnTo>
                    <a:pt x="793" y="1074"/>
                  </a:lnTo>
                  <a:lnTo>
                    <a:pt x="791" y="1074"/>
                  </a:lnTo>
                  <a:lnTo>
                    <a:pt x="790" y="1074"/>
                  </a:lnTo>
                  <a:lnTo>
                    <a:pt x="788" y="1072"/>
                  </a:lnTo>
                  <a:lnTo>
                    <a:pt x="786" y="1072"/>
                  </a:lnTo>
                  <a:lnTo>
                    <a:pt x="784" y="1072"/>
                  </a:lnTo>
                  <a:lnTo>
                    <a:pt x="782" y="1070"/>
                  </a:lnTo>
                  <a:lnTo>
                    <a:pt x="782" y="1068"/>
                  </a:lnTo>
                  <a:lnTo>
                    <a:pt x="780" y="1068"/>
                  </a:lnTo>
                  <a:lnTo>
                    <a:pt x="778" y="1068"/>
                  </a:lnTo>
                  <a:lnTo>
                    <a:pt x="778" y="1064"/>
                  </a:lnTo>
                  <a:lnTo>
                    <a:pt x="778" y="1057"/>
                  </a:lnTo>
                  <a:lnTo>
                    <a:pt x="776" y="1057"/>
                  </a:lnTo>
                  <a:lnTo>
                    <a:pt x="776" y="1055"/>
                  </a:lnTo>
                  <a:lnTo>
                    <a:pt x="774" y="1053"/>
                  </a:lnTo>
                  <a:lnTo>
                    <a:pt x="774" y="1051"/>
                  </a:lnTo>
                  <a:lnTo>
                    <a:pt x="772" y="1051"/>
                  </a:lnTo>
                  <a:lnTo>
                    <a:pt x="772" y="1049"/>
                  </a:lnTo>
                  <a:lnTo>
                    <a:pt x="772" y="1051"/>
                  </a:lnTo>
                  <a:lnTo>
                    <a:pt x="771" y="1051"/>
                  </a:lnTo>
                  <a:lnTo>
                    <a:pt x="771" y="1053"/>
                  </a:lnTo>
                  <a:lnTo>
                    <a:pt x="771" y="1051"/>
                  </a:lnTo>
                  <a:lnTo>
                    <a:pt x="769" y="1053"/>
                  </a:lnTo>
                  <a:lnTo>
                    <a:pt x="769" y="1051"/>
                  </a:lnTo>
                  <a:lnTo>
                    <a:pt x="769" y="1053"/>
                  </a:lnTo>
                  <a:lnTo>
                    <a:pt x="767" y="1053"/>
                  </a:lnTo>
                  <a:lnTo>
                    <a:pt x="767" y="1055"/>
                  </a:lnTo>
                  <a:lnTo>
                    <a:pt x="769" y="1055"/>
                  </a:lnTo>
                  <a:lnTo>
                    <a:pt x="771" y="1055"/>
                  </a:lnTo>
                  <a:lnTo>
                    <a:pt x="772" y="1055"/>
                  </a:lnTo>
                  <a:lnTo>
                    <a:pt x="774" y="1055"/>
                  </a:lnTo>
                  <a:lnTo>
                    <a:pt x="774" y="1057"/>
                  </a:lnTo>
                  <a:lnTo>
                    <a:pt x="774" y="1060"/>
                  </a:lnTo>
                  <a:lnTo>
                    <a:pt x="774" y="1062"/>
                  </a:lnTo>
                  <a:lnTo>
                    <a:pt x="774" y="1064"/>
                  </a:lnTo>
                  <a:lnTo>
                    <a:pt x="774" y="1066"/>
                  </a:lnTo>
                  <a:lnTo>
                    <a:pt x="774" y="1068"/>
                  </a:lnTo>
                  <a:lnTo>
                    <a:pt x="776" y="1068"/>
                  </a:lnTo>
                  <a:lnTo>
                    <a:pt x="778" y="1072"/>
                  </a:lnTo>
                  <a:lnTo>
                    <a:pt x="780" y="1072"/>
                  </a:lnTo>
                  <a:lnTo>
                    <a:pt x="780" y="1076"/>
                  </a:lnTo>
                  <a:lnTo>
                    <a:pt x="782" y="1074"/>
                  </a:lnTo>
                  <a:lnTo>
                    <a:pt x="784" y="1076"/>
                  </a:lnTo>
                  <a:lnTo>
                    <a:pt x="786" y="1076"/>
                  </a:lnTo>
                  <a:lnTo>
                    <a:pt x="790" y="1077"/>
                  </a:lnTo>
                  <a:lnTo>
                    <a:pt x="791" y="1079"/>
                  </a:lnTo>
                  <a:lnTo>
                    <a:pt x="793" y="1079"/>
                  </a:lnTo>
                  <a:lnTo>
                    <a:pt x="793" y="1081"/>
                  </a:lnTo>
                  <a:lnTo>
                    <a:pt x="795" y="1081"/>
                  </a:lnTo>
                  <a:lnTo>
                    <a:pt x="797" y="1081"/>
                  </a:lnTo>
                  <a:lnTo>
                    <a:pt x="797" y="1083"/>
                  </a:lnTo>
                  <a:lnTo>
                    <a:pt x="799" y="1083"/>
                  </a:lnTo>
                  <a:lnTo>
                    <a:pt x="801" y="1085"/>
                  </a:lnTo>
                  <a:lnTo>
                    <a:pt x="801" y="1087"/>
                  </a:lnTo>
                  <a:lnTo>
                    <a:pt x="803" y="1087"/>
                  </a:lnTo>
                  <a:lnTo>
                    <a:pt x="803" y="1091"/>
                  </a:lnTo>
                  <a:lnTo>
                    <a:pt x="803" y="1093"/>
                  </a:lnTo>
                  <a:lnTo>
                    <a:pt x="805" y="1093"/>
                  </a:lnTo>
                  <a:lnTo>
                    <a:pt x="807" y="1096"/>
                  </a:lnTo>
                  <a:lnTo>
                    <a:pt x="807" y="1098"/>
                  </a:lnTo>
                  <a:lnTo>
                    <a:pt x="808" y="1100"/>
                  </a:lnTo>
                  <a:lnTo>
                    <a:pt x="808" y="1102"/>
                  </a:lnTo>
                  <a:lnTo>
                    <a:pt x="810" y="1106"/>
                  </a:lnTo>
                  <a:lnTo>
                    <a:pt x="810" y="1108"/>
                  </a:lnTo>
                  <a:lnTo>
                    <a:pt x="808" y="1110"/>
                  </a:lnTo>
                  <a:lnTo>
                    <a:pt x="808" y="1112"/>
                  </a:lnTo>
                  <a:lnTo>
                    <a:pt x="808" y="1113"/>
                  </a:lnTo>
                  <a:lnTo>
                    <a:pt x="808" y="1115"/>
                  </a:lnTo>
                  <a:lnTo>
                    <a:pt x="807" y="1115"/>
                  </a:lnTo>
                  <a:lnTo>
                    <a:pt x="803" y="1115"/>
                  </a:lnTo>
                  <a:lnTo>
                    <a:pt x="801" y="1115"/>
                  </a:lnTo>
                  <a:lnTo>
                    <a:pt x="799" y="1113"/>
                  </a:lnTo>
                  <a:lnTo>
                    <a:pt x="799" y="1112"/>
                  </a:lnTo>
                  <a:lnTo>
                    <a:pt x="797" y="1112"/>
                  </a:lnTo>
                  <a:lnTo>
                    <a:pt x="795" y="1112"/>
                  </a:lnTo>
                  <a:lnTo>
                    <a:pt x="795" y="1110"/>
                  </a:lnTo>
                  <a:lnTo>
                    <a:pt x="793" y="1112"/>
                  </a:lnTo>
                  <a:lnTo>
                    <a:pt x="793" y="1113"/>
                  </a:lnTo>
                  <a:lnTo>
                    <a:pt x="795" y="1115"/>
                  </a:lnTo>
                  <a:lnTo>
                    <a:pt x="797" y="1117"/>
                  </a:lnTo>
                  <a:lnTo>
                    <a:pt x="799" y="1117"/>
                  </a:lnTo>
                  <a:lnTo>
                    <a:pt x="801" y="1119"/>
                  </a:lnTo>
                  <a:lnTo>
                    <a:pt x="805" y="1121"/>
                  </a:lnTo>
                  <a:lnTo>
                    <a:pt x="807" y="1121"/>
                  </a:lnTo>
                  <a:lnTo>
                    <a:pt x="807" y="1123"/>
                  </a:lnTo>
                  <a:lnTo>
                    <a:pt x="810" y="1125"/>
                  </a:lnTo>
                  <a:lnTo>
                    <a:pt x="810" y="1127"/>
                  </a:lnTo>
                  <a:lnTo>
                    <a:pt x="810" y="1129"/>
                  </a:lnTo>
                  <a:lnTo>
                    <a:pt x="808" y="1130"/>
                  </a:lnTo>
                  <a:lnTo>
                    <a:pt x="808" y="1132"/>
                  </a:lnTo>
                  <a:lnTo>
                    <a:pt x="810" y="1132"/>
                  </a:lnTo>
                  <a:lnTo>
                    <a:pt x="810" y="1136"/>
                  </a:lnTo>
                  <a:lnTo>
                    <a:pt x="808" y="1136"/>
                  </a:lnTo>
                  <a:lnTo>
                    <a:pt x="808" y="1138"/>
                  </a:lnTo>
                  <a:lnTo>
                    <a:pt x="808" y="1140"/>
                  </a:lnTo>
                  <a:lnTo>
                    <a:pt x="807" y="1142"/>
                  </a:lnTo>
                  <a:lnTo>
                    <a:pt x="807" y="1144"/>
                  </a:lnTo>
                  <a:lnTo>
                    <a:pt x="805" y="1146"/>
                  </a:lnTo>
                  <a:lnTo>
                    <a:pt x="803" y="1147"/>
                  </a:lnTo>
                  <a:lnTo>
                    <a:pt x="803" y="1149"/>
                  </a:lnTo>
                  <a:lnTo>
                    <a:pt x="801" y="1149"/>
                  </a:lnTo>
                  <a:lnTo>
                    <a:pt x="801" y="1147"/>
                  </a:lnTo>
                  <a:lnTo>
                    <a:pt x="799" y="1147"/>
                  </a:lnTo>
                  <a:lnTo>
                    <a:pt x="799" y="1146"/>
                  </a:lnTo>
                  <a:lnTo>
                    <a:pt x="799" y="1147"/>
                  </a:lnTo>
                  <a:lnTo>
                    <a:pt x="797" y="1147"/>
                  </a:lnTo>
                  <a:lnTo>
                    <a:pt x="795" y="1149"/>
                  </a:lnTo>
                  <a:lnTo>
                    <a:pt x="793" y="1149"/>
                  </a:lnTo>
                  <a:lnTo>
                    <a:pt x="791" y="1149"/>
                  </a:lnTo>
                  <a:lnTo>
                    <a:pt x="791" y="1151"/>
                  </a:lnTo>
                  <a:lnTo>
                    <a:pt x="790" y="1151"/>
                  </a:lnTo>
                  <a:lnTo>
                    <a:pt x="788" y="1149"/>
                  </a:lnTo>
                  <a:lnTo>
                    <a:pt x="786" y="1149"/>
                  </a:lnTo>
                  <a:lnTo>
                    <a:pt x="786" y="1153"/>
                  </a:lnTo>
                  <a:lnTo>
                    <a:pt x="786" y="1155"/>
                  </a:lnTo>
                  <a:lnTo>
                    <a:pt x="786" y="1157"/>
                  </a:lnTo>
                  <a:lnTo>
                    <a:pt x="784" y="1157"/>
                  </a:lnTo>
                  <a:lnTo>
                    <a:pt x="784" y="1155"/>
                  </a:lnTo>
                  <a:lnTo>
                    <a:pt x="782" y="1155"/>
                  </a:lnTo>
                  <a:lnTo>
                    <a:pt x="778" y="1153"/>
                  </a:lnTo>
                  <a:lnTo>
                    <a:pt x="776" y="1153"/>
                  </a:lnTo>
                  <a:lnTo>
                    <a:pt x="774" y="1153"/>
                  </a:lnTo>
                  <a:lnTo>
                    <a:pt x="774" y="1151"/>
                  </a:lnTo>
                  <a:lnTo>
                    <a:pt x="772" y="1151"/>
                  </a:lnTo>
                  <a:lnTo>
                    <a:pt x="771" y="1149"/>
                  </a:lnTo>
                  <a:lnTo>
                    <a:pt x="771" y="1147"/>
                  </a:lnTo>
                  <a:lnTo>
                    <a:pt x="769" y="1146"/>
                  </a:lnTo>
                  <a:lnTo>
                    <a:pt x="767" y="1144"/>
                  </a:lnTo>
                  <a:lnTo>
                    <a:pt x="769" y="1144"/>
                  </a:lnTo>
                  <a:lnTo>
                    <a:pt x="769" y="1142"/>
                  </a:lnTo>
                  <a:lnTo>
                    <a:pt x="769" y="1140"/>
                  </a:lnTo>
                  <a:lnTo>
                    <a:pt x="771" y="1140"/>
                  </a:lnTo>
                  <a:lnTo>
                    <a:pt x="771" y="1138"/>
                  </a:lnTo>
                  <a:lnTo>
                    <a:pt x="772" y="1138"/>
                  </a:lnTo>
                  <a:lnTo>
                    <a:pt x="772" y="1136"/>
                  </a:lnTo>
                  <a:lnTo>
                    <a:pt x="772" y="1134"/>
                  </a:lnTo>
                  <a:lnTo>
                    <a:pt x="772" y="1132"/>
                  </a:lnTo>
                  <a:lnTo>
                    <a:pt x="771" y="1130"/>
                  </a:lnTo>
                  <a:lnTo>
                    <a:pt x="769" y="1130"/>
                  </a:lnTo>
                  <a:lnTo>
                    <a:pt x="771" y="1129"/>
                  </a:lnTo>
                  <a:lnTo>
                    <a:pt x="769" y="1129"/>
                  </a:lnTo>
                  <a:lnTo>
                    <a:pt x="767" y="1127"/>
                  </a:lnTo>
                  <a:lnTo>
                    <a:pt x="767" y="1123"/>
                  </a:lnTo>
                  <a:lnTo>
                    <a:pt x="765" y="1121"/>
                  </a:lnTo>
                  <a:lnTo>
                    <a:pt x="765" y="1119"/>
                  </a:lnTo>
                  <a:lnTo>
                    <a:pt x="765" y="1117"/>
                  </a:lnTo>
                  <a:lnTo>
                    <a:pt x="765" y="1115"/>
                  </a:lnTo>
                  <a:lnTo>
                    <a:pt x="767" y="1113"/>
                  </a:lnTo>
                  <a:lnTo>
                    <a:pt x="767" y="1112"/>
                  </a:lnTo>
                  <a:lnTo>
                    <a:pt x="765" y="1112"/>
                  </a:lnTo>
                  <a:lnTo>
                    <a:pt x="765" y="1113"/>
                  </a:lnTo>
                  <a:lnTo>
                    <a:pt x="763" y="1112"/>
                  </a:lnTo>
                  <a:lnTo>
                    <a:pt x="763" y="1108"/>
                  </a:lnTo>
                  <a:lnTo>
                    <a:pt x="763" y="1106"/>
                  </a:lnTo>
                  <a:lnTo>
                    <a:pt x="761" y="1106"/>
                  </a:lnTo>
                  <a:lnTo>
                    <a:pt x="759" y="1104"/>
                  </a:lnTo>
                  <a:lnTo>
                    <a:pt x="757" y="1104"/>
                  </a:lnTo>
                  <a:lnTo>
                    <a:pt x="755" y="1104"/>
                  </a:lnTo>
                  <a:lnTo>
                    <a:pt x="754" y="1102"/>
                  </a:lnTo>
                  <a:lnTo>
                    <a:pt x="750" y="1102"/>
                  </a:lnTo>
                  <a:lnTo>
                    <a:pt x="748" y="1100"/>
                  </a:lnTo>
                  <a:lnTo>
                    <a:pt x="748" y="1098"/>
                  </a:lnTo>
                  <a:lnTo>
                    <a:pt x="748" y="1096"/>
                  </a:lnTo>
                  <a:lnTo>
                    <a:pt x="748" y="1094"/>
                  </a:lnTo>
                  <a:lnTo>
                    <a:pt x="746" y="1094"/>
                  </a:lnTo>
                  <a:lnTo>
                    <a:pt x="746" y="1093"/>
                  </a:lnTo>
                  <a:lnTo>
                    <a:pt x="746" y="1091"/>
                  </a:lnTo>
                  <a:lnTo>
                    <a:pt x="744" y="1089"/>
                  </a:lnTo>
                  <a:lnTo>
                    <a:pt x="742" y="1089"/>
                  </a:lnTo>
                  <a:lnTo>
                    <a:pt x="742" y="1087"/>
                  </a:lnTo>
                  <a:lnTo>
                    <a:pt x="742" y="1083"/>
                  </a:lnTo>
                  <a:lnTo>
                    <a:pt x="742" y="1081"/>
                  </a:lnTo>
                  <a:lnTo>
                    <a:pt x="740" y="1081"/>
                  </a:lnTo>
                  <a:lnTo>
                    <a:pt x="740" y="1079"/>
                  </a:lnTo>
                  <a:lnTo>
                    <a:pt x="740" y="1077"/>
                  </a:lnTo>
                  <a:lnTo>
                    <a:pt x="738" y="1077"/>
                  </a:lnTo>
                  <a:lnTo>
                    <a:pt x="738" y="1076"/>
                  </a:lnTo>
                  <a:lnTo>
                    <a:pt x="738" y="1074"/>
                  </a:lnTo>
                  <a:lnTo>
                    <a:pt x="738" y="1072"/>
                  </a:lnTo>
                  <a:lnTo>
                    <a:pt x="736" y="1070"/>
                  </a:lnTo>
                  <a:lnTo>
                    <a:pt x="735" y="1070"/>
                  </a:lnTo>
                  <a:lnTo>
                    <a:pt x="735" y="1068"/>
                  </a:lnTo>
                  <a:lnTo>
                    <a:pt x="733" y="1068"/>
                  </a:lnTo>
                  <a:lnTo>
                    <a:pt x="733" y="1066"/>
                  </a:lnTo>
                  <a:lnTo>
                    <a:pt x="735" y="1066"/>
                  </a:lnTo>
                  <a:lnTo>
                    <a:pt x="735" y="1062"/>
                  </a:lnTo>
                  <a:lnTo>
                    <a:pt x="735" y="1060"/>
                  </a:lnTo>
                  <a:lnTo>
                    <a:pt x="733" y="1060"/>
                  </a:lnTo>
                  <a:lnTo>
                    <a:pt x="733" y="1058"/>
                  </a:lnTo>
                  <a:lnTo>
                    <a:pt x="731" y="1060"/>
                  </a:lnTo>
                  <a:lnTo>
                    <a:pt x="731" y="1062"/>
                  </a:lnTo>
                  <a:lnTo>
                    <a:pt x="731" y="1064"/>
                  </a:lnTo>
                  <a:lnTo>
                    <a:pt x="731" y="1068"/>
                  </a:lnTo>
                  <a:lnTo>
                    <a:pt x="731" y="1070"/>
                  </a:lnTo>
                  <a:lnTo>
                    <a:pt x="733" y="1072"/>
                  </a:lnTo>
                  <a:lnTo>
                    <a:pt x="733" y="1074"/>
                  </a:lnTo>
                  <a:lnTo>
                    <a:pt x="735" y="1076"/>
                  </a:lnTo>
                  <a:lnTo>
                    <a:pt x="735" y="1077"/>
                  </a:lnTo>
                  <a:lnTo>
                    <a:pt x="736" y="1079"/>
                  </a:lnTo>
                  <a:lnTo>
                    <a:pt x="736" y="1081"/>
                  </a:lnTo>
                  <a:lnTo>
                    <a:pt x="736" y="1085"/>
                  </a:lnTo>
                  <a:lnTo>
                    <a:pt x="738" y="1087"/>
                  </a:lnTo>
                  <a:lnTo>
                    <a:pt x="738" y="1089"/>
                  </a:lnTo>
                  <a:lnTo>
                    <a:pt x="738" y="1091"/>
                  </a:lnTo>
                  <a:lnTo>
                    <a:pt x="738" y="1093"/>
                  </a:lnTo>
                  <a:lnTo>
                    <a:pt x="738" y="1094"/>
                  </a:lnTo>
                  <a:lnTo>
                    <a:pt x="738" y="1096"/>
                  </a:lnTo>
                  <a:lnTo>
                    <a:pt x="735" y="1096"/>
                  </a:lnTo>
                  <a:lnTo>
                    <a:pt x="733" y="1094"/>
                  </a:lnTo>
                  <a:lnTo>
                    <a:pt x="731" y="1096"/>
                  </a:lnTo>
                  <a:lnTo>
                    <a:pt x="727" y="1096"/>
                  </a:lnTo>
                  <a:lnTo>
                    <a:pt x="725" y="1094"/>
                  </a:lnTo>
                  <a:lnTo>
                    <a:pt x="723" y="1094"/>
                  </a:lnTo>
                  <a:lnTo>
                    <a:pt x="723" y="1093"/>
                  </a:lnTo>
                  <a:lnTo>
                    <a:pt x="723" y="1091"/>
                  </a:lnTo>
                  <a:lnTo>
                    <a:pt x="721" y="1091"/>
                  </a:lnTo>
                  <a:lnTo>
                    <a:pt x="718" y="1085"/>
                  </a:lnTo>
                  <a:lnTo>
                    <a:pt x="718" y="1083"/>
                  </a:lnTo>
                  <a:lnTo>
                    <a:pt x="718" y="1081"/>
                  </a:lnTo>
                  <a:lnTo>
                    <a:pt x="716" y="1079"/>
                  </a:lnTo>
                  <a:lnTo>
                    <a:pt x="716" y="1077"/>
                  </a:lnTo>
                  <a:lnTo>
                    <a:pt x="716" y="1076"/>
                  </a:lnTo>
                  <a:lnTo>
                    <a:pt x="712" y="1074"/>
                  </a:lnTo>
                  <a:lnTo>
                    <a:pt x="712" y="1072"/>
                  </a:lnTo>
                  <a:lnTo>
                    <a:pt x="710" y="1070"/>
                  </a:lnTo>
                  <a:lnTo>
                    <a:pt x="710" y="1068"/>
                  </a:lnTo>
                  <a:lnTo>
                    <a:pt x="708" y="1068"/>
                  </a:lnTo>
                  <a:lnTo>
                    <a:pt x="708" y="1070"/>
                  </a:lnTo>
                  <a:lnTo>
                    <a:pt x="710" y="1072"/>
                  </a:lnTo>
                  <a:lnTo>
                    <a:pt x="710" y="1074"/>
                  </a:lnTo>
                  <a:lnTo>
                    <a:pt x="710" y="1076"/>
                  </a:lnTo>
                  <a:lnTo>
                    <a:pt x="712" y="1076"/>
                  </a:lnTo>
                  <a:lnTo>
                    <a:pt x="712" y="1077"/>
                  </a:lnTo>
                  <a:lnTo>
                    <a:pt x="714" y="1081"/>
                  </a:lnTo>
                  <a:lnTo>
                    <a:pt x="714" y="1083"/>
                  </a:lnTo>
                  <a:lnTo>
                    <a:pt x="716" y="1083"/>
                  </a:lnTo>
                  <a:lnTo>
                    <a:pt x="716" y="1085"/>
                  </a:lnTo>
                  <a:lnTo>
                    <a:pt x="716" y="1087"/>
                  </a:lnTo>
                  <a:lnTo>
                    <a:pt x="718" y="1089"/>
                  </a:lnTo>
                  <a:lnTo>
                    <a:pt x="718" y="1091"/>
                  </a:lnTo>
                  <a:lnTo>
                    <a:pt x="719" y="1093"/>
                  </a:lnTo>
                  <a:lnTo>
                    <a:pt x="719" y="1094"/>
                  </a:lnTo>
                  <a:lnTo>
                    <a:pt x="721" y="1094"/>
                  </a:lnTo>
                  <a:lnTo>
                    <a:pt x="721" y="1096"/>
                  </a:lnTo>
                  <a:lnTo>
                    <a:pt x="723" y="1098"/>
                  </a:lnTo>
                  <a:lnTo>
                    <a:pt x="721" y="1100"/>
                  </a:lnTo>
                  <a:lnTo>
                    <a:pt x="719" y="1100"/>
                  </a:lnTo>
                  <a:lnTo>
                    <a:pt x="718" y="1100"/>
                  </a:lnTo>
                  <a:lnTo>
                    <a:pt x="714" y="1100"/>
                  </a:lnTo>
                  <a:lnTo>
                    <a:pt x="714" y="1102"/>
                  </a:lnTo>
                  <a:lnTo>
                    <a:pt x="716" y="1102"/>
                  </a:lnTo>
                  <a:lnTo>
                    <a:pt x="718" y="1104"/>
                  </a:lnTo>
                  <a:lnTo>
                    <a:pt x="716" y="1106"/>
                  </a:lnTo>
                  <a:lnTo>
                    <a:pt x="714" y="1106"/>
                  </a:lnTo>
                  <a:lnTo>
                    <a:pt x="714" y="1108"/>
                  </a:lnTo>
                  <a:lnTo>
                    <a:pt x="714" y="1110"/>
                  </a:lnTo>
                  <a:lnTo>
                    <a:pt x="714" y="1112"/>
                  </a:lnTo>
                  <a:lnTo>
                    <a:pt x="716" y="1112"/>
                  </a:lnTo>
                  <a:lnTo>
                    <a:pt x="718" y="1112"/>
                  </a:lnTo>
                  <a:lnTo>
                    <a:pt x="718" y="1113"/>
                  </a:lnTo>
                  <a:lnTo>
                    <a:pt x="719" y="1113"/>
                  </a:lnTo>
                  <a:lnTo>
                    <a:pt x="725" y="1115"/>
                  </a:lnTo>
                  <a:lnTo>
                    <a:pt x="725" y="1117"/>
                  </a:lnTo>
                  <a:lnTo>
                    <a:pt x="727" y="1117"/>
                  </a:lnTo>
                  <a:lnTo>
                    <a:pt x="729" y="1119"/>
                  </a:lnTo>
                  <a:lnTo>
                    <a:pt x="733" y="1123"/>
                  </a:lnTo>
                  <a:lnTo>
                    <a:pt x="735" y="1125"/>
                  </a:lnTo>
                  <a:lnTo>
                    <a:pt x="735" y="1127"/>
                  </a:lnTo>
                  <a:lnTo>
                    <a:pt x="735" y="1129"/>
                  </a:lnTo>
                  <a:lnTo>
                    <a:pt x="735" y="1130"/>
                  </a:lnTo>
                  <a:lnTo>
                    <a:pt x="735" y="1134"/>
                  </a:lnTo>
                  <a:lnTo>
                    <a:pt x="735" y="1136"/>
                  </a:lnTo>
                  <a:lnTo>
                    <a:pt x="736" y="1136"/>
                  </a:lnTo>
                  <a:lnTo>
                    <a:pt x="736" y="1138"/>
                  </a:lnTo>
                  <a:lnTo>
                    <a:pt x="736" y="1140"/>
                  </a:lnTo>
                  <a:lnTo>
                    <a:pt x="738" y="1142"/>
                  </a:lnTo>
                  <a:lnTo>
                    <a:pt x="738" y="1144"/>
                  </a:lnTo>
                  <a:lnTo>
                    <a:pt x="740" y="1146"/>
                  </a:lnTo>
                  <a:lnTo>
                    <a:pt x="740" y="1147"/>
                  </a:lnTo>
                  <a:lnTo>
                    <a:pt x="742" y="1147"/>
                  </a:lnTo>
                  <a:lnTo>
                    <a:pt x="742" y="1149"/>
                  </a:lnTo>
                  <a:lnTo>
                    <a:pt x="742" y="1151"/>
                  </a:lnTo>
                  <a:lnTo>
                    <a:pt x="742" y="1153"/>
                  </a:lnTo>
                  <a:lnTo>
                    <a:pt x="740" y="1153"/>
                  </a:lnTo>
                  <a:lnTo>
                    <a:pt x="740" y="1155"/>
                  </a:lnTo>
                  <a:lnTo>
                    <a:pt x="742" y="1155"/>
                  </a:lnTo>
                  <a:lnTo>
                    <a:pt x="742" y="1157"/>
                  </a:lnTo>
                  <a:lnTo>
                    <a:pt x="742" y="1159"/>
                  </a:lnTo>
                  <a:lnTo>
                    <a:pt x="742" y="1161"/>
                  </a:lnTo>
                  <a:lnTo>
                    <a:pt x="744" y="1163"/>
                  </a:lnTo>
                  <a:lnTo>
                    <a:pt x="744" y="1165"/>
                  </a:lnTo>
                  <a:lnTo>
                    <a:pt x="746" y="1166"/>
                  </a:lnTo>
                  <a:lnTo>
                    <a:pt x="748" y="1168"/>
                  </a:lnTo>
                  <a:lnTo>
                    <a:pt x="748" y="1170"/>
                  </a:lnTo>
                  <a:lnTo>
                    <a:pt x="750" y="1170"/>
                  </a:lnTo>
                  <a:lnTo>
                    <a:pt x="750" y="1172"/>
                  </a:lnTo>
                  <a:lnTo>
                    <a:pt x="752" y="1170"/>
                  </a:lnTo>
                  <a:lnTo>
                    <a:pt x="752" y="1172"/>
                  </a:lnTo>
                  <a:lnTo>
                    <a:pt x="752" y="1174"/>
                  </a:lnTo>
                  <a:lnTo>
                    <a:pt x="752" y="1176"/>
                  </a:lnTo>
                  <a:lnTo>
                    <a:pt x="752" y="1178"/>
                  </a:lnTo>
                  <a:lnTo>
                    <a:pt x="752" y="1176"/>
                  </a:lnTo>
                  <a:lnTo>
                    <a:pt x="754" y="1178"/>
                  </a:lnTo>
                  <a:lnTo>
                    <a:pt x="752" y="1178"/>
                  </a:lnTo>
                  <a:lnTo>
                    <a:pt x="748" y="1182"/>
                  </a:lnTo>
                  <a:lnTo>
                    <a:pt x="748" y="1183"/>
                  </a:lnTo>
                  <a:lnTo>
                    <a:pt x="746" y="1183"/>
                  </a:lnTo>
                  <a:lnTo>
                    <a:pt x="744" y="1183"/>
                  </a:lnTo>
                  <a:lnTo>
                    <a:pt x="742" y="1183"/>
                  </a:lnTo>
                  <a:lnTo>
                    <a:pt x="740" y="1183"/>
                  </a:lnTo>
                  <a:lnTo>
                    <a:pt x="738" y="1182"/>
                  </a:lnTo>
                  <a:lnTo>
                    <a:pt x="736" y="1182"/>
                  </a:lnTo>
                  <a:lnTo>
                    <a:pt x="735" y="1180"/>
                  </a:lnTo>
                  <a:lnTo>
                    <a:pt x="735" y="1178"/>
                  </a:lnTo>
                  <a:lnTo>
                    <a:pt x="735" y="1176"/>
                  </a:lnTo>
                  <a:lnTo>
                    <a:pt x="733" y="1174"/>
                  </a:lnTo>
                  <a:lnTo>
                    <a:pt x="733" y="1178"/>
                  </a:lnTo>
                  <a:lnTo>
                    <a:pt x="735" y="1180"/>
                  </a:lnTo>
                  <a:lnTo>
                    <a:pt x="735" y="1182"/>
                  </a:lnTo>
                  <a:lnTo>
                    <a:pt x="733" y="1182"/>
                  </a:lnTo>
                  <a:lnTo>
                    <a:pt x="733" y="1183"/>
                  </a:lnTo>
                  <a:lnTo>
                    <a:pt x="731" y="1183"/>
                  </a:lnTo>
                  <a:lnTo>
                    <a:pt x="729" y="1183"/>
                  </a:lnTo>
                  <a:lnTo>
                    <a:pt x="727" y="1183"/>
                  </a:lnTo>
                  <a:lnTo>
                    <a:pt x="725" y="1182"/>
                  </a:lnTo>
                  <a:lnTo>
                    <a:pt x="721" y="1180"/>
                  </a:lnTo>
                  <a:lnTo>
                    <a:pt x="719" y="1180"/>
                  </a:lnTo>
                  <a:lnTo>
                    <a:pt x="718" y="1180"/>
                  </a:lnTo>
                  <a:lnTo>
                    <a:pt x="716" y="1180"/>
                  </a:lnTo>
                  <a:lnTo>
                    <a:pt x="714" y="1178"/>
                  </a:lnTo>
                  <a:lnTo>
                    <a:pt x="712" y="1178"/>
                  </a:lnTo>
                  <a:lnTo>
                    <a:pt x="710" y="1178"/>
                  </a:lnTo>
                  <a:lnTo>
                    <a:pt x="708" y="1178"/>
                  </a:lnTo>
                  <a:lnTo>
                    <a:pt x="706" y="1178"/>
                  </a:lnTo>
                  <a:lnTo>
                    <a:pt x="706" y="1176"/>
                  </a:lnTo>
                  <a:lnTo>
                    <a:pt x="704" y="1176"/>
                  </a:lnTo>
                  <a:lnTo>
                    <a:pt x="702" y="1176"/>
                  </a:lnTo>
                  <a:lnTo>
                    <a:pt x="699" y="1176"/>
                  </a:lnTo>
                  <a:lnTo>
                    <a:pt x="697" y="1176"/>
                  </a:lnTo>
                  <a:lnTo>
                    <a:pt x="695" y="1176"/>
                  </a:lnTo>
                  <a:lnTo>
                    <a:pt x="693" y="1174"/>
                  </a:lnTo>
                  <a:lnTo>
                    <a:pt x="693" y="1172"/>
                  </a:lnTo>
                  <a:lnTo>
                    <a:pt x="693" y="1170"/>
                  </a:lnTo>
                  <a:lnTo>
                    <a:pt x="691" y="1170"/>
                  </a:lnTo>
                  <a:lnTo>
                    <a:pt x="691" y="1168"/>
                  </a:lnTo>
                  <a:lnTo>
                    <a:pt x="691" y="1166"/>
                  </a:lnTo>
                  <a:lnTo>
                    <a:pt x="691" y="1165"/>
                  </a:lnTo>
                  <a:lnTo>
                    <a:pt x="689" y="1165"/>
                  </a:lnTo>
                  <a:lnTo>
                    <a:pt x="689" y="1163"/>
                  </a:lnTo>
                  <a:lnTo>
                    <a:pt x="689" y="1161"/>
                  </a:lnTo>
                  <a:lnTo>
                    <a:pt x="689" y="1159"/>
                  </a:lnTo>
                  <a:lnTo>
                    <a:pt x="689" y="1157"/>
                  </a:lnTo>
                  <a:lnTo>
                    <a:pt x="687" y="1155"/>
                  </a:lnTo>
                  <a:lnTo>
                    <a:pt x="685" y="1151"/>
                  </a:lnTo>
                  <a:lnTo>
                    <a:pt x="685" y="1149"/>
                  </a:lnTo>
                  <a:lnTo>
                    <a:pt x="683" y="1147"/>
                  </a:lnTo>
                  <a:lnTo>
                    <a:pt x="685" y="1146"/>
                  </a:lnTo>
                  <a:lnTo>
                    <a:pt x="683" y="1146"/>
                  </a:lnTo>
                  <a:lnTo>
                    <a:pt x="683" y="1142"/>
                  </a:lnTo>
                  <a:lnTo>
                    <a:pt x="682" y="1140"/>
                  </a:lnTo>
                  <a:lnTo>
                    <a:pt x="682" y="1138"/>
                  </a:lnTo>
                  <a:lnTo>
                    <a:pt x="682" y="1136"/>
                  </a:lnTo>
                  <a:lnTo>
                    <a:pt x="680" y="1136"/>
                  </a:lnTo>
                  <a:lnTo>
                    <a:pt x="680" y="1134"/>
                  </a:lnTo>
                  <a:lnTo>
                    <a:pt x="680" y="1132"/>
                  </a:lnTo>
                  <a:lnTo>
                    <a:pt x="680" y="1130"/>
                  </a:lnTo>
                  <a:lnTo>
                    <a:pt x="678" y="1129"/>
                  </a:lnTo>
                  <a:lnTo>
                    <a:pt x="678" y="1127"/>
                  </a:lnTo>
                  <a:lnTo>
                    <a:pt x="678" y="1125"/>
                  </a:lnTo>
                  <a:lnTo>
                    <a:pt x="676" y="1125"/>
                  </a:lnTo>
                  <a:lnTo>
                    <a:pt x="676" y="1121"/>
                  </a:lnTo>
                  <a:lnTo>
                    <a:pt x="676" y="1119"/>
                  </a:lnTo>
                  <a:lnTo>
                    <a:pt x="676" y="1117"/>
                  </a:lnTo>
                  <a:lnTo>
                    <a:pt x="674" y="1113"/>
                  </a:lnTo>
                  <a:lnTo>
                    <a:pt x="676" y="1113"/>
                  </a:lnTo>
                  <a:lnTo>
                    <a:pt x="676" y="1110"/>
                  </a:lnTo>
                  <a:lnTo>
                    <a:pt x="676" y="1106"/>
                  </a:lnTo>
                  <a:lnTo>
                    <a:pt x="678" y="1106"/>
                  </a:lnTo>
                  <a:lnTo>
                    <a:pt x="680" y="1106"/>
                  </a:lnTo>
                  <a:lnTo>
                    <a:pt x="680" y="1104"/>
                  </a:lnTo>
                  <a:lnTo>
                    <a:pt x="682" y="1104"/>
                  </a:lnTo>
                  <a:lnTo>
                    <a:pt x="682" y="1102"/>
                  </a:lnTo>
                  <a:lnTo>
                    <a:pt x="683" y="1100"/>
                  </a:lnTo>
                  <a:lnTo>
                    <a:pt x="685" y="1100"/>
                  </a:lnTo>
                  <a:lnTo>
                    <a:pt x="685" y="1096"/>
                  </a:lnTo>
                  <a:lnTo>
                    <a:pt x="685" y="1094"/>
                  </a:lnTo>
                  <a:lnTo>
                    <a:pt x="685" y="1093"/>
                  </a:lnTo>
                  <a:lnTo>
                    <a:pt x="683" y="1091"/>
                  </a:lnTo>
                  <a:lnTo>
                    <a:pt x="683" y="1089"/>
                  </a:lnTo>
                  <a:lnTo>
                    <a:pt x="682" y="1089"/>
                  </a:lnTo>
                  <a:lnTo>
                    <a:pt x="680" y="1087"/>
                  </a:lnTo>
                  <a:lnTo>
                    <a:pt x="674" y="1081"/>
                  </a:lnTo>
                  <a:lnTo>
                    <a:pt x="672" y="1079"/>
                  </a:lnTo>
                  <a:lnTo>
                    <a:pt x="670" y="1079"/>
                  </a:lnTo>
                  <a:lnTo>
                    <a:pt x="670" y="1077"/>
                  </a:lnTo>
                  <a:lnTo>
                    <a:pt x="668" y="1077"/>
                  </a:lnTo>
                  <a:lnTo>
                    <a:pt x="668" y="1076"/>
                  </a:lnTo>
                  <a:lnTo>
                    <a:pt x="666" y="1076"/>
                  </a:lnTo>
                  <a:lnTo>
                    <a:pt x="665" y="1076"/>
                  </a:lnTo>
                  <a:lnTo>
                    <a:pt x="663" y="1076"/>
                  </a:lnTo>
                  <a:lnTo>
                    <a:pt x="666" y="1079"/>
                  </a:lnTo>
                  <a:lnTo>
                    <a:pt x="668" y="1081"/>
                  </a:lnTo>
                  <a:lnTo>
                    <a:pt x="670" y="1081"/>
                  </a:lnTo>
                  <a:lnTo>
                    <a:pt x="672" y="1083"/>
                  </a:lnTo>
                  <a:lnTo>
                    <a:pt x="672" y="1085"/>
                  </a:lnTo>
                  <a:lnTo>
                    <a:pt x="674" y="1085"/>
                  </a:lnTo>
                  <a:lnTo>
                    <a:pt x="674" y="1087"/>
                  </a:lnTo>
                  <a:lnTo>
                    <a:pt x="676" y="1089"/>
                  </a:lnTo>
                  <a:lnTo>
                    <a:pt x="678" y="1091"/>
                  </a:lnTo>
                  <a:lnTo>
                    <a:pt x="680" y="1093"/>
                  </a:lnTo>
                  <a:lnTo>
                    <a:pt x="680" y="1094"/>
                  </a:lnTo>
                  <a:lnTo>
                    <a:pt x="682" y="1094"/>
                  </a:lnTo>
                  <a:lnTo>
                    <a:pt x="682" y="1098"/>
                  </a:lnTo>
                  <a:lnTo>
                    <a:pt x="682" y="1100"/>
                  </a:lnTo>
                  <a:lnTo>
                    <a:pt x="678" y="1102"/>
                  </a:lnTo>
                  <a:lnTo>
                    <a:pt x="678" y="1104"/>
                  </a:lnTo>
                  <a:lnTo>
                    <a:pt x="674" y="1106"/>
                  </a:lnTo>
                  <a:lnTo>
                    <a:pt x="670" y="1110"/>
                  </a:lnTo>
                  <a:lnTo>
                    <a:pt x="670" y="1112"/>
                  </a:lnTo>
                  <a:lnTo>
                    <a:pt x="670" y="1115"/>
                  </a:lnTo>
                  <a:lnTo>
                    <a:pt x="670" y="1117"/>
                  </a:lnTo>
                  <a:lnTo>
                    <a:pt x="670" y="1119"/>
                  </a:lnTo>
                  <a:lnTo>
                    <a:pt x="670" y="1121"/>
                  </a:lnTo>
                  <a:lnTo>
                    <a:pt x="670" y="1123"/>
                  </a:lnTo>
                  <a:lnTo>
                    <a:pt x="672" y="1123"/>
                  </a:lnTo>
                  <a:lnTo>
                    <a:pt x="672" y="1125"/>
                  </a:lnTo>
                  <a:lnTo>
                    <a:pt x="672" y="1127"/>
                  </a:lnTo>
                  <a:lnTo>
                    <a:pt x="672" y="1129"/>
                  </a:lnTo>
                  <a:lnTo>
                    <a:pt x="674" y="1130"/>
                  </a:lnTo>
                  <a:lnTo>
                    <a:pt x="674" y="1132"/>
                  </a:lnTo>
                  <a:lnTo>
                    <a:pt x="674" y="1134"/>
                  </a:lnTo>
                  <a:lnTo>
                    <a:pt x="674" y="1138"/>
                  </a:lnTo>
                  <a:lnTo>
                    <a:pt x="676" y="1138"/>
                  </a:lnTo>
                  <a:lnTo>
                    <a:pt x="676" y="1140"/>
                  </a:lnTo>
                  <a:lnTo>
                    <a:pt x="676" y="1142"/>
                  </a:lnTo>
                  <a:lnTo>
                    <a:pt x="678" y="1144"/>
                  </a:lnTo>
                  <a:lnTo>
                    <a:pt x="678" y="1146"/>
                  </a:lnTo>
                  <a:lnTo>
                    <a:pt x="678" y="1147"/>
                  </a:lnTo>
                  <a:lnTo>
                    <a:pt x="678" y="1149"/>
                  </a:lnTo>
                  <a:lnTo>
                    <a:pt x="680" y="1151"/>
                  </a:lnTo>
                  <a:lnTo>
                    <a:pt x="682" y="1153"/>
                  </a:lnTo>
                  <a:lnTo>
                    <a:pt x="680" y="1153"/>
                  </a:lnTo>
                  <a:lnTo>
                    <a:pt x="680" y="1155"/>
                  </a:lnTo>
                  <a:lnTo>
                    <a:pt x="682" y="1155"/>
                  </a:lnTo>
                  <a:lnTo>
                    <a:pt x="682" y="1157"/>
                  </a:lnTo>
                  <a:lnTo>
                    <a:pt x="682" y="1159"/>
                  </a:lnTo>
                  <a:lnTo>
                    <a:pt x="682" y="1161"/>
                  </a:lnTo>
                  <a:lnTo>
                    <a:pt x="683" y="1161"/>
                  </a:lnTo>
                  <a:lnTo>
                    <a:pt x="683" y="1163"/>
                  </a:lnTo>
                  <a:lnTo>
                    <a:pt x="683" y="1165"/>
                  </a:lnTo>
                  <a:lnTo>
                    <a:pt x="683" y="1166"/>
                  </a:lnTo>
                  <a:lnTo>
                    <a:pt x="683" y="1168"/>
                  </a:lnTo>
                  <a:lnTo>
                    <a:pt x="683" y="1170"/>
                  </a:lnTo>
                  <a:lnTo>
                    <a:pt x="683" y="1172"/>
                  </a:lnTo>
                  <a:lnTo>
                    <a:pt x="685" y="1174"/>
                  </a:lnTo>
                  <a:lnTo>
                    <a:pt x="685" y="1176"/>
                  </a:lnTo>
                  <a:lnTo>
                    <a:pt x="687" y="1178"/>
                  </a:lnTo>
                  <a:lnTo>
                    <a:pt x="693" y="1182"/>
                  </a:lnTo>
                  <a:lnTo>
                    <a:pt x="693" y="1183"/>
                  </a:lnTo>
                  <a:lnTo>
                    <a:pt x="695" y="1183"/>
                  </a:lnTo>
                  <a:lnTo>
                    <a:pt x="697" y="1185"/>
                  </a:lnTo>
                  <a:lnTo>
                    <a:pt x="697" y="1187"/>
                  </a:lnTo>
                  <a:lnTo>
                    <a:pt x="695" y="1187"/>
                  </a:lnTo>
                  <a:lnTo>
                    <a:pt x="689" y="1187"/>
                  </a:lnTo>
                  <a:lnTo>
                    <a:pt x="689" y="1189"/>
                  </a:lnTo>
                  <a:lnTo>
                    <a:pt x="685" y="1189"/>
                  </a:lnTo>
                  <a:lnTo>
                    <a:pt x="683" y="1189"/>
                  </a:lnTo>
                  <a:lnTo>
                    <a:pt x="682" y="1189"/>
                  </a:lnTo>
                  <a:lnTo>
                    <a:pt x="678" y="1189"/>
                  </a:lnTo>
                  <a:lnTo>
                    <a:pt x="676" y="1189"/>
                  </a:lnTo>
                  <a:lnTo>
                    <a:pt x="676" y="1191"/>
                  </a:lnTo>
                  <a:lnTo>
                    <a:pt x="672" y="1191"/>
                  </a:lnTo>
                  <a:lnTo>
                    <a:pt x="670" y="1191"/>
                  </a:lnTo>
                  <a:lnTo>
                    <a:pt x="668" y="1191"/>
                  </a:lnTo>
                  <a:lnTo>
                    <a:pt x="666" y="1193"/>
                  </a:lnTo>
                  <a:lnTo>
                    <a:pt x="665" y="1193"/>
                  </a:lnTo>
                  <a:lnTo>
                    <a:pt x="663" y="1193"/>
                  </a:lnTo>
                  <a:lnTo>
                    <a:pt x="661" y="1193"/>
                  </a:lnTo>
                  <a:lnTo>
                    <a:pt x="659" y="1193"/>
                  </a:lnTo>
                  <a:lnTo>
                    <a:pt x="653" y="1193"/>
                  </a:lnTo>
                  <a:lnTo>
                    <a:pt x="651" y="1193"/>
                  </a:lnTo>
                  <a:lnTo>
                    <a:pt x="647" y="1193"/>
                  </a:lnTo>
                  <a:lnTo>
                    <a:pt x="646" y="1193"/>
                  </a:lnTo>
                  <a:lnTo>
                    <a:pt x="644" y="1193"/>
                  </a:lnTo>
                  <a:lnTo>
                    <a:pt x="642" y="1191"/>
                  </a:lnTo>
                  <a:lnTo>
                    <a:pt x="640" y="1191"/>
                  </a:lnTo>
                  <a:lnTo>
                    <a:pt x="640" y="1189"/>
                  </a:lnTo>
                  <a:lnTo>
                    <a:pt x="640" y="1187"/>
                  </a:lnTo>
                  <a:lnTo>
                    <a:pt x="640" y="1185"/>
                  </a:lnTo>
                  <a:lnTo>
                    <a:pt x="640" y="1176"/>
                  </a:lnTo>
                  <a:lnTo>
                    <a:pt x="638" y="1176"/>
                  </a:lnTo>
                  <a:lnTo>
                    <a:pt x="638" y="1174"/>
                  </a:lnTo>
                  <a:lnTo>
                    <a:pt x="638" y="1172"/>
                  </a:lnTo>
                  <a:lnTo>
                    <a:pt x="640" y="1172"/>
                  </a:lnTo>
                  <a:lnTo>
                    <a:pt x="640" y="1170"/>
                  </a:lnTo>
                  <a:lnTo>
                    <a:pt x="640" y="1166"/>
                  </a:lnTo>
                  <a:lnTo>
                    <a:pt x="640" y="1165"/>
                  </a:lnTo>
                  <a:lnTo>
                    <a:pt x="638" y="1163"/>
                  </a:lnTo>
                  <a:lnTo>
                    <a:pt x="638" y="1161"/>
                  </a:lnTo>
                  <a:lnTo>
                    <a:pt x="638" y="1159"/>
                  </a:lnTo>
                  <a:lnTo>
                    <a:pt x="638" y="1157"/>
                  </a:lnTo>
                  <a:lnTo>
                    <a:pt x="638" y="1155"/>
                  </a:lnTo>
                  <a:lnTo>
                    <a:pt x="640" y="1155"/>
                  </a:lnTo>
                  <a:lnTo>
                    <a:pt x="638" y="1155"/>
                  </a:lnTo>
                  <a:lnTo>
                    <a:pt x="638" y="1153"/>
                  </a:lnTo>
                  <a:lnTo>
                    <a:pt x="640" y="1153"/>
                  </a:lnTo>
                  <a:lnTo>
                    <a:pt x="638" y="1151"/>
                  </a:lnTo>
                  <a:lnTo>
                    <a:pt x="636" y="1151"/>
                  </a:lnTo>
                  <a:lnTo>
                    <a:pt x="636" y="1149"/>
                  </a:lnTo>
                  <a:lnTo>
                    <a:pt x="634" y="1147"/>
                  </a:lnTo>
                  <a:lnTo>
                    <a:pt x="634" y="1146"/>
                  </a:lnTo>
                  <a:lnTo>
                    <a:pt x="634" y="1144"/>
                  </a:lnTo>
                  <a:lnTo>
                    <a:pt x="634" y="1142"/>
                  </a:lnTo>
                  <a:lnTo>
                    <a:pt x="634" y="1140"/>
                  </a:lnTo>
                  <a:lnTo>
                    <a:pt x="632" y="1140"/>
                  </a:lnTo>
                  <a:lnTo>
                    <a:pt x="632" y="1138"/>
                  </a:lnTo>
                  <a:lnTo>
                    <a:pt x="634" y="1136"/>
                  </a:lnTo>
                  <a:lnTo>
                    <a:pt x="634" y="1132"/>
                  </a:lnTo>
                  <a:lnTo>
                    <a:pt x="636" y="1130"/>
                  </a:lnTo>
                  <a:lnTo>
                    <a:pt x="636" y="1129"/>
                  </a:lnTo>
                  <a:lnTo>
                    <a:pt x="636" y="1127"/>
                  </a:lnTo>
                  <a:lnTo>
                    <a:pt x="638" y="1125"/>
                  </a:lnTo>
                  <a:lnTo>
                    <a:pt x="638" y="1123"/>
                  </a:lnTo>
                  <a:lnTo>
                    <a:pt x="640" y="1121"/>
                  </a:lnTo>
                  <a:lnTo>
                    <a:pt x="640" y="1119"/>
                  </a:lnTo>
                  <a:lnTo>
                    <a:pt x="642" y="1117"/>
                  </a:lnTo>
                  <a:lnTo>
                    <a:pt x="644" y="1117"/>
                  </a:lnTo>
                  <a:lnTo>
                    <a:pt x="644" y="1115"/>
                  </a:lnTo>
                  <a:lnTo>
                    <a:pt x="646" y="1112"/>
                  </a:lnTo>
                  <a:lnTo>
                    <a:pt x="646" y="1110"/>
                  </a:lnTo>
                  <a:lnTo>
                    <a:pt x="646" y="1106"/>
                  </a:lnTo>
                  <a:lnTo>
                    <a:pt x="646" y="1104"/>
                  </a:lnTo>
                  <a:lnTo>
                    <a:pt x="646" y="1102"/>
                  </a:lnTo>
                  <a:lnTo>
                    <a:pt x="644" y="1100"/>
                  </a:lnTo>
                  <a:lnTo>
                    <a:pt x="644" y="1098"/>
                  </a:lnTo>
                  <a:lnTo>
                    <a:pt x="644" y="1096"/>
                  </a:lnTo>
                  <a:lnTo>
                    <a:pt x="644" y="1094"/>
                  </a:lnTo>
                  <a:lnTo>
                    <a:pt x="642" y="1094"/>
                  </a:lnTo>
                  <a:lnTo>
                    <a:pt x="642" y="1096"/>
                  </a:lnTo>
                  <a:lnTo>
                    <a:pt x="642" y="1098"/>
                  </a:lnTo>
                  <a:lnTo>
                    <a:pt x="642" y="1100"/>
                  </a:lnTo>
                  <a:lnTo>
                    <a:pt x="642" y="1102"/>
                  </a:lnTo>
                  <a:lnTo>
                    <a:pt x="642" y="1106"/>
                  </a:lnTo>
                  <a:lnTo>
                    <a:pt x="642" y="1108"/>
                  </a:lnTo>
                  <a:lnTo>
                    <a:pt x="640" y="1110"/>
                  </a:lnTo>
                  <a:lnTo>
                    <a:pt x="640" y="1112"/>
                  </a:lnTo>
                  <a:lnTo>
                    <a:pt x="638" y="1113"/>
                  </a:lnTo>
                  <a:lnTo>
                    <a:pt x="640" y="1113"/>
                  </a:lnTo>
                  <a:lnTo>
                    <a:pt x="640" y="1115"/>
                  </a:lnTo>
                  <a:lnTo>
                    <a:pt x="638" y="1115"/>
                  </a:lnTo>
                  <a:lnTo>
                    <a:pt x="638" y="1117"/>
                  </a:lnTo>
                  <a:lnTo>
                    <a:pt x="634" y="1119"/>
                  </a:lnTo>
                  <a:lnTo>
                    <a:pt x="632" y="1121"/>
                  </a:lnTo>
                  <a:lnTo>
                    <a:pt x="632" y="1123"/>
                  </a:lnTo>
                  <a:lnTo>
                    <a:pt x="632" y="1125"/>
                  </a:lnTo>
                  <a:lnTo>
                    <a:pt x="632" y="1127"/>
                  </a:lnTo>
                  <a:lnTo>
                    <a:pt x="630" y="1129"/>
                  </a:lnTo>
                  <a:lnTo>
                    <a:pt x="630" y="1130"/>
                  </a:lnTo>
                  <a:lnTo>
                    <a:pt x="630" y="1134"/>
                  </a:lnTo>
                  <a:lnTo>
                    <a:pt x="632" y="1136"/>
                  </a:lnTo>
                  <a:lnTo>
                    <a:pt x="632" y="1138"/>
                  </a:lnTo>
                  <a:lnTo>
                    <a:pt x="632" y="1140"/>
                  </a:lnTo>
                  <a:lnTo>
                    <a:pt x="632" y="1142"/>
                  </a:lnTo>
                  <a:lnTo>
                    <a:pt x="632" y="1144"/>
                  </a:lnTo>
                  <a:lnTo>
                    <a:pt x="630" y="1144"/>
                  </a:lnTo>
                  <a:lnTo>
                    <a:pt x="630" y="1146"/>
                  </a:lnTo>
                  <a:lnTo>
                    <a:pt x="632" y="1146"/>
                  </a:lnTo>
                  <a:lnTo>
                    <a:pt x="632" y="1147"/>
                  </a:lnTo>
                  <a:lnTo>
                    <a:pt x="632" y="1149"/>
                  </a:lnTo>
                  <a:lnTo>
                    <a:pt x="632" y="1151"/>
                  </a:lnTo>
                  <a:lnTo>
                    <a:pt x="632" y="1153"/>
                  </a:lnTo>
                  <a:lnTo>
                    <a:pt x="634" y="1153"/>
                  </a:lnTo>
                  <a:lnTo>
                    <a:pt x="634" y="1155"/>
                  </a:lnTo>
                  <a:lnTo>
                    <a:pt x="634" y="1161"/>
                  </a:lnTo>
                  <a:lnTo>
                    <a:pt x="634" y="1165"/>
                  </a:lnTo>
                  <a:lnTo>
                    <a:pt x="632" y="1165"/>
                  </a:lnTo>
                  <a:lnTo>
                    <a:pt x="630" y="1163"/>
                  </a:lnTo>
                  <a:lnTo>
                    <a:pt x="630" y="1161"/>
                  </a:lnTo>
                  <a:lnTo>
                    <a:pt x="629" y="1159"/>
                  </a:lnTo>
                  <a:lnTo>
                    <a:pt x="629" y="1157"/>
                  </a:lnTo>
                  <a:lnTo>
                    <a:pt x="627" y="1155"/>
                  </a:lnTo>
                  <a:lnTo>
                    <a:pt x="627" y="1151"/>
                  </a:lnTo>
                  <a:lnTo>
                    <a:pt x="627" y="1149"/>
                  </a:lnTo>
                  <a:lnTo>
                    <a:pt x="627" y="1147"/>
                  </a:lnTo>
                  <a:lnTo>
                    <a:pt x="625" y="1147"/>
                  </a:lnTo>
                  <a:lnTo>
                    <a:pt x="625" y="1146"/>
                  </a:lnTo>
                  <a:lnTo>
                    <a:pt x="625" y="1144"/>
                  </a:lnTo>
                  <a:lnTo>
                    <a:pt x="625" y="1142"/>
                  </a:lnTo>
                  <a:lnTo>
                    <a:pt x="625" y="1140"/>
                  </a:lnTo>
                  <a:lnTo>
                    <a:pt x="623" y="1138"/>
                  </a:lnTo>
                  <a:lnTo>
                    <a:pt x="619" y="1134"/>
                  </a:lnTo>
                  <a:lnTo>
                    <a:pt x="619" y="1132"/>
                  </a:lnTo>
                  <a:lnTo>
                    <a:pt x="621" y="1130"/>
                  </a:lnTo>
                  <a:lnTo>
                    <a:pt x="621" y="1129"/>
                  </a:lnTo>
                  <a:lnTo>
                    <a:pt x="625" y="1127"/>
                  </a:lnTo>
                  <a:lnTo>
                    <a:pt x="623" y="1127"/>
                  </a:lnTo>
                  <a:lnTo>
                    <a:pt x="621" y="1129"/>
                  </a:lnTo>
                  <a:lnTo>
                    <a:pt x="619" y="1130"/>
                  </a:lnTo>
                  <a:lnTo>
                    <a:pt x="617" y="1132"/>
                  </a:lnTo>
                  <a:lnTo>
                    <a:pt x="615" y="1132"/>
                  </a:lnTo>
                  <a:lnTo>
                    <a:pt x="613" y="1134"/>
                  </a:lnTo>
                  <a:lnTo>
                    <a:pt x="613" y="1132"/>
                  </a:lnTo>
                  <a:lnTo>
                    <a:pt x="610" y="1130"/>
                  </a:lnTo>
                  <a:lnTo>
                    <a:pt x="610" y="1129"/>
                  </a:lnTo>
                  <a:lnTo>
                    <a:pt x="608" y="1127"/>
                  </a:lnTo>
                  <a:lnTo>
                    <a:pt x="608" y="1125"/>
                  </a:lnTo>
                  <a:lnTo>
                    <a:pt x="606" y="1123"/>
                  </a:lnTo>
                  <a:lnTo>
                    <a:pt x="604" y="1121"/>
                  </a:lnTo>
                  <a:lnTo>
                    <a:pt x="602" y="1121"/>
                  </a:lnTo>
                  <a:lnTo>
                    <a:pt x="604" y="1123"/>
                  </a:lnTo>
                  <a:lnTo>
                    <a:pt x="604" y="1125"/>
                  </a:lnTo>
                  <a:lnTo>
                    <a:pt x="606" y="1127"/>
                  </a:lnTo>
                  <a:lnTo>
                    <a:pt x="608" y="1129"/>
                  </a:lnTo>
                  <a:lnTo>
                    <a:pt x="608" y="1130"/>
                  </a:lnTo>
                  <a:lnTo>
                    <a:pt x="610" y="1132"/>
                  </a:lnTo>
                  <a:lnTo>
                    <a:pt x="611" y="1134"/>
                  </a:lnTo>
                  <a:lnTo>
                    <a:pt x="613" y="1134"/>
                  </a:lnTo>
                  <a:lnTo>
                    <a:pt x="615" y="1134"/>
                  </a:lnTo>
                  <a:lnTo>
                    <a:pt x="615" y="1136"/>
                  </a:lnTo>
                  <a:lnTo>
                    <a:pt x="617" y="1136"/>
                  </a:lnTo>
                  <a:lnTo>
                    <a:pt x="619" y="1136"/>
                  </a:lnTo>
                  <a:lnTo>
                    <a:pt x="619" y="1138"/>
                  </a:lnTo>
                  <a:lnTo>
                    <a:pt x="621" y="1142"/>
                  </a:lnTo>
                  <a:lnTo>
                    <a:pt x="621" y="1144"/>
                  </a:lnTo>
                  <a:lnTo>
                    <a:pt x="621" y="1146"/>
                  </a:lnTo>
                  <a:lnTo>
                    <a:pt x="621" y="1147"/>
                  </a:lnTo>
                  <a:lnTo>
                    <a:pt x="623" y="1151"/>
                  </a:lnTo>
                  <a:lnTo>
                    <a:pt x="623" y="1153"/>
                  </a:lnTo>
                  <a:lnTo>
                    <a:pt x="623" y="1155"/>
                  </a:lnTo>
                  <a:lnTo>
                    <a:pt x="623" y="1157"/>
                  </a:lnTo>
                  <a:lnTo>
                    <a:pt x="623" y="1159"/>
                  </a:lnTo>
                  <a:lnTo>
                    <a:pt x="621" y="1159"/>
                  </a:lnTo>
                  <a:lnTo>
                    <a:pt x="621" y="1161"/>
                  </a:lnTo>
                  <a:lnTo>
                    <a:pt x="623" y="1161"/>
                  </a:lnTo>
                  <a:lnTo>
                    <a:pt x="623" y="1163"/>
                  </a:lnTo>
                  <a:lnTo>
                    <a:pt x="623" y="1165"/>
                  </a:lnTo>
                  <a:lnTo>
                    <a:pt x="623" y="1166"/>
                  </a:lnTo>
                  <a:lnTo>
                    <a:pt x="625" y="1166"/>
                  </a:lnTo>
                  <a:lnTo>
                    <a:pt x="625" y="1168"/>
                  </a:lnTo>
                  <a:lnTo>
                    <a:pt x="627" y="1168"/>
                  </a:lnTo>
                  <a:lnTo>
                    <a:pt x="627" y="1170"/>
                  </a:lnTo>
                  <a:lnTo>
                    <a:pt x="629" y="1170"/>
                  </a:lnTo>
                  <a:lnTo>
                    <a:pt x="630" y="1170"/>
                  </a:lnTo>
                  <a:lnTo>
                    <a:pt x="630" y="1172"/>
                  </a:lnTo>
                  <a:lnTo>
                    <a:pt x="630" y="1174"/>
                  </a:lnTo>
                  <a:lnTo>
                    <a:pt x="632" y="1176"/>
                  </a:lnTo>
                  <a:lnTo>
                    <a:pt x="632" y="1178"/>
                  </a:lnTo>
                  <a:lnTo>
                    <a:pt x="632" y="1180"/>
                  </a:lnTo>
                  <a:lnTo>
                    <a:pt x="632" y="1182"/>
                  </a:lnTo>
                  <a:lnTo>
                    <a:pt x="632" y="1183"/>
                  </a:lnTo>
                  <a:lnTo>
                    <a:pt x="634" y="1183"/>
                  </a:lnTo>
                  <a:lnTo>
                    <a:pt x="634" y="1187"/>
                  </a:lnTo>
                  <a:lnTo>
                    <a:pt x="634" y="1189"/>
                  </a:lnTo>
                  <a:lnTo>
                    <a:pt x="636" y="1191"/>
                  </a:lnTo>
                  <a:lnTo>
                    <a:pt x="636" y="1193"/>
                  </a:lnTo>
                  <a:lnTo>
                    <a:pt x="636" y="1195"/>
                  </a:lnTo>
                  <a:lnTo>
                    <a:pt x="636" y="1197"/>
                  </a:lnTo>
                  <a:lnTo>
                    <a:pt x="634" y="1197"/>
                  </a:lnTo>
                  <a:lnTo>
                    <a:pt x="632" y="1197"/>
                  </a:lnTo>
                  <a:lnTo>
                    <a:pt x="630" y="1197"/>
                  </a:lnTo>
                  <a:lnTo>
                    <a:pt x="629" y="1197"/>
                  </a:lnTo>
                  <a:lnTo>
                    <a:pt x="627" y="1197"/>
                  </a:lnTo>
                  <a:lnTo>
                    <a:pt x="625" y="1197"/>
                  </a:lnTo>
                  <a:lnTo>
                    <a:pt x="623" y="1197"/>
                  </a:lnTo>
                  <a:lnTo>
                    <a:pt x="621" y="1199"/>
                  </a:lnTo>
                  <a:lnTo>
                    <a:pt x="617" y="1199"/>
                  </a:lnTo>
                  <a:lnTo>
                    <a:pt x="615" y="1199"/>
                  </a:lnTo>
                  <a:lnTo>
                    <a:pt x="613" y="1199"/>
                  </a:lnTo>
                  <a:lnTo>
                    <a:pt x="611" y="1201"/>
                  </a:lnTo>
                  <a:lnTo>
                    <a:pt x="610" y="1201"/>
                  </a:lnTo>
                  <a:lnTo>
                    <a:pt x="608" y="1201"/>
                  </a:lnTo>
                  <a:lnTo>
                    <a:pt x="608" y="1202"/>
                  </a:lnTo>
                  <a:lnTo>
                    <a:pt x="606" y="1202"/>
                  </a:lnTo>
                  <a:lnTo>
                    <a:pt x="606" y="1201"/>
                  </a:lnTo>
                  <a:lnTo>
                    <a:pt x="604" y="1201"/>
                  </a:lnTo>
                  <a:lnTo>
                    <a:pt x="606" y="1201"/>
                  </a:lnTo>
                  <a:lnTo>
                    <a:pt x="606" y="1202"/>
                  </a:lnTo>
                  <a:lnTo>
                    <a:pt x="604" y="1202"/>
                  </a:lnTo>
                  <a:lnTo>
                    <a:pt x="602" y="1202"/>
                  </a:lnTo>
                  <a:lnTo>
                    <a:pt x="602" y="1201"/>
                  </a:lnTo>
                  <a:lnTo>
                    <a:pt x="602" y="1199"/>
                  </a:lnTo>
                  <a:lnTo>
                    <a:pt x="600" y="1199"/>
                  </a:lnTo>
                  <a:lnTo>
                    <a:pt x="598" y="1197"/>
                  </a:lnTo>
                  <a:lnTo>
                    <a:pt x="596" y="1195"/>
                  </a:lnTo>
                  <a:lnTo>
                    <a:pt x="598" y="1193"/>
                  </a:lnTo>
                  <a:lnTo>
                    <a:pt x="596" y="1193"/>
                  </a:lnTo>
                  <a:lnTo>
                    <a:pt x="596" y="1191"/>
                  </a:lnTo>
                  <a:lnTo>
                    <a:pt x="594" y="1189"/>
                  </a:lnTo>
                  <a:lnTo>
                    <a:pt x="594" y="1187"/>
                  </a:lnTo>
                  <a:lnTo>
                    <a:pt x="596" y="1187"/>
                  </a:lnTo>
                  <a:lnTo>
                    <a:pt x="596" y="1185"/>
                  </a:lnTo>
                  <a:lnTo>
                    <a:pt x="596" y="1183"/>
                  </a:lnTo>
                  <a:lnTo>
                    <a:pt x="596" y="1182"/>
                  </a:lnTo>
                  <a:lnTo>
                    <a:pt x="596" y="1180"/>
                  </a:lnTo>
                  <a:lnTo>
                    <a:pt x="598" y="1180"/>
                  </a:lnTo>
                  <a:lnTo>
                    <a:pt x="598" y="1178"/>
                  </a:lnTo>
                  <a:lnTo>
                    <a:pt x="598" y="1176"/>
                  </a:lnTo>
                  <a:lnTo>
                    <a:pt x="598" y="1174"/>
                  </a:lnTo>
                  <a:lnTo>
                    <a:pt x="598" y="1170"/>
                  </a:lnTo>
                  <a:lnTo>
                    <a:pt x="596" y="1170"/>
                  </a:lnTo>
                  <a:lnTo>
                    <a:pt x="598" y="1168"/>
                  </a:lnTo>
                  <a:lnTo>
                    <a:pt x="598" y="1166"/>
                  </a:lnTo>
                  <a:lnTo>
                    <a:pt x="598" y="1165"/>
                  </a:lnTo>
                  <a:lnTo>
                    <a:pt x="598" y="1163"/>
                  </a:lnTo>
                  <a:lnTo>
                    <a:pt x="598" y="1161"/>
                  </a:lnTo>
                  <a:lnTo>
                    <a:pt x="598" y="1159"/>
                  </a:lnTo>
                  <a:lnTo>
                    <a:pt x="598" y="1155"/>
                  </a:lnTo>
                  <a:lnTo>
                    <a:pt x="598" y="1149"/>
                  </a:lnTo>
                  <a:lnTo>
                    <a:pt x="596" y="1146"/>
                  </a:lnTo>
                  <a:lnTo>
                    <a:pt x="594" y="1144"/>
                  </a:lnTo>
                  <a:lnTo>
                    <a:pt x="593" y="1142"/>
                  </a:lnTo>
                  <a:lnTo>
                    <a:pt x="591" y="1140"/>
                  </a:lnTo>
                  <a:lnTo>
                    <a:pt x="591" y="1138"/>
                  </a:lnTo>
                  <a:lnTo>
                    <a:pt x="589" y="1136"/>
                  </a:lnTo>
                  <a:lnTo>
                    <a:pt x="587" y="1136"/>
                  </a:lnTo>
                  <a:lnTo>
                    <a:pt x="585" y="1134"/>
                  </a:lnTo>
                  <a:lnTo>
                    <a:pt x="583" y="1134"/>
                  </a:lnTo>
                  <a:lnTo>
                    <a:pt x="581" y="1134"/>
                  </a:lnTo>
                  <a:lnTo>
                    <a:pt x="581" y="1132"/>
                  </a:lnTo>
                  <a:lnTo>
                    <a:pt x="579" y="1132"/>
                  </a:lnTo>
                  <a:lnTo>
                    <a:pt x="579" y="1130"/>
                  </a:lnTo>
                  <a:lnTo>
                    <a:pt x="579" y="1132"/>
                  </a:lnTo>
                  <a:lnTo>
                    <a:pt x="577" y="1132"/>
                  </a:lnTo>
                  <a:lnTo>
                    <a:pt x="577" y="1130"/>
                  </a:lnTo>
                  <a:lnTo>
                    <a:pt x="577" y="1129"/>
                  </a:lnTo>
                  <a:lnTo>
                    <a:pt x="575" y="1127"/>
                  </a:lnTo>
                  <a:lnTo>
                    <a:pt x="575" y="1129"/>
                  </a:lnTo>
                  <a:lnTo>
                    <a:pt x="574" y="1129"/>
                  </a:lnTo>
                  <a:lnTo>
                    <a:pt x="574" y="1130"/>
                  </a:lnTo>
                  <a:lnTo>
                    <a:pt x="577" y="1132"/>
                  </a:lnTo>
                  <a:lnTo>
                    <a:pt x="579" y="1134"/>
                  </a:lnTo>
                  <a:lnTo>
                    <a:pt x="581" y="1134"/>
                  </a:lnTo>
                  <a:lnTo>
                    <a:pt x="583" y="1136"/>
                  </a:lnTo>
                  <a:lnTo>
                    <a:pt x="585" y="1136"/>
                  </a:lnTo>
                  <a:lnTo>
                    <a:pt x="587" y="1138"/>
                  </a:lnTo>
                  <a:lnTo>
                    <a:pt x="589" y="1138"/>
                  </a:lnTo>
                  <a:lnTo>
                    <a:pt x="589" y="1140"/>
                  </a:lnTo>
                  <a:lnTo>
                    <a:pt x="591" y="1140"/>
                  </a:lnTo>
                  <a:lnTo>
                    <a:pt x="591" y="1142"/>
                  </a:lnTo>
                  <a:lnTo>
                    <a:pt x="593" y="1144"/>
                  </a:lnTo>
                  <a:lnTo>
                    <a:pt x="593" y="1146"/>
                  </a:lnTo>
                  <a:lnTo>
                    <a:pt x="594" y="1146"/>
                  </a:lnTo>
                  <a:lnTo>
                    <a:pt x="594" y="1147"/>
                  </a:lnTo>
                  <a:lnTo>
                    <a:pt x="594" y="1149"/>
                  </a:lnTo>
                  <a:lnTo>
                    <a:pt x="596" y="1149"/>
                  </a:lnTo>
                  <a:lnTo>
                    <a:pt x="596" y="1151"/>
                  </a:lnTo>
                  <a:lnTo>
                    <a:pt x="596" y="1153"/>
                  </a:lnTo>
                  <a:lnTo>
                    <a:pt x="596" y="1155"/>
                  </a:lnTo>
                  <a:lnTo>
                    <a:pt x="596" y="1159"/>
                  </a:lnTo>
                  <a:lnTo>
                    <a:pt x="594" y="1159"/>
                  </a:lnTo>
                  <a:lnTo>
                    <a:pt x="594" y="1163"/>
                  </a:lnTo>
                  <a:lnTo>
                    <a:pt x="594" y="1176"/>
                  </a:lnTo>
                  <a:lnTo>
                    <a:pt x="594" y="1178"/>
                  </a:lnTo>
                  <a:lnTo>
                    <a:pt x="594" y="1182"/>
                  </a:lnTo>
                  <a:lnTo>
                    <a:pt x="594" y="1183"/>
                  </a:lnTo>
                  <a:lnTo>
                    <a:pt x="591" y="1185"/>
                  </a:lnTo>
                  <a:lnTo>
                    <a:pt x="589" y="1187"/>
                  </a:lnTo>
                  <a:lnTo>
                    <a:pt x="587" y="1187"/>
                  </a:lnTo>
                  <a:lnTo>
                    <a:pt x="587" y="1189"/>
                  </a:lnTo>
                  <a:lnTo>
                    <a:pt x="593" y="1189"/>
                  </a:lnTo>
                  <a:lnTo>
                    <a:pt x="593" y="1191"/>
                  </a:lnTo>
                  <a:lnTo>
                    <a:pt x="593" y="1193"/>
                  </a:lnTo>
                  <a:lnTo>
                    <a:pt x="593" y="1195"/>
                  </a:lnTo>
                  <a:lnTo>
                    <a:pt x="591" y="1195"/>
                  </a:lnTo>
                  <a:lnTo>
                    <a:pt x="593" y="1195"/>
                  </a:lnTo>
                  <a:lnTo>
                    <a:pt x="594" y="1195"/>
                  </a:lnTo>
                  <a:lnTo>
                    <a:pt x="594" y="1197"/>
                  </a:lnTo>
                  <a:lnTo>
                    <a:pt x="594" y="1199"/>
                  </a:lnTo>
                  <a:lnTo>
                    <a:pt x="593" y="1199"/>
                  </a:lnTo>
                  <a:lnTo>
                    <a:pt x="591" y="1201"/>
                  </a:lnTo>
                  <a:lnTo>
                    <a:pt x="589" y="1201"/>
                  </a:lnTo>
                  <a:lnTo>
                    <a:pt x="575" y="1201"/>
                  </a:lnTo>
                  <a:lnTo>
                    <a:pt x="574" y="1201"/>
                  </a:lnTo>
                  <a:lnTo>
                    <a:pt x="568" y="1202"/>
                  </a:lnTo>
                  <a:lnTo>
                    <a:pt x="568" y="1201"/>
                  </a:lnTo>
                  <a:lnTo>
                    <a:pt x="564" y="1201"/>
                  </a:lnTo>
                  <a:lnTo>
                    <a:pt x="562" y="1201"/>
                  </a:lnTo>
                  <a:lnTo>
                    <a:pt x="558" y="1201"/>
                  </a:lnTo>
                  <a:lnTo>
                    <a:pt x="558" y="1202"/>
                  </a:lnTo>
                  <a:lnTo>
                    <a:pt x="557" y="1202"/>
                  </a:lnTo>
                  <a:lnTo>
                    <a:pt x="555" y="1202"/>
                  </a:lnTo>
                  <a:lnTo>
                    <a:pt x="553" y="1202"/>
                  </a:lnTo>
                  <a:lnTo>
                    <a:pt x="553" y="1204"/>
                  </a:lnTo>
                  <a:lnTo>
                    <a:pt x="551" y="1204"/>
                  </a:lnTo>
                  <a:lnTo>
                    <a:pt x="549" y="1204"/>
                  </a:lnTo>
                  <a:lnTo>
                    <a:pt x="545" y="1204"/>
                  </a:lnTo>
                  <a:lnTo>
                    <a:pt x="543" y="1204"/>
                  </a:lnTo>
                  <a:lnTo>
                    <a:pt x="545" y="1204"/>
                  </a:lnTo>
                  <a:lnTo>
                    <a:pt x="543" y="1204"/>
                  </a:lnTo>
                  <a:lnTo>
                    <a:pt x="541" y="1204"/>
                  </a:lnTo>
                  <a:lnTo>
                    <a:pt x="539" y="1202"/>
                  </a:lnTo>
                  <a:lnTo>
                    <a:pt x="538" y="1202"/>
                  </a:lnTo>
                  <a:lnTo>
                    <a:pt x="538" y="1201"/>
                  </a:lnTo>
                  <a:lnTo>
                    <a:pt x="536" y="1201"/>
                  </a:lnTo>
                  <a:lnTo>
                    <a:pt x="534" y="1201"/>
                  </a:lnTo>
                  <a:lnTo>
                    <a:pt x="534" y="1199"/>
                  </a:lnTo>
                  <a:lnTo>
                    <a:pt x="536" y="1197"/>
                  </a:lnTo>
                  <a:lnTo>
                    <a:pt x="538" y="1195"/>
                  </a:lnTo>
                  <a:lnTo>
                    <a:pt x="534" y="1195"/>
                  </a:lnTo>
                  <a:lnTo>
                    <a:pt x="532" y="1195"/>
                  </a:lnTo>
                  <a:lnTo>
                    <a:pt x="530" y="1195"/>
                  </a:lnTo>
                  <a:lnTo>
                    <a:pt x="528" y="1197"/>
                  </a:lnTo>
                  <a:lnTo>
                    <a:pt x="526" y="1197"/>
                  </a:lnTo>
                  <a:lnTo>
                    <a:pt x="524" y="1195"/>
                  </a:lnTo>
                  <a:lnTo>
                    <a:pt x="524" y="1193"/>
                  </a:lnTo>
                  <a:lnTo>
                    <a:pt x="522" y="1193"/>
                  </a:lnTo>
                  <a:lnTo>
                    <a:pt x="519" y="1189"/>
                  </a:lnTo>
                  <a:lnTo>
                    <a:pt x="519" y="1187"/>
                  </a:lnTo>
                  <a:lnTo>
                    <a:pt x="517" y="1187"/>
                  </a:lnTo>
                  <a:lnTo>
                    <a:pt x="517" y="1185"/>
                  </a:lnTo>
                  <a:lnTo>
                    <a:pt x="515" y="1183"/>
                  </a:lnTo>
                  <a:lnTo>
                    <a:pt x="513" y="1183"/>
                  </a:lnTo>
                  <a:lnTo>
                    <a:pt x="513" y="1182"/>
                  </a:lnTo>
                  <a:lnTo>
                    <a:pt x="511" y="1182"/>
                  </a:lnTo>
                  <a:lnTo>
                    <a:pt x="509" y="1182"/>
                  </a:lnTo>
                  <a:lnTo>
                    <a:pt x="507" y="1182"/>
                  </a:lnTo>
                  <a:lnTo>
                    <a:pt x="505" y="1180"/>
                  </a:lnTo>
                  <a:lnTo>
                    <a:pt x="505" y="1178"/>
                  </a:lnTo>
                  <a:lnTo>
                    <a:pt x="505" y="1176"/>
                  </a:lnTo>
                  <a:lnTo>
                    <a:pt x="505" y="1174"/>
                  </a:lnTo>
                  <a:lnTo>
                    <a:pt x="507" y="1174"/>
                  </a:lnTo>
                  <a:lnTo>
                    <a:pt x="507" y="1170"/>
                  </a:lnTo>
                  <a:lnTo>
                    <a:pt x="505" y="1170"/>
                  </a:lnTo>
                  <a:lnTo>
                    <a:pt x="503" y="1168"/>
                  </a:lnTo>
                  <a:lnTo>
                    <a:pt x="505" y="1166"/>
                  </a:lnTo>
                  <a:lnTo>
                    <a:pt x="503" y="1166"/>
                  </a:lnTo>
                  <a:lnTo>
                    <a:pt x="503" y="1165"/>
                  </a:lnTo>
                  <a:lnTo>
                    <a:pt x="503" y="1163"/>
                  </a:lnTo>
                  <a:lnTo>
                    <a:pt x="505" y="1161"/>
                  </a:lnTo>
                  <a:lnTo>
                    <a:pt x="505" y="1159"/>
                  </a:lnTo>
                  <a:lnTo>
                    <a:pt x="505" y="1157"/>
                  </a:lnTo>
                  <a:lnTo>
                    <a:pt x="505" y="1155"/>
                  </a:lnTo>
                  <a:lnTo>
                    <a:pt x="505" y="1153"/>
                  </a:lnTo>
                  <a:lnTo>
                    <a:pt x="505" y="1149"/>
                  </a:lnTo>
                  <a:lnTo>
                    <a:pt x="505" y="1147"/>
                  </a:lnTo>
                  <a:lnTo>
                    <a:pt x="505" y="1146"/>
                  </a:lnTo>
                  <a:lnTo>
                    <a:pt x="502" y="1144"/>
                  </a:lnTo>
                  <a:lnTo>
                    <a:pt x="500" y="1144"/>
                  </a:lnTo>
                  <a:lnTo>
                    <a:pt x="498" y="1144"/>
                  </a:lnTo>
                  <a:lnTo>
                    <a:pt x="498" y="1146"/>
                  </a:lnTo>
                  <a:lnTo>
                    <a:pt x="500" y="1146"/>
                  </a:lnTo>
                  <a:lnTo>
                    <a:pt x="500" y="1147"/>
                  </a:lnTo>
                  <a:lnTo>
                    <a:pt x="502" y="1149"/>
                  </a:lnTo>
                  <a:lnTo>
                    <a:pt x="502" y="1151"/>
                  </a:lnTo>
                  <a:lnTo>
                    <a:pt x="503" y="1153"/>
                  </a:lnTo>
                  <a:lnTo>
                    <a:pt x="503" y="1155"/>
                  </a:lnTo>
                  <a:lnTo>
                    <a:pt x="503" y="1159"/>
                  </a:lnTo>
                  <a:lnTo>
                    <a:pt x="503" y="1161"/>
                  </a:lnTo>
                  <a:lnTo>
                    <a:pt x="502" y="1163"/>
                  </a:lnTo>
                  <a:lnTo>
                    <a:pt x="500" y="1163"/>
                  </a:lnTo>
                  <a:lnTo>
                    <a:pt x="498" y="1163"/>
                  </a:lnTo>
                  <a:lnTo>
                    <a:pt x="496" y="1163"/>
                  </a:lnTo>
                  <a:lnTo>
                    <a:pt x="496" y="1161"/>
                  </a:lnTo>
                  <a:lnTo>
                    <a:pt x="494" y="1161"/>
                  </a:lnTo>
                  <a:lnTo>
                    <a:pt x="492" y="1163"/>
                  </a:lnTo>
                  <a:lnTo>
                    <a:pt x="490" y="1163"/>
                  </a:lnTo>
                  <a:lnTo>
                    <a:pt x="490" y="1161"/>
                  </a:lnTo>
                  <a:lnTo>
                    <a:pt x="486" y="1159"/>
                  </a:lnTo>
                  <a:lnTo>
                    <a:pt x="486" y="1161"/>
                  </a:lnTo>
                  <a:lnTo>
                    <a:pt x="490" y="1163"/>
                  </a:lnTo>
                  <a:lnTo>
                    <a:pt x="490" y="1165"/>
                  </a:lnTo>
                  <a:lnTo>
                    <a:pt x="488" y="1165"/>
                  </a:lnTo>
                  <a:lnTo>
                    <a:pt x="486" y="1166"/>
                  </a:lnTo>
                  <a:lnTo>
                    <a:pt x="485" y="1168"/>
                  </a:lnTo>
                  <a:lnTo>
                    <a:pt x="485" y="1170"/>
                  </a:lnTo>
                  <a:lnTo>
                    <a:pt x="483" y="1170"/>
                  </a:lnTo>
                  <a:lnTo>
                    <a:pt x="483" y="1172"/>
                  </a:lnTo>
                  <a:lnTo>
                    <a:pt x="481" y="1172"/>
                  </a:lnTo>
                  <a:lnTo>
                    <a:pt x="479" y="1174"/>
                  </a:lnTo>
                  <a:lnTo>
                    <a:pt x="477" y="1174"/>
                  </a:lnTo>
                  <a:lnTo>
                    <a:pt x="475" y="1178"/>
                  </a:lnTo>
                  <a:lnTo>
                    <a:pt x="473" y="1178"/>
                  </a:lnTo>
                  <a:lnTo>
                    <a:pt x="473" y="1176"/>
                  </a:lnTo>
                  <a:lnTo>
                    <a:pt x="473" y="1174"/>
                  </a:lnTo>
                  <a:lnTo>
                    <a:pt x="473" y="1170"/>
                  </a:lnTo>
                  <a:lnTo>
                    <a:pt x="473" y="1168"/>
                  </a:lnTo>
                  <a:lnTo>
                    <a:pt x="473" y="1166"/>
                  </a:lnTo>
                  <a:lnTo>
                    <a:pt x="475" y="1163"/>
                  </a:lnTo>
                  <a:lnTo>
                    <a:pt x="475" y="1161"/>
                  </a:lnTo>
                  <a:lnTo>
                    <a:pt x="473" y="1161"/>
                  </a:lnTo>
                  <a:lnTo>
                    <a:pt x="473" y="1159"/>
                  </a:lnTo>
                  <a:lnTo>
                    <a:pt x="473" y="1157"/>
                  </a:lnTo>
                  <a:lnTo>
                    <a:pt x="473" y="1153"/>
                  </a:lnTo>
                  <a:lnTo>
                    <a:pt x="471" y="1151"/>
                  </a:lnTo>
                  <a:lnTo>
                    <a:pt x="471" y="1149"/>
                  </a:lnTo>
                  <a:lnTo>
                    <a:pt x="469" y="1149"/>
                  </a:lnTo>
                  <a:lnTo>
                    <a:pt x="469" y="1147"/>
                  </a:lnTo>
                  <a:lnTo>
                    <a:pt x="467" y="1147"/>
                  </a:lnTo>
                  <a:lnTo>
                    <a:pt x="467" y="1146"/>
                  </a:lnTo>
                  <a:lnTo>
                    <a:pt x="467" y="1144"/>
                  </a:lnTo>
                  <a:lnTo>
                    <a:pt x="466" y="1142"/>
                  </a:lnTo>
                  <a:lnTo>
                    <a:pt x="466" y="1140"/>
                  </a:lnTo>
                  <a:lnTo>
                    <a:pt x="464" y="1140"/>
                  </a:lnTo>
                  <a:lnTo>
                    <a:pt x="464" y="1138"/>
                  </a:lnTo>
                  <a:lnTo>
                    <a:pt x="464" y="1134"/>
                  </a:lnTo>
                  <a:lnTo>
                    <a:pt x="462" y="1136"/>
                  </a:lnTo>
                  <a:lnTo>
                    <a:pt x="462" y="1138"/>
                  </a:lnTo>
                  <a:lnTo>
                    <a:pt x="462" y="1140"/>
                  </a:lnTo>
                  <a:lnTo>
                    <a:pt x="462" y="1142"/>
                  </a:lnTo>
                  <a:lnTo>
                    <a:pt x="464" y="1142"/>
                  </a:lnTo>
                  <a:lnTo>
                    <a:pt x="464" y="1144"/>
                  </a:lnTo>
                  <a:lnTo>
                    <a:pt x="464" y="1146"/>
                  </a:lnTo>
                  <a:lnTo>
                    <a:pt x="466" y="1146"/>
                  </a:lnTo>
                  <a:lnTo>
                    <a:pt x="467" y="1147"/>
                  </a:lnTo>
                  <a:lnTo>
                    <a:pt x="467" y="1149"/>
                  </a:lnTo>
                  <a:lnTo>
                    <a:pt x="467" y="1157"/>
                  </a:lnTo>
                  <a:lnTo>
                    <a:pt x="467" y="1159"/>
                  </a:lnTo>
                  <a:lnTo>
                    <a:pt x="467" y="1161"/>
                  </a:lnTo>
                  <a:lnTo>
                    <a:pt x="467" y="1163"/>
                  </a:lnTo>
                  <a:lnTo>
                    <a:pt x="469" y="1165"/>
                  </a:lnTo>
                  <a:lnTo>
                    <a:pt x="471" y="1165"/>
                  </a:lnTo>
                  <a:lnTo>
                    <a:pt x="471" y="1166"/>
                  </a:lnTo>
                  <a:lnTo>
                    <a:pt x="469" y="1168"/>
                  </a:lnTo>
                  <a:lnTo>
                    <a:pt x="467" y="1170"/>
                  </a:lnTo>
                  <a:lnTo>
                    <a:pt x="467" y="1172"/>
                  </a:lnTo>
                  <a:lnTo>
                    <a:pt x="467" y="1174"/>
                  </a:lnTo>
                  <a:lnTo>
                    <a:pt x="466" y="1172"/>
                  </a:lnTo>
                  <a:lnTo>
                    <a:pt x="466" y="1170"/>
                  </a:lnTo>
                  <a:lnTo>
                    <a:pt x="464" y="1168"/>
                  </a:lnTo>
                  <a:lnTo>
                    <a:pt x="464" y="1166"/>
                  </a:lnTo>
                  <a:lnTo>
                    <a:pt x="462" y="1166"/>
                  </a:lnTo>
                  <a:lnTo>
                    <a:pt x="462" y="1165"/>
                  </a:lnTo>
                  <a:lnTo>
                    <a:pt x="462" y="1163"/>
                  </a:lnTo>
                  <a:lnTo>
                    <a:pt x="454" y="1163"/>
                  </a:lnTo>
                  <a:lnTo>
                    <a:pt x="452" y="1163"/>
                  </a:lnTo>
                  <a:lnTo>
                    <a:pt x="450" y="1163"/>
                  </a:lnTo>
                  <a:lnTo>
                    <a:pt x="449" y="1159"/>
                  </a:lnTo>
                  <a:lnTo>
                    <a:pt x="449" y="1161"/>
                  </a:lnTo>
                  <a:lnTo>
                    <a:pt x="449" y="1163"/>
                  </a:lnTo>
                  <a:lnTo>
                    <a:pt x="450" y="1165"/>
                  </a:lnTo>
                  <a:lnTo>
                    <a:pt x="452" y="1165"/>
                  </a:lnTo>
                  <a:lnTo>
                    <a:pt x="454" y="1165"/>
                  </a:lnTo>
                  <a:lnTo>
                    <a:pt x="456" y="1165"/>
                  </a:lnTo>
                  <a:lnTo>
                    <a:pt x="458" y="1165"/>
                  </a:lnTo>
                  <a:lnTo>
                    <a:pt x="458" y="1166"/>
                  </a:lnTo>
                  <a:lnTo>
                    <a:pt x="460" y="1166"/>
                  </a:lnTo>
                  <a:lnTo>
                    <a:pt x="462" y="1168"/>
                  </a:lnTo>
                  <a:lnTo>
                    <a:pt x="462" y="1170"/>
                  </a:lnTo>
                  <a:lnTo>
                    <a:pt x="464" y="1170"/>
                  </a:lnTo>
                  <a:lnTo>
                    <a:pt x="464" y="1172"/>
                  </a:lnTo>
                  <a:lnTo>
                    <a:pt x="464" y="1176"/>
                  </a:lnTo>
                  <a:lnTo>
                    <a:pt x="464" y="1178"/>
                  </a:lnTo>
                  <a:lnTo>
                    <a:pt x="460" y="1182"/>
                  </a:lnTo>
                  <a:lnTo>
                    <a:pt x="460" y="1185"/>
                  </a:lnTo>
                  <a:lnTo>
                    <a:pt x="460" y="1187"/>
                  </a:lnTo>
                  <a:lnTo>
                    <a:pt x="458" y="1189"/>
                  </a:lnTo>
                  <a:lnTo>
                    <a:pt x="458" y="1191"/>
                  </a:lnTo>
                  <a:lnTo>
                    <a:pt x="456" y="1193"/>
                  </a:lnTo>
                  <a:lnTo>
                    <a:pt x="456" y="1195"/>
                  </a:lnTo>
                  <a:lnTo>
                    <a:pt x="456" y="1199"/>
                  </a:lnTo>
                  <a:lnTo>
                    <a:pt x="456" y="1201"/>
                  </a:lnTo>
                  <a:lnTo>
                    <a:pt x="454" y="1201"/>
                  </a:lnTo>
                  <a:lnTo>
                    <a:pt x="452" y="1201"/>
                  </a:lnTo>
                  <a:lnTo>
                    <a:pt x="450" y="1202"/>
                  </a:lnTo>
                  <a:lnTo>
                    <a:pt x="450" y="1204"/>
                  </a:lnTo>
                  <a:lnTo>
                    <a:pt x="450" y="1206"/>
                  </a:lnTo>
                  <a:lnTo>
                    <a:pt x="452" y="1206"/>
                  </a:lnTo>
                  <a:lnTo>
                    <a:pt x="452" y="1204"/>
                  </a:lnTo>
                  <a:lnTo>
                    <a:pt x="452" y="1202"/>
                  </a:lnTo>
                  <a:lnTo>
                    <a:pt x="454" y="1202"/>
                  </a:lnTo>
                  <a:lnTo>
                    <a:pt x="454" y="1206"/>
                  </a:lnTo>
                  <a:lnTo>
                    <a:pt x="456" y="1206"/>
                  </a:lnTo>
                  <a:lnTo>
                    <a:pt x="456" y="1208"/>
                  </a:lnTo>
                  <a:lnTo>
                    <a:pt x="456" y="1210"/>
                  </a:lnTo>
                  <a:lnTo>
                    <a:pt x="458" y="1210"/>
                  </a:lnTo>
                  <a:lnTo>
                    <a:pt x="458" y="1212"/>
                  </a:lnTo>
                  <a:lnTo>
                    <a:pt x="458" y="1214"/>
                  </a:lnTo>
                  <a:lnTo>
                    <a:pt x="458" y="1216"/>
                  </a:lnTo>
                  <a:lnTo>
                    <a:pt x="456" y="1218"/>
                  </a:lnTo>
                  <a:lnTo>
                    <a:pt x="454" y="1218"/>
                  </a:lnTo>
                  <a:lnTo>
                    <a:pt x="452" y="1218"/>
                  </a:lnTo>
                  <a:lnTo>
                    <a:pt x="450" y="1218"/>
                  </a:lnTo>
                  <a:lnTo>
                    <a:pt x="447" y="1218"/>
                  </a:lnTo>
                  <a:lnTo>
                    <a:pt x="443" y="1218"/>
                  </a:lnTo>
                  <a:lnTo>
                    <a:pt x="441" y="1216"/>
                  </a:lnTo>
                  <a:lnTo>
                    <a:pt x="441" y="1218"/>
                  </a:lnTo>
                  <a:lnTo>
                    <a:pt x="439" y="1218"/>
                  </a:lnTo>
                  <a:lnTo>
                    <a:pt x="437" y="1218"/>
                  </a:lnTo>
                  <a:lnTo>
                    <a:pt x="433" y="1218"/>
                  </a:lnTo>
                  <a:lnTo>
                    <a:pt x="432" y="1218"/>
                  </a:lnTo>
                  <a:lnTo>
                    <a:pt x="430" y="1218"/>
                  </a:lnTo>
                  <a:lnTo>
                    <a:pt x="428" y="1218"/>
                  </a:lnTo>
                  <a:lnTo>
                    <a:pt x="426" y="1218"/>
                  </a:lnTo>
                  <a:lnTo>
                    <a:pt x="424" y="1218"/>
                  </a:lnTo>
                  <a:lnTo>
                    <a:pt x="422" y="1218"/>
                  </a:lnTo>
                  <a:lnTo>
                    <a:pt x="424" y="1218"/>
                  </a:lnTo>
                  <a:lnTo>
                    <a:pt x="424" y="1219"/>
                  </a:lnTo>
                  <a:lnTo>
                    <a:pt x="420" y="1219"/>
                  </a:lnTo>
                  <a:lnTo>
                    <a:pt x="413" y="1219"/>
                  </a:lnTo>
                  <a:lnTo>
                    <a:pt x="407" y="1219"/>
                  </a:lnTo>
                  <a:lnTo>
                    <a:pt x="407" y="1218"/>
                  </a:lnTo>
                  <a:lnTo>
                    <a:pt x="407" y="1214"/>
                  </a:lnTo>
                  <a:lnTo>
                    <a:pt x="407" y="1212"/>
                  </a:lnTo>
                  <a:lnTo>
                    <a:pt x="407" y="1208"/>
                  </a:lnTo>
                  <a:lnTo>
                    <a:pt x="407" y="1206"/>
                  </a:lnTo>
                  <a:lnTo>
                    <a:pt x="407" y="1204"/>
                  </a:lnTo>
                  <a:lnTo>
                    <a:pt x="407" y="1202"/>
                  </a:lnTo>
                  <a:lnTo>
                    <a:pt x="407" y="1199"/>
                  </a:lnTo>
                  <a:lnTo>
                    <a:pt x="405" y="1199"/>
                  </a:lnTo>
                  <a:lnTo>
                    <a:pt x="405" y="1197"/>
                  </a:lnTo>
                  <a:lnTo>
                    <a:pt x="407" y="1197"/>
                  </a:lnTo>
                  <a:lnTo>
                    <a:pt x="407" y="1195"/>
                  </a:lnTo>
                  <a:lnTo>
                    <a:pt x="407" y="1193"/>
                  </a:lnTo>
                  <a:lnTo>
                    <a:pt x="409" y="1191"/>
                  </a:lnTo>
                  <a:lnTo>
                    <a:pt x="409" y="1189"/>
                  </a:lnTo>
                  <a:lnTo>
                    <a:pt x="411" y="1189"/>
                  </a:lnTo>
                  <a:lnTo>
                    <a:pt x="413" y="1187"/>
                  </a:lnTo>
                  <a:lnTo>
                    <a:pt x="413" y="1185"/>
                  </a:lnTo>
                  <a:lnTo>
                    <a:pt x="414" y="1185"/>
                  </a:lnTo>
                  <a:lnTo>
                    <a:pt x="414" y="1183"/>
                  </a:lnTo>
                  <a:lnTo>
                    <a:pt x="413" y="1183"/>
                  </a:lnTo>
                  <a:lnTo>
                    <a:pt x="411" y="1185"/>
                  </a:lnTo>
                  <a:lnTo>
                    <a:pt x="411" y="1187"/>
                  </a:lnTo>
                  <a:lnTo>
                    <a:pt x="409" y="1187"/>
                  </a:lnTo>
                  <a:lnTo>
                    <a:pt x="409" y="1185"/>
                  </a:lnTo>
                  <a:lnTo>
                    <a:pt x="407" y="1185"/>
                  </a:lnTo>
                  <a:lnTo>
                    <a:pt x="405" y="1183"/>
                  </a:lnTo>
                  <a:lnTo>
                    <a:pt x="405" y="1182"/>
                  </a:lnTo>
                  <a:lnTo>
                    <a:pt x="405" y="1178"/>
                  </a:lnTo>
                  <a:lnTo>
                    <a:pt x="405" y="1176"/>
                  </a:lnTo>
                  <a:lnTo>
                    <a:pt x="407" y="1176"/>
                  </a:lnTo>
                  <a:lnTo>
                    <a:pt x="407" y="1174"/>
                  </a:lnTo>
                  <a:lnTo>
                    <a:pt x="409" y="1174"/>
                  </a:lnTo>
                  <a:lnTo>
                    <a:pt x="411" y="1172"/>
                  </a:lnTo>
                  <a:lnTo>
                    <a:pt x="413" y="1170"/>
                  </a:lnTo>
                  <a:lnTo>
                    <a:pt x="414" y="1168"/>
                  </a:lnTo>
                  <a:lnTo>
                    <a:pt x="418" y="1168"/>
                  </a:lnTo>
                  <a:lnTo>
                    <a:pt x="420" y="1168"/>
                  </a:lnTo>
                  <a:lnTo>
                    <a:pt x="422" y="1166"/>
                  </a:lnTo>
                  <a:lnTo>
                    <a:pt x="422" y="1165"/>
                  </a:lnTo>
                  <a:lnTo>
                    <a:pt x="424" y="1165"/>
                  </a:lnTo>
                  <a:lnTo>
                    <a:pt x="426" y="1165"/>
                  </a:lnTo>
                  <a:lnTo>
                    <a:pt x="426" y="1166"/>
                  </a:lnTo>
                  <a:lnTo>
                    <a:pt x="428" y="1168"/>
                  </a:lnTo>
                  <a:lnTo>
                    <a:pt x="428" y="1170"/>
                  </a:lnTo>
                  <a:lnTo>
                    <a:pt x="428" y="1172"/>
                  </a:lnTo>
                  <a:lnTo>
                    <a:pt x="430" y="1174"/>
                  </a:lnTo>
                  <a:lnTo>
                    <a:pt x="430" y="1176"/>
                  </a:lnTo>
                  <a:lnTo>
                    <a:pt x="430" y="1178"/>
                  </a:lnTo>
                  <a:lnTo>
                    <a:pt x="428" y="1178"/>
                  </a:lnTo>
                  <a:lnTo>
                    <a:pt x="428" y="1180"/>
                  </a:lnTo>
                  <a:lnTo>
                    <a:pt x="428" y="1182"/>
                  </a:lnTo>
                  <a:lnTo>
                    <a:pt x="430" y="1182"/>
                  </a:lnTo>
                  <a:lnTo>
                    <a:pt x="432" y="1182"/>
                  </a:lnTo>
                  <a:lnTo>
                    <a:pt x="432" y="1180"/>
                  </a:lnTo>
                  <a:lnTo>
                    <a:pt x="433" y="1178"/>
                  </a:lnTo>
                  <a:lnTo>
                    <a:pt x="433" y="1176"/>
                  </a:lnTo>
                  <a:lnTo>
                    <a:pt x="432" y="1174"/>
                  </a:lnTo>
                  <a:lnTo>
                    <a:pt x="432" y="1172"/>
                  </a:lnTo>
                  <a:lnTo>
                    <a:pt x="430" y="1172"/>
                  </a:lnTo>
                  <a:lnTo>
                    <a:pt x="430" y="1170"/>
                  </a:lnTo>
                  <a:lnTo>
                    <a:pt x="430" y="1168"/>
                  </a:lnTo>
                  <a:lnTo>
                    <a:pt x="428" y="1166"/>
                  </a:lnTo>
                  <a:lnTo>
                    <a:pt x="428" y="1165"/>
                  </a:lnTo>
                  <a:lnTo>
                    <a:pt x="428" y="1161"/>
                  </a:lnTo>
                  <a:lnTo>
                    <a:pt x="428" y="1159"/>
                  </a:lnTo>
                  <a:lnTo>
                    <a:pt x="428" y="1157"/>
                  </a:lnTo>
                  <a:lnTo>
                    <a:pt x="426" y="1159"/>
                  </a:lnTo>
                  <a:lnTo>
                    <a:pt x="424" y="1161"/>
                  </a:lnTo>
                  <a:lnTo>
                    <a:pt x="422" y="1163"/>
                  </a:lnTo>
                  <a:lnTo>
                    <a:pt x="422" y="1165"/>
                  </a:lnTo>
                  <a:lnTo>
                    <a:pt x="420" y="1166"/>
                  </a:lnTo>
                  <a:lnTo>
                    <a:pt x="416" y="1166"/>
                  </a:lnTo>
                  <a:lnTo>
                    <a:pt x="414" y="1166"/>
                  </a:lnTo>
                  <a:lnTo>
                    <a:pt x="414" y="1165"/>
                  </a:lnTo>
                  <a:lnTo>
                    <a:pt x="413" y="1163"/>
                  </a:lnTo>
                  <a:lnTo>
                    <a:pt x="411" y="1163"/>
                  </a:lnTo>
                  <a:lnTo>
                    <a:pt x="411" y="1161"/>
                  </a:lnTo>
                  <a:lnTo>
                    <a:pt x="409" y="1161"/>
                  </a:lnTo>
                  <a:lnTo>
                    <a:pt x="409" y="1163"/>
                  </a:lnTo>
                  <a:lnTo>
                    <a:pt x="411" y="1165"/>
                  </a:lnTo>
                  <a:lnTo>
                    <a:pt x="413" y="1166"/>
                  </a:lnTo>
                  <a:lnTo>
                    <a:pt x="413" y="1168"/>
                  </a:lnTo>
                  <a:lnTo>
                    <a:pt x="409" y="1168"/>
                  </a:lnTo>
                  <a:lnTo>
                    <a:pt x="407" y="1170"/>
                  </a:lnTo>
                  <a:lnTo>
                    <a:pt x="405" y="1172"/>
                  </a:lnTo>
                  <a:lnTo>
                    <a:pt x="405" y="1174"/>
                  </a:lnTo>
                  <a:lnTo>
                    <a:pt x="403" y="1176"/>
                  </a:lnTo>
                  <a:lnTo>
                    <a:pt x="401" y="1176"/>
                  </a:lnTo>
                  <a:lnTo>
                    <a:pt x="401" y="1178"/>
                  </a:lnTo>
                  <a:lnTo>
                    <a:pt x="403" y="1178"/>
                  </a:lnTo>
                  <a:lnTo>
                    <a:pt x="403" y="1185"/>
                  </a:lnTo>
                  <a:lnTo>
                    <a:pt x="403" y="1189"/>
                  </a:lnTo>
                  <a:lnTo>
                    <a:pt x="401" y="1191"/>
                  </a:lnTo>
                  <a:lnTo>
                    <a:pt x="401" y="1189"/>
                  </a:lnTo>
                  <a:lnTo>
                    <a:pt x="399" y="1189"/>
                  </a:lnTo>
                  <a:lnTo>
                    <a:pt x="399" y="1187"/>
                  </a:lnTo>
                  <a:lnTo>
                    <a:pt x="399" y="1189"/>
                  </a:lnTo>
                  <a:lnTo>
                    <a:pt x="397" y="1189"/>
                  </a:lnTo>
                  <a:lnTo>
                    <a:pt x="397" y="1185"/>
                  </a:lnTo>
                  <a:lnTo>
                    <a:pt x="399" y="1185"/>
                  </a:lnTo>
                  <a:lnTo>
                    <a:pt x="399" y="1183"/>
                  </a:lnTo>
                  <a:lnTo>
                    <a:pt x="397" y="1180"/>
                  </a:lnTo>
                  <a:lnTo>
                    <a:pt x="397" y="1176"/>
                  </a:lnTo>
                  <a:lnTo>
                    <a:pt x="397" y="1174"/>
                  </a:lnTo>
                  <a:lnTo>
                    <a:pt x="396" y="1174"/>
                  </a:lnTo>
                  <a:lnTo>
                    <a:pt x="396" y="1178"/>
                  </a:lnTo>
                  <a:lnTo>
                    <a:pt x="396" y="1180"/>
                  </a:lnTo>
                  <a:lnTo>
                    <a:pt x="396" y="1182"/>
                  </a:lnTo>
                  <a:lnTo>
                    <a:pt x="396" y="1183"/>
                  </a:lnTo>
                  <a:lnTo>
                    <a:pt x="396" y="1185"/>
                  </a:lnTo>
                  <a:lnTo>
                    <a:pt x="396" y="1183"/>
                  </a:lnTo>
                  <a:lnTo>
                    <a:pt x="396" y="1182"/>
                  </a:lnTo>
                  <a:lnTo>
                    <a:pt x="394" y="1183"/>
                  </a:lnTo>
                  <a:lnTo>
                    <a:pt x="394" y="1185"/>
                  </a:lnTo>
                  <a:lnTo>
                    <a:pt x="394" y="1187"/>
                  </a:lnTo>
                  <a:lnTo>
                    <a:pt x="392" y="1187"/>
                  </a:lnTo>
                  <a:lnTo>
                    <a:pt x="392" y="1189"/>
                  </a:lnTo>
                  <a:lnTo>
                    <a:pt x="394" y="1191"/>
                  </a:lnTo>
                  <a:lnTo>
                    <a:pt x="396" y="1193"/>
                  </a:lnTo>
                  <a:lnTo>
                    <a:pt x="397" y="1197"/>
                  </a:lnTo>
                  <a:lnTo>
                    <a:pt x="401" y="1199"/>
                  </a:lnTo>
                  <a:lnTo>
                    <a:pt x="401" y="1201"/>
                  </a:lnTo>
                  <a:lnTo>
                    <a:pt x="403" y="1201"/>
                  </a:lnTo>
                  <a:lnTo>
                    <a:pt x="403" y="1202"/>
                  </a:lnTo>
                  <a:lnTo>
                    <a:pt x="401" y="1204"/>
                  </a:lnTo>
                  <a:lnTo>
                    <a:pt x="401" y="1206"/>
                  </a:lnTo>
                  <a:lnTo>
                    <a:pt x="399" y="1208"/>
                  </a:lnTo>
                  <a:lnTo>
                    <a:pt x="399" y="1210"/>
                  </a:lnTo>
                  <a:lnTo>
                    <a:pt x="401" y="1212"/>
                  </a:lnTo>
                  <a:lnTo>
                    <a:pt x="401" y="1214"/>
                  </a:lnTo>
                  <a:lnTo>
                    <a:pt x="399" y="1214"/>
                  </a:lnTo>
                  <a:lnTo>
                    <a:pt x="397" y="1214"/>
                  </a:lnTo>
                  <a:lnTo>
                    <a:pt x="396" y="1212"/>
                  </a:lnTo>
                  <a:lnTo>
                    <a:pt x="394" y="1212"/>
                  </a:lnTo>
                  <a:lnTo>
                    <a:pt x="390" y="1212"/>
                  </a:lnTo>
                  <a:lnTo>
                    <a:pt x="390" y="1210"/>
                  </a:lnTo>
                  <a:lnTo>
                    <a:pt x="388" y="1210"/>
                  </a:lnTo>
                  <a:lnTo>
                    <a:pt x="386" y="1210"/>
                  </a:lnTo>
                  <a:lnTo>
                    <a:pt x="384" y="1208"/>
                  </a:lnTo>
                  <a:lnTo>
                    <a:pt x="382" y="1208"/>
                  </a:lnTo>
                  <a:lnTo>
                    <a:pt x="378" y="1208"/>
                  </a:lnTo>
                  <a:lnTo>
                    <a:pt x="377" y="1206"/>
                  </a:lnTo>
                  <a:lnTo>
                    <a:pt x="377" y="1208"/>
                  </a:lnTo>
                  <a:lnTo>
                    <a:pt x="373" y="1206"/>
                  </a:lnTo>
                  <a:lnTo>
                    <a:pt x="371" y="1206"/>
                  </a:lnTo>
                  <a:lnTo>
                    <a:pt x="369" y="1206"/>
                  </a:lnTo>
                  <a:lnTo>
                    <a:pt x="369" y="1204"/>
                  </a:lnTo>
                  <a:lnTo>
                    <a:pt x="369" y="1202"/>
                  </a:lnTo>
                  <a:lnTo>
                    <a:pt x="369" y="1201"/>
                  </a:lnTo>
                  <a:lnTo>
                    <a:pt x="371" y="1199"/>
                  </a:lnTo>
                  <a:lnTo>
                    <a:pt x="371" y="1197"/>
                  </a:lnTo>
                  <a:lnTo>
                    <a:pt x="369" y="1197"/>
                  </a:lnTo>
                  <a:lnTo>
                    <a:pt x="369" y="1195"/>
                  </a:lnTo>
                  <a:lnTo>
                    <a:pt x="371" y="1193"/>
                  </a:lnTo>
                  <a:lnTo>
                    <a:pt x="371" y="1191"/>
                  </a:lnTo>
                  <a:lnTo>
                    <a:pt x="373" y="1191"/>
                  </a:lnTo>
                  <a:lnTo>
                    <a:pt x="373" y="1189"/>
                  </a:lnTo>
                  <a:lnTo>
                    <a:pt x="373" y="1187"/>
                  </a:lnTo>
                  <a:lnTo>
                    <a:pt x="371" y="1185"/>
                  </a:lnTo>
                  <a:lnTo>
                    <a:pt x="371" y="1183"/>
                  </a:lnTo>
                  <a:lnTo>
                    <a:pt x="371" y="1182"/>
                  </a:lnTo>
                  <a:lnTo>
                    <a:pt x="371" y="1180"/>
                  </a:lnTo>
                  <a:lnTo>
                    <a:pt x="369" y="1180"/>
                  </a:lnTo>
                  <a:lnTo>
                    <a:pt x="369" y="1178"/>
                  </a:lnTo>
                  <a:lnTo>
                    <a:pt x="367" y="1178"/>
                  </a:lnTo>
                  <a:lnTo>
                    <a:pt x="367" y="1176"/>
                  </a:lnTo>
                  <a:lnTo>
                    <a:pt x="365" y="1176"/>
                  </a:lnTo>
                  <a:lnTo>
                    <a:pt x="365" y="1180"/>
                  </a:lnTo>
                  <a:lnTo>
                    <a:pt x="367" y="1180"/>
                  </a:lnTo>
                  <a:lnTo>
                    <a:pt x="367" y="1182"/>
                  </a:lnTo>
                  <a:lnTo>
                    <a:pt x="365" y="1183"/>
                  </a:lnTo>
                  <a:lnTo>
                    <a:pt x="363" y="1183"/>
                  </a:lnTo>
                  <a:lnTo>
                    <a:pt x="363" y="1182"/>
                  </a:lnTo>
                  <a:lnTo>
                    <a:pt x="361" y="1182"/>
                  </a:lnTo>
                  <a:lnTo>
                    <a:pt x="361" y="1183"/>
                  </a:lnTo>
                  <a:lnTo>
                    <a:pt x="363" y="1183"/>
                  </a:lnTo>
                  <a:lnTo>
                    <a:pt x="365" y="1183"/>
                  </a:lnTo>
                  <a:lnTo>
                    <a:pt x="367" y="1185"/>
                  </a:lnTo>
                  <a:lnTo>
                    <a:pt x="367" y="1187"/>
                  </a:lnTo>
                  <a:lnTo>
                    <a:pt x="367" y="1189"/>
                  </a:lnTo>
                  <a:lnTo>
                    <a:pt x="365" y="1189"/>
                  </a:lnTo>
                  <a:lnTo>
                    <a:pt x="365" y="1191"/>
                  </a:lnTo>
                  <a:lnTo>
                    <a:pt x="365" y="1193"/>
                  </a:lnTo>
                  <a:lnTo>
                    <a:pt x="363" y="1197"/>
                  </a:lnTo>
                  <a:lnTo>
                    <a:pt x="365" y="1197"/>
                  </a:lnTo>
                  <a:lnTo>
                    <a:pt x="365" y="1199"/>
                  </a:lnTo>
                  <a:lnTo>
                    <a:pt x="363" y="1199"/>
                  </a:lnTo>
                  <a:lnTo>
                    <a:pt x="360" y="1197"/>
                  </a:lnTo>
                  <a:lnTo>
                    <a:pt x="360" y="1195"/>
                  </a:lnTo>
                  <a:lnTo>
                    <a:pt x="356" y="1193"/>
                  </a:lnTo>
                  <a:lnTo>
                    <a:pt x="350" y="1191"/>
                  </a:lnTo>
                  <a:lnTo>
                    <a:pt x="346" y="1189"/>
                  </a:lnTo>
                  <a:lnTo>
                    <a:pt x="341" y="1185"/>
                  </a:lnTo>
                  <a:lnTo>
                    <a:pt x="337" y="1183"/>
                  </a:lnTo>
                  <a:lnTo>
                    <a:pt x="333" y="1182"/>
                  </a:lnTo>
                  <a:lnTo>
                    <a:pt x="331" y="1180"/>
                  </a:lnTo>
                  <a:lnTo>
                    <a:pt x="329" y="1180"/>
                  </a:lnTo>
                  <a:lnTo>
                    <a:pt x="325" y="1178"/>
                  </a:lnTo>
                  <a:lnTo>
                    <a:pt x="325" y="1176"/>
                  </a:lnTo>
                  <a:lnTo>
                    <a:pt x="324" y="1176"/>
                  </a:lnTo>
                  <a:lnTo>
                    <a:pt x="322" y="1176"/>
                  </a:lnTo>
                  <a:lnTo>
                    <a:pt x="322" y="1174"/>
                  </a:lnTo>
                  <a:lnTo>
                    <a:pt x="322" y="1172"/>
                  </a:lnTo>
                  <a:lnTo>
                    <a:pt x="322" y="1170"/>
                  </a:lnTo>
                  <a:lnTo>
                    <a:pt x="324" y="1168"/>
                  </a:lnTo>
                  <a:lnTo>
                    <a:pt x="322" y="1168"/>
                  </a:lnTo>
                  <a:lnTo>
                    <a:pt x="320" y="1166"/>
                  </a:lnTo>
                  <a:lnTo>
                    <a:pt x="320" y="1165"/>
                  </a:lnTo>
                  <a:lnTo>
                    <a:pt x="322" y="1165"/>
                  </a:lnTo>
                  <a:lnTo>
                    <a:pt x="324" y="1163"/>
                  </a:lnTo>
                  <a:lnTo>
                    <a:pt x="325" y="1163"/>
                  </a:lnTo>
                  <a:lnTo>
                    <a:pt x="325" y="1161"/>
                  </a:lnTo>
                  <a:lnTo>
                    <a:pt x="324" y="1161"/>
                  </a:lnTo>
                  <a:lnTo>
                    <a:pt x="322" y="1159"/>
                  </a:lnTo>
                  <a:lnTo>
                    <a:pt x="320" y="1161"/>
                  </a:lnTo>
                  <a:lnTo>
                    <a:pt x="318" y="1161"/>
                  </a:lnTo>
                  <a:lnTo>
                    <a:pt x="318" y="1163"/>
                  </a:lnTo>
                  <a:lnTo>
                    <a:pt x="316" y="1163"/>
                  </a:lnTo>
                  <a:lnTo>
                    <a:pt x="314" y="1163"/>
                  </a:lnTo>
                  <a:lnTo>
                    <a:pt x="314" y="1165"/>
                  </a:lnTo>
                  <a:lnTo>
                    <a:pt x="316" y="1165"/>
                  </a:lnTo>
                  <a:lnTo>
                    <a:pt x="318" y="1165"/>
                  </a:lnTo>
                  <a:lnTo>
                    <a:pt x="320" y="1166"/>
                  </a:lnTo>
                  <a:lnTo>
                    <a:pt x="320" y="1168"/>
                  </a:lnTo>
                  <a:lnTo>
                    <a:pt x="320" y="1170"/>
                  </a:lnTo>
                  <a:lnTo>
                    <a:pt x="318" y="1170"/>
                  </a:lnTo>
                  <a:lnTo>
                    <a:pt x="316" y="1168"/>
                  </a:lnTo>
                  <a:lnTo>
                    <a:pt x="316" y="1166"/>
                  </a:lnTo>
                  <a:lnTo>
                    <a:pt x="314" y="1166"/>
                  </a:lnTo>
                  <a:lnTo>
                    <a:pt x="312" y="1166"/>
                  </a:lnTo>
                  <a:lnTo>
                    <a:pt x="310" y="1165"/>
                  </a:lnTo>
                  <a:lnTo>
                    <a:pt x="308" y="1163"/>
                  </a:lnTo>
                  <a:lnTo>
                    <a:pt x="306" y="1161"/>
                  </a:lnTo>
                  <a:lnTo>
                    <a:pt x="305" y="1161"/>
                  </a:lnTo>
                  <a:lnTo>
                    <a:pt x="303" y="1159"/>
                  </a:lnTo>
                  <a:lnTo>
                    <a:pt x="301" y="1157"/>
                  </a:lnTo>
                  <a:lnTo>
                    <a:pt x="299" y="1157"/>
                  </a:lnTo>
                  <a:lnTo>
                    <a:pt x="299" y="1155"/>
                  </a:lnTo>
                  <a:lnTo>
                    <a:pt x="301" y="1155"/>
                  </a:lnTo>
                  <a:lnTo>
                    <a:pt x="303" y="1155"/>
                  </a:lnTo>
                  <a:lnTo>
                    <a:pt x="303" y="1153"/>
                  </a:lnTo>
                  <a:lnTo>
                    <a:pt x="305" y="1151"/>
                  </a:lnTo>
                  <a:lnTo>
                    <a:pt x="306" y="1151"/>
                  </a:lnTo>
                  <a:lnTo>
                    <a:pt x="308" y="1151"/>
                  </a:lnTo>
                  <a:lnTo>
                    <a:pt x="310" y="1151"/>
                  </a:lnTo>
                  <a:lnTo>
                    <a:pt x="308" y="1151"/>
                  </a:lnTo>
                  <a:lnTo>
                    <a:pt x="308" y="1153"/>
                  </a:lnTo>
                  <a:lnTo>
                    <a:pt x="310" y="1151"/>
                  </a:lnTo>
                  <a:lnTo>
                    <a:pt x="310" y="1149"/>
                  </a:lnTo>
                  <a:lnTo>
                    <a:pt x="312" y="1147"/>
                  </a:lnTo>
                  <a:lnTo>
                    <a:pt x="310" y="1147"/>
                  </a:lnTo>
                  <a:lnTo>
                    <a:pt x="308" y="1149"/>
                  </a:lnTo>
                  <a:lnTo>
                    <a:pt x="306" y="1151"/>
                  </a:lnTo>
                  <a:lnTo>
                    <a:pt x="305" y="1151"/>
                  </a:lnTo>
                  <a:lnTo>
                    <a:pt x="303" y="1153"/>
                  </a:lnTo>
                  <a:lnTo>
                    <a:pt x="301" y="1153"/>
                  </a:lnTo>
                  <a:lnTo>
                    <a:pt x="299" y="1151"/>
                  </a:lnTo>
                  <a:lnTo>
                    <a:pt x="301" y="1151"/>
                  </a:lnTo>
                  <a:lnTo>
                    <a:pt x="303" y="1149"/>
                  </a:lnTo>
                  <a:lnTo>
                    <a:pt x="301" y="1149"/>
                  </a:lnTo>
                  <a:lnTo>
                    <a:pt x="299" y="1149"/>
                  </a:lnTo>
                  <a:lnTo>
                    <a:pt x="297" y="1149"/>
                  </a:lnTo>
                  <a:lnTo>
                    <a:pt x="297" y="1151"/>
                  </a:lnTo>
                  <a:lnTo>
                    <a:pt x="295" y="1149"/>
                  </a:lnTo>
                  <a:lnTo>
                    <a:pt x="293" y="1147"/>
                  </a:lnTo>
                  <a:lnTo>
                    <a:pt x="291" y="1147"/>
                  </a:lnTo>
                  <a:lnTo>
                    <a:pt x="289" y="1147"/>
                  </a:lnTo>
                  <a:lnTo>
                    <a:pt x="289" y="1146"/>
                  </a:lnTo>
                  <a:lnTo>
                    <a:pt x="288" y="1146"/>
                  </a:lnTo>
                  <a:lnTo>
                    <a:pt x="288" y="1144"/>
                  </a:lnTo>
                  <a:lnTo>
                    <a:pt x="286" y="1144"/>
                  </a:lnTo>
                  <a:lnTo>
                    <a:pt x="286" y="1146"/>
                  </a:lnTo>
                  <a:lnTo>
                    <a:pt x="288" y="1146"/>
                  </a:lnTo>
                  <a:lnTo>
                    <a:pt x="289" y="1147"/>
                  </a:lnTo>
                  <a:lnTo>
                    <a:pt x="293" y="1149"/>
                  </a:lnTo>
                  <a:lnTo>
                    <a:pt x="295" y="1151"/>
                  </a:lnTo>
                  <a:lnTo>
                    <a:pt x="297" y="1151"/>
                  </a:lnTo>
                  <a:lnTo>
                    <a:pt x="297" y="1153"/>
                  </a:lnTo>
                  <a:lnTo>
                    <a:pt x="295" y="1153"/>
                  </a:lnTo>
                  <a:lnTo>
                    <a:pt x="291" y="1151"/>
                  </a:lnTo>
                  <a:lnTo>
                    <a:pt x="291" y="1149"/>
                  </a:lnTo>
                  <a:lnTo>
                    <a:pt x="289" y="1149"/>
                  </a:lnTo>
                  <a:lnTo>
                    <a:pt x="288" y="1147"/>
                  </a:lnTo>
                  <a:lnTo>
                    <a:pt x="282" y="1144"/>
                  </a:lnTo>
                  <a:lnTo>
                    <a:pt x="278" y="1138"/>
                  </a:lnTo>
                  <a:lnTo>
                    <a:pt x="276" y="1138"/>
                  </a:lnTo>
                  <a:lnTo>
                    <a:pt x="274" y="1136"/>
                  </a:lnTo>
                  <a:lnTo>
                    <a:pt x="274" y="1134"/>
                  </a:lnTo>
                  <a:lnTo>
                    <a:pt x="276" y="1134"/>
                  </a:lnTo>
                  <a:lnTo>
                    <a:pt x="276" y="1136"/>
                  </a:lnTo>
                  <a:lnTo>
                    <a:pt x="278" y="1136"/>
                  </a:lnTo>
                  <a:lnTo>
                    <a:pt x="278" y="1138"/>
                  </a:lnTo>
                  <a:lnTo>
                    <a:pt x="280" y="1138"/>
                  </a:lnTo>
                  <a:lnTo>
                    <a:pt x="280" y="1136"/>
                  </a:lnTo>
                  <a:lnTo>
                    <a:pt x="278" y="1136"/>
                  </a:lnTo>
                  <a:lnTo>
                    <a:pt x="276" y="1134"/>
                  </a:lnTo>
                  <a:lnTo>
                    <a:pt x="278" y="1134"/>
                  </a:lnTo>
                  <a:lnTo>
                    <a:pt x="280" y="1134"/>
                  </a:lnTo>
                  <a:lnTo>
                    <a:pt x="280" y="1132"/>
                  </a:lnTo>
                  <a:lnTo>
                    <a:pt x="282" y="1132"/>
                  </a:lnTo>
                  <a:lnTo>
                    <a:pt x="284" y="1132"/>
                  </a:lnTo>
                  <a:lnTo>
                    <a:pt x="286" y="1132"/>
                  </a:lnTo>
                  <a:lnTo>
                    <a:pt x="286" y="1130"/>
                  </a:lnTo>
                  <a:lnTo>
                    <a:pt x="288" y="1130"/>
                  </a:lnTo>
                  <a:lnTo>
                    <a:pt x="286" y="1130"/>
                  </a:lnTo>
                  <a:lnTo>
                    <a:pt x="284" y="1130"/>
                  </a:lnTo>
                  <a:lnTo>
                    <a:pt x="280" y="1130"/>
                  </a:lnTo>
                  <a:lnTo>
                    <a:pt x="278" y="1130"/>
                  </a:lnTo>
                  <a:lnTo>
                    <a:pt x="278" y="1129"/>
                  </a:lnTo>
                  <a:lnTo>
                    <a:pt x="274" y="1129"/>
                  </a:lnTo>
                  <a:lnTo>
                    <a:pt x="274" y="1130"/>
                  </a:lnTo>
                  <a:lnTo>
                    <a:pt x="276" y="1130"/>
                  </a:lnTo>
                  <a:lnTo>
                    <a:pt x="280" y="1130"/>
                  </a:lnTo>
                  <a:lnTo>
                    <a:pt x="280" y="1132"/>
                  </a:lnTo>
                  <a:lnTo>
                    <a:pt x="276" y="1132"/>
                  </a:lnTo>
                  <a:lnTo>
                    <a:pt x="274" y="1130"/>
                  </a:lnTo>
                  <a:lnTo>
                    <a:pt x="272" y="1130"/>
                  </a:lnTo>
                  <a:lnTo>
                    <a:pt x="269" y="1127"/>
                  </a:lnTo>
                  <a:lnTo>
                    <a:pt x="269" y="1129"/>
                  </a:lnTo>
                  <a:lnTo>
                    <a:pt x="267" y="1127"/>
                  </a:lnTo>
                  <a:lnTo>
                    <a:pt x="267" y="1125"/>
                  </a:lnTo>
                  <a:lnTo>
                    <a:pt x="267" y="1123"/>
                  </a:lnTo>
                  <a:lnTo>
                    <a:pt x="265" y="1123"/>
                  </a:lnTo>
                  <a:lnTo>
                    <a:pt x="265" y="1121"/>
                  </a:lnTo>
                  <a:lnTo>
                    <a:pt x="267" y="1121"/>
                  </a:lnTo>
                  <a:lnTo>
                    <a:pt x="269" y="1123"/>
                  </a:lnTo>
                  <a:lnTo>
                    <a:pt x="269" y="1121"/>
                  </a:lnTo>
                  <a:lnTo>
                    <a:pt x="269" y="1119"/>
                  </a:lnTo>
                  <a:lnTo>
                    <a:pt x="270" y="1117"/>
                  </a:lnTo>
                  <a:lnTo>
                    <a:pt x="269" y="1115"/>
                  </a:lnTo>
                  <a:lnTo>
                    <a:pt x="269" y="1113"/>
                  </a:lnTo>
                  <a:lnTo>
                    <a:pt x="267" y="1113"/>
                  </a:lnTo>
                  <a:lnTo>
                    <a:pt x="267" y="1115"/>
                  </a:lnTo>
                  <a:lnTo>
                    <a:pt x="269" y="1117"/>
                  </a:lnTo>
                  <a:lnTo>
                    <a:pt x="267" y="1119"/>
                  </a:lnTo>
                  <a:lnTo>
                    <a:pt x="263" y="1119"/>
                  </a:lnTo>
                  <a:lnTo>
                    <a:pt x="261" y="1119"/>
                  </a:lnTo>
                  <a:lnTo>
                    <a:pt x="259" y="1119"/>
                  </a:lnTo>
                  <a:lnTo>
                    <a:pt x="257" y="1119"/>
                  </a:lnTo>
                  <a:lnTo>
                    <a:pt x="253" y="1115"/>
                  </a:lnTo>
                  <a:lnTo>
                    <a:pt x="255" y="1115"/>
                  </a:lnTo>
                  <a:lnTo>
                    <a:pt x="253" y="1115"/>
                  </a:lnTo>
                  <a:lnTo>
                    <a:pt x="252" y="1113"/>
                  </a:lnTo>
                  <a:lnTo>
                    <a:pt x="252" y="1112"/>
                  </a:lnTo>
                  <a:lnTo>
                    <a:pt x="250" y="1110"/>
                  </a:lnTo>
                  <a:lnTo>
                    <a:pt x="248" y="1108"/>
                  </a:lnTo>
                  <a:lnTo>
                    <a:pt x="248" y="1106"/>
                  </a:lnTo>
                  <a:lnTo>
                    <a:pt x="246" y="1106"/>
                  </a:lnTo>
                  <a:lnTo>
                    <a:pt x="244" y="1102"/>
                  </a:lnTo>
                  <a:lnTo>
                    <a:pt x="242" y="1100"/>
                  </a:lnTo>
                  <a:lnTo>
                    <a:pt x="242" y="1098"/>
                  </a:lnTo>
                  <a:lnTo>
                    <a:pt x="238" y="1096"/>
                  </a:lnTo>
                  <a:lnTo>
                    <a:pt x="238" y="1093"/>
                  </a:lnTo>
                  <a:lnTo>
                    <a:pt x="234" y="1091"/>
                  </a:lnTo>
                  <a:lnTo>
                    <a:pt x="234" y="1089"/>
                  </a:lnTo>
                  <a:lnTo>
                    <a:pt x="234" y="1087"/>
                  </a:lnTo>
                  <a:lnTo>
                    <a:pt x="233" y="1087"/>
                  </a:lnTo>
                  <a:lnTo>
                    <a:pt x="233" y="1085"/>
                  </a:lnTo>
                  <a:lnTo>
                    <a:pt x="231" y="1085"/>
                  </a:lnTo>
                  <a:lnTo>
                    <a:pt x="231" y="1083"/>
                  </a:lnTo>
                  <a:lnTo>
                    <a:pt x="229" y="1081"/>
                  </a:lnTo>
                  <a:lnTo>
                    <a:pt x="229" y="1079"/>
                  </a:lnTo>
                  <a:lnTo>
                    <a:pt x="227" y="1079"/>
                  </a:lnTo>
                  <a:lnTo>
                    <a:pt x="227" y="1077"/>
                  </a:lnTo>
                  <a:lnTo>
                    <a:pt x="225" y="1076"/>
                  </a:lnTo>
                  <a:lnTo>
                    <a:pt x="223" y="1074"/>
                  </a:lnTo>
                  <a:lnTo>
                    <a:pt x="223" y="1072"/>
                  </a:lnTo>
                  <a:lnTo>
                    <a:pt x="221" y="1070"/>
                  </a:lnTo>
                  <a:lnTo>
                    <a:pt x="221" y="1068"/>
                  </a:lnTo>
                  <a:lnTo>
                    <a:pt x="219" y="1066"/>
                  </a:lnTo>
                  <a:lnTo>
                    <a:pt x="217" y="1064"/>
                  </a:lnTo>
                  <a:lnTo>
                    <a:pt x="217" y="1062"/>
                  </a:lnTo>
                  <a:lnTo>
                    <a:pt x="216" y="1060"/>
                  </a:lnTo>
                  <a:lnTo>
                    <a:pt x="214" y="1058"/>
                  </a:lnTo>
                  <a:lnTo>
                    <a:pt x="214" y="1057"/>
                  </a:lnTo>
                  <a:lnTo>
                    <a:pt x="212" y="1057"/>
                  </a:lnTo>
                  <a:lnTo>
                    <a:pt x="212" y="1055"/>
                  </a:lnTo>
                  <a:lnTo>
                    <a:pt x="214" y="1055"/>
                  </a:lnTo>
                  <a:lnTo>
                    <a:pt x="214" y="1057"/>
                  </a:lnTo>
                  <a:lnTo>
                    <a:pt x="216" y="1057"/>
                  </a:lnTo>
                  <a:lnTo>
                    <a:pt x="217" y="1057"/>
                  </a:lnTo>
                  <a:lnTo>
                    <a:pt x="217" y="1058"/>
                  </a:lnTo>
                  <a:lnTo>
                    <a:pt x="217" y="1060"/>
                  </a:lnTo>
                  <a:lnTo>
                    <a:pt x="217" y="1062"/>
                  </a:lnTo>
                  <a:lnTo>
                    <a:pt x="219" y="1062"/>
                  </a:lnTo>
                  <a:lnTo>
                    <a:pt x="219" y="1057"/>
                  </a:lnTo>
                  <a:lnTo>
                    <a:pt x="219" y="1055"/>
                  </a:lnTo>
                  <a:lnTo>
                    <a:pt x="217" y="1055"/>
                  </a:lnTo>
                  <a:lnTo>
                    <a:pt x="216" y="1055"/>
                  </a:lnTo>
                  <a:lnTo>
                    <a:pt x="216" y="1053"/>
                  </a:lnTo>
                  <a:lnTo>
                    <a:pt x="216" y="1051"/>
                  </a:lnTo>
                  <a:lnTo>
                    <a:pt x="214" y="1049"/>
                  </a:lnTo>
                  <a:lnTo>
                    <a:pt x="212" y="1047"/>
                  </a:lnTo>
                  <a:lnTo>
                    <a:pt x="210" y="1047"/>
                  </a:lnTo>
                  <a:lnTo>
                    <a:pt x="208" y="1047"/>
                  </a:lnTo>
                  <a:lnTo>
                    <a:pt x="210" y="1047"/>
                  </a:lnTo>
                  <a:lnTo>
                    <a:pt x="208" y="1049"/>
                  </a:lnTo>
                  <a:lnTo>
                    <a:pt x="206" y="1047"/>
                  </a:lnTo>
                  <a:lnTo>
                    <a:pt x="208" y="1045"/>
                  </a:lnTo>
                  <a:lnTo>
                    <a:pt x="208" y="1043"/>
                  </a:lnTo>
                  <a:lnTo>
                    <a:pt x="206" y="1043"/>
                  </a:lnTo>
                  <a:lnTo>
                    <a:pt x="204" y="1040"/>
                  </a:lnTo>
                  <a:lnTo>
                    <a:pt x="204" y="1038"/>
                  </a:lnTo>
                  <a:lnTo>
                    <a:pt x="204" y="1036"/>
                  </a:lnTo>
                  <a:lnTo>
                    <a:pt x="200" y="1034"/>
                  </a:lnTo>
                  <a:lnTo>
                    <a:pt x="200" y="1032"/>
                  </a:lnTo>
                  <a:lnTo>
                    <a:pt x="199" y="1032"/>
                  </a:lnTo>
                  <a:lnTo>
                    <a:pt x="199" y="1030"/>
                  </a:lnTo>
                  <a:lnTo>
                    <a:pt x="197" y="1026"/>
                  </a:lnTo>
                  <a:lnTo>
                    <a:pt x="197" y="1024"/>
                  </a:lnTo>
                  <a:lnTo>
                    <a:pt x="195" y="1024"/>
                  </a:lnTo>
                  <a:lnTo>
                    <a:pt x="195" y="1022"/>
                  </a:lnTo>
                  <a:lnTo>
                    <a:pt x="193" y="1021"/>
                  </a:lnTo>
                  <a:lnTo>
                    <a:pt x="191" y="1019"/>
                  </a:lnTo>
                  <a:lnTo>
                    <a:pt x="191" y="1017"/>
                  </a:lnTo>
                  <a:lnTo>
                    <a:pt x="189" y="1015"/>
                  </a:lnTo>
                  <a:lnTo>
                    <a:pt x="189" y="1013"/>
                  </a:lnTo>
                  <a:lnTo>
                    <a:pt x="187" y="1011"/>
                  </a:lnTo>
                  <a:lnTo>
                    <a:pt x="185" y="1007"/>
                  </a:lnTo>
                  <a:lnTo>
                    <a:pt x="183" y="1005"/>
                  </a:lnTo>
                  <a:lnTo>
                    <a:pt x="183" y="1004"/>
                  </a:lnTo>
                  <a:lnTo>
                    <a:pt x="181" y="1002"/>
                  </a:lnTo>
                  <a:lnTo>
                    <a:pt x="181" y="1000"/>
                  </a:lnTo>
                  <a:lnTo>
                    <a:pt x="181" y="996"/>
                  </a:lnTo>
                  <a:lnTo>
                    <a:pt x="181" y="998"/>
                  </a:lnTo>
                  <a:lnTo>
                    <a:pt x="183" y="998"/>
                  </a:lnTo>
                  <a:lnTo>
                    <a:pt x="185" y="1000"/>
                  </a:lnTo>
                  <a:lnTo>
                    <a:pt x="185" y="1002"/>
                  </a:lnTo>
                  <a:lnTo>
                    <a:pt x="187" y="1004"/>
                  </a:lnTo>
                  <a:lnTo>
                    <a:pt x="187" y="1005"/>
                  </a:lnTo>
                  <a:lnTo>
                    <a:pt x="189" y="1009"/>
                  </a:lnTo>
                  <a:lnTo>
                    <a:pt x="189" y="1011"/>
                  </a:lnTo>
                  <a:lnTo>
                    <a:pt x="193" y="1015"/>
                  </a:lnTo>
                  <a:lnTo>
                    <a:pt x="197" y="1017"/>
                  </a:lnTo>
                  <a:lnTo>
                    <a:pt x="199" y="1019"/>
                  </a:lnTo>
                  <a:lnTo>
                    <a:pt x="202" y="1021"/>
                  </a:lnTo>
                  <a:lnTo>
                    <a:pt x="202" y="1019"/>
                  </a:lnTo>
                  <a:lnTo>
                    <a:pt x="202" y="1021"/>
                  </a:lnTo>
                  <a:lnTo>
                    <a:pt x="204" y="1019"/>
                  </a:lnTo>
                  <a:lnTo>
                    <a:pt x="202" y="1017"/>
                  </a:lnTo>
                  <a:lnTo>
                    <a:pt x="200" y="1017"/>
                  </a:lnTo>
                  <a:lnTo>
                    <a:pt x="199" y="1017"/>
                  </a:lnTo>
                  <a:lnTo>
                    <a:pt x="197" y="1015"/>
                  </a:lnTo>
                  <a:lnTo>
                    <a:pt x="195" y="1013"/>
                  </a:lnTo>
                  <a:lnTo>
                    <a:pt x="195" y="1011"/>
                  </a:lnTo>
                  <a:lnTo>
                    <a:pt x="193" y="1009"/>
                  </a:lnTo>
                  <a:lnTo>
                    <a:pt x="193" y="1007"/>
                  </a:lnTo>
                  <a:lnTo>
                    <a:pt x="191" y="1005"/>
                  </a:lnTo>
                  <a:lnTo>
                    <a:pt x="191" y="1004"/>
                  </a:lnTo>
                  <a:lnTo>
                    <a:pt x="189" y="1004"/>
                  </a:lnTo>
                  <a:lnTo>
                    <a:pt x="187" y="1000"/>
                  </a:lnTo>
                  <a:lnTo>
                    <a:pt x="185" y="994"/>
                  </a:lnTo>
                  <a:lnTo>
                    <a:pt x="183" y="992"/>
                  </a:lnTo>
                  <a:lnTo>
                    <a:pt x="181" y="988"/>
                  </a:lnTo>
                  <a:lnTo>
                    <a:pt x="180" y="987"/>
                  </a:lnTo>
                  <a:lnTo>
                    <a:pt x="180" y="985"/>
                  </a:lnTo>
                  <a:lnTo>
                    <a:pt x="178" y="983"/>
                  </a:lnTo>
                  <a:lnTo>
                    <a:pt x="178" y="981"/>
                  </a:lnTo>
                  <a:lnTo>
                    <a:pt x="178" y="979"/>
                  </a:lnTo>
                  <a:lnTo>
                    <a:pt x="178" y="977"/>
                  </a:lnTo>
                  <a:lnTo>
                    <a:pt x="176" y="977"/>
                  </a:lnTo>
                  <a:lnTo>
                    <a:pt x="176" y="975"/>
                  </a:lnTo>
                  <a:lnTo>
                    <a:pt x="176" y="977"/>
                  </a:lnTo>
                  <a:lnTo>
                    <a:pt x="174" y="977"/>
                  </a:lnTo>
                  <a:lnTo>
                    <a:pt x="174" y="975"/>
                  </a:lnTo>
                  <a:lnTo>
                    <a:pt x="176" y="973"/>
                  </a:lnTo>
                  <a:lnTo>
                    <a:pt x="176" y="971"/>
                  </a:lnTo>
                  <a:lnTo>
                    <a:pt x="174" y="969"/>
                  </a:lnTo>
                  <a:lnTo>
                    <a:pt x="174" y="968"/>
                  </a:lnTo>
                  <a:lnTo>
                    <a:pt x="174" y="966"/>
                  </a:lnTo>
                  <a:lnTo>
                    <a:pt x="172" y="966"/>
                  </a:lnTo>
                  <a:lnTo>
                    <a:pt x="172" y="964"/>
                  </a:lnTo>
                  <a:lnTo>
                    <a:pt x="172" y="962"/>
                  </a:lnTo>
                  <a:lnTo>
                    <a:pt x="170" y="958"/>
                  </a:lnTo>
                  <a:lnTo>
                    <a:pt x="168" y="954"/>
                  </a:lnTo>
                  <a:lnTo>
                    <a:pt x="168" y="952"/>
                  </a:lnTo>
                  <a:lnTo>
                    <a:pt x="168" y="951"/>
                  </a:lnTo>
                  <a:lnTo>
                    <a:pt x="166" y="949"/>
                  </a:lnTo>
                  <a:lnTo>
                    <a:pt x="166" y="947"/>
                  </a:lnTo>
                  <a:lnTo>
                    <a:pt x="164" y="945"/>
                  </a:lnTo>
                  <a:lnTo>
                    <a:pt x="164" y="943"/>
                  </a:lnTo>
                  <a:lnTo>
                    <a:pt x="164" y="941"/>
                  </a:lnTo>
                  <a:lnTo>
                    <a:pt x="163" y="939"/>
                  </a:lnTo>
                  <a:lnTo>
                    <a:pt x="164" y="939"/>
                  </a:lnTo>
                  <a:lnTo>
                    <a:pt x="161" y="935"/>
                  </a:lnTo>
                  <a:lnTo>
                    <a:pt x="161" y="933"/>
                  </a:lnTo>
                  <a:lnTo>
                    <a:pt x="161" y="932"/>
                  </a:lnTo>
                  <a:lnTo>
                    <a:pt x="159" y="932"/>
                  </a:lnTo>
                  <a:lnTo>
                    <a:pt x="159" y="930"/>
                  </a:lnTo>
                  <a:lnTo>
                    <a:pt x="157" y="928"/>
                  </a:lnTo>
                  <a:lnTo>
                    <a:pt x="157" y="926"/>
                  </a:lnTo>
                  <a:lnTo>
                    <a:pt x="155" y="924"/>
                  </a:lnTo>
                  <a:lnTo>
                    <a:pt x="155" y="922"/>
                  </a:lnTo>
                  <a:lnTo>
                    <a:pt x="153" y="922"/>
                  </a:lnTo>
                  <a:lnTo>
                    <a:pt x="153" y="920"/>
                  </a:lnTo>
                  <a:lnTo>
                    <a:pt x="151" y="916"/>
                  </a:lnTo>
                  <a:lnTo>
                    <a:pt x="151" y="915"/>
                  </a:lnTo>
                  <a:lnTo>
                    <a:pt x="149" y="911"/>
                  </a:lnTo>
                  <a:lnTo>
                    <a:pt x="147" y="907"/>
                  </a:lnTo>
                  <a:lnTo>
                    <a:pt x="149" y="905"/>
                  </a:lnTo>
                  <a:lnTo>
                    <a:pt x="151" y="905"/>
                  </a:lnTo>
                  <a:lnTo>
                    <a:pt x="153" y="905"/>
                  </a:lnTo>
                  <a:lnTo>
                    <a:pt x="155" y="903"/>
                  </a:lnTo>
                  <a:lnTo>
                    <a:pt x="155" y="905"/>
                  </a:lnTo>
                  <a:lnTo>
                    <a:pt x="157" y="905"/>
                  </a:lnTo>
                  <a:lnTo>
                    <a:pt x="159" y="905"/>
                  </a:lnTo>
                  <a:lnTo>
                    <a:pt x="161" y="905"/>
                  </a:lnTo>
                  <a:lnTo>
                    <a:pt x="163" y="903"/>
                  </a:lnTo>
                  <a:lnTo>
                    <a:pt x="164" y="903"/>
                  </a:lnTo>
                  <a:lnTo>
                    <a:pt x="166" y="903"/>
                  </a:lnTo>
                  <a:lnTo>
                    <a:pt x="168" y="901"/>
                  </a:lnTo>
                  <a:lnTo>
                    <a:pt x="168" y="903"/>
                  </a:lnTo>
                  <a:lnTo>
                    <a:pt x="168" y="905"/>
                  </a:lnTo>
                  <a:lnTo>
                    <a:pt x="170" y="905"/>
                  </a:lnTo>
                  <a:lnTo>
                    <a:pt x="172" y="905"/>
                  </a:lnTo>
                  <a:lnTo>
                    <a:pt x="172" y="907"/>
                  </a:lnTo>
                  <a:lnTo>
                    <a:pt x="174" y="911"/>
                  </a:lnTo>
                  <a:lnTo>
                    <a:pt x="176" y="913"/>
                  </a:lnTo>
                  <a:lnTo>
                    <a:pt x="178" y="915"/>
                  </a:lnTo>
                  <a:lnTo>
                    <a:pt x="180" y="916"/>
                  </a:lnTo>
                  <a:lnTo>
                    <a:pt x="181" y="916"/>
                  </a:lnTo>
                  <a:lnTo>
                    <a:pt x="181" y="915"/>
                  </a:lnTo>
                  <a:lnTo>
                    <a:pt x="183" y="915"/>
                  </a:lnTo>
                  <a:lnTo>
                    <a:pt x="181" y="913"/>
                  </a:lnTo>
                  <a:lnTo>
                    <a:pt x="181" y="911"/>
                  </a:lnTo>
                  <a:lnTo>
                    <a:pt x="183" y="911"/>
                  </a:lnTo>
                  <a:lnTo>
                    <a:pt x="183" y="909"/>
                  </a:lnTo>
                  <a:lnTo>
                    <a:pt x="181" y="907"/>
                  </a:lnTo>
                  <a:lnTo>
                    <a:pt x="180" y="907"/>
                  </a:lnTo>
                  <a:lnTo>
                    <a:pt x="178" y="905"/>
                  </a:lnTo>
                  <a:lnTo>
                    <a:pt x="176" y="905"/>
                  </a:lnTo>
                  <a:lnTo>
                    <a:pt x="174" y="903"/>
                  </a:lnTo>
                  <a:lnTo>
                    <a:pt x="176" y="901"/>
                  </a:lnTo>
                  <a:lnTo>
                    <a:pt x="178" y="901"/>
                  </a:lnTo>
                  <a:lnTo>
                    <a:pt x="180" y="899"/>
                  </a:lnTo>
                  <a:lnTo>
                    <a:pt x="181" y="901"/>
                  </a:lnTo>
                  <a:lnTo>
                    <a:pt x="183" y="901"/>
                  </a:lnTo>
                  <a:lnTo>
                    <a:pt x="187" y="903"/>
                  </a:lnTo>
                  <a:lnTo>
                    <a:pt x="191" y="903"/>
                  </a:lnTo>
                  <a:lnTo>
                    <a:pt x="193" y="903"/>
                  </a:lnTo>
                  <a:lnTo>
                    <a:pt x="193" y="901"/>
                  </a:lnTo>
                  <a:lnTo>
                    <a:pt x="197" y="901"/>
                  </a:lnTo>
                  <a:lnTo>
                    <a:pt x="195" y="901"/>
                  </a:lnTo>
                  <a:lnTo>
                    <a:pt x="193" y="901"/>
                  </a:lnTo>
                  <a:lnTo>
                    <a:pt x="189" y="899"/>
                  </a:lnTo>
                  <a:lnTo>
                    <a:pt x="187" y="899"/>
                  </a:lnTo>
                  <a:lnTo>
                    <a:pt x="185" y="898"/>
                  </a:lnTo>
                  <a:lnTo>
                    <a:pt x="183" y="898"/>
                  </a:lnTo>
                  <a:lnTo>
                    <a:pt x="181" y="899"/>
                  </a:lnTo>
                  <a:lnTo>
                    <a:pt x="180" y="899"/>
                  </a:lnTo>
                  <a:lnTo>
                    <a:pt x="180" y="898"/>
                  </a:lnTo>
                  <a:lnTo>
                    <a:pt x="181" y="898"/>
                  </a:lnTo>
                  <a:lnTo>
                    <a:pt x="181" y="896"/>
                  </a:lnTo>
                  <a:lnTo>
                    <a:pt x="181" y="892"/>
                  </a:lnTo>
                  <a:lnTo>
                    <a:pt x="183" y="892"/>
                  </a:lnTo>
                  <a:lnTo>
                    <a:pt x="183" y="890"/>
                  </a:lnTo>
                  <a:lnTo>
                    <a:pt x="181" y="890"/>
                  </a:lnTo>
                  <a:lnTo>
                    <a:pt x="180" y="888"/>
                  </a:lnTo>
                  <a:lnTo>
                    <a:pt x="178" y="888"/>
                  </a:lnTo>
                  <a:lnTo>
                    <a:pt x="176" y="886"/>
                  </a:lnTo>
                  <a:lnTo>
                    <a:pt x="176" y="884"/>
                  </a:lnTo>
                  <a:lnTo>
                    <a:pt x="176" y="882"/>
                  </a:lnTo>
                  <a:lnTo>
                    <a:pt x="176" y="880"/>
                  </a:lnTo>
                  <a:lnTo>
                    <a:pt x="178" y="880"/>
                  </a:lnTo>
                  <a:lnTo>
                    <a:pt x="178" y="879"/>
                  </a:lnTo>
                  <a:lnTo>
                    <a:pt x="178" y="877"/>
                  </a:lnTo>
                  <a:lnTo>
                    <a:pt x="178" y="875"/>
                  </a:lnTo>
                  <a:lnTo>
                    <a:pt x="178" y="873"/>
                  </a:lnTo>
                  <a:lnTo>
                    <a:pt x="178" y="871"/>
                  </a:lnTo>
                  <a:lnTo>
                    <a:pt x="180" y="871"/>
                  </a:lnTo>
                  <a:lnTo>
                    <a:pt x="181" y="871"/>
                  </a:lnTo>
                  <a:lnTo>
                    <a:pt x="183" y="871"/>
                  </a:lnTo>
                  <a:lnTo>
                    <a:pt x="181" y="871"/>
                  </a:lnTo>
                  <a:lnTo>
                    <a:pt x="181" y="869"/>
                  </a:lnTo>
                  <a:lnTo>
                    <a:pt x="180" y="869"/>
                  </a:lnTo>
                  <a:lnTo>
                    <a:pt x="178" y="869"/>
                  </a:lnTo>
                  <a:lnTo>
                    <a:pt x="178" y="867"/>
                  </a:lnTo>
                  <a:lnTo>
                    <a:pt x="176" y="865"/>
                  </a:lnTo>
                  <a:lnTo>
                    <a:pt x="176" y="867"/>
                  </a:lnTo>
                  <a:lnTo>
                    <a:pt x="176" y="869"/>
                  </a:lnTo>
                  <a:lnTo>
                    <a:pt x="178" y="869"/>
                  </a:lnTo>
                  <a:lnTo>
                    <a:pt x="178" y="871"/>
                  </a:lnTo>
                  <a:lnTo>
                    <a:pt x="178" y="873"/>
                  </a:lnTo>
                  <a:lnTo>
                    <a:pt x="176" y="873"/>
                  </a:lnTo>
                  <a:lnTo>
                    <a:pt x="176" y="875"/>
                  </a:lnTo>
                  <a:lnTo>
                    <a:pt x="176" y="877"/>
                  </a:lnTo>
                  <a:lnTo>
                    <a:pt x="176" y="879"/>
                  </a:lnTo>
                  <a:lnTo>
                    <a:pt x="174" y="880"/>
                  </a:lnTo>
                  <a:lnTo>
                    <a:pt x="174" y="882"/>
                  </a:lnTo>
                  <a:lnTo>
                    <a:pt x="174" y="884"/>
                  </a:lnTo>
                  <a:lnTo>
                    <a:pt x="174" y="886"/>
                  </a:lnTo>
                  <a:lnTo>
                    <a:pt x="174" y="888"/>
                  </a:lnTo>
                  <a:lnTo>
                    <a:pt x="176" y="890"/>
                  </a:lnTo>
                  <a:lnTo>
                    <a:pt x="178" y="892"/>
                  </a:lnTo>
                  <a:lnTo>
                    <a:pt x="180" y="892"/>
                  </a:lnTo>
                  <a:lnTo>
                    <a:pt x="180" y="894"/>
                  </a:lnTo>
                  <a:lnTo>
                    <a:pt x="180" y="896"/>
                  </a:lnTo>
                  <a:lnTo>
                    <a:pt x="178" y="896"/>
                  </a:lnTo>
                  <a:lnTo>
                    <a:pt x="176" y="898"/>
                  </a:lnTo>
                  <a:lnTo>
                    <a:pt x="172" y="898"/>
                  </a:lnTo>
                  <a:lnTo>
                    <a:pt x="166" y="898"/>
                  </a:lnTo>
                  <a:lnTo>
                    <a:pt x="164" y="898"/>
                  </a:lnTo>
                  <a:lnTo>
                    <a:pt x="163" y="898"/>
                  </a:lnTo>
                  <a:lnTo>
                    <a:pt x="161" y="898"/>
                  </a:lnTo>
                  <a:lnTo>
                    <a:pt x="155" y="901"/>
                  </a:lnTo>
                  <a:lnTo>
                    <a:pt x="153" y="901"/>
                  </a:lnTo>
                  <a:lnTo>
                    <a:pt x="151" y="903"/>
                  </a:lnTo>
                  <a:lnTo>
                    <a:pt x="149" y="901"/>
                  </a:lnTo>
                  <a:lnTo>
                    <a:pt x="147" y="901"/>
                  </a:lnTo>
                  <a:lnTo>
                    <a:pt x="147" y="899"/>
                  </a:lnTo>
                  <a:lnTo>
                    <a:pt x="145" y="899"/>
                  </a:lnTo>
                  <a:lnTo>
                    <a:pt x="145" y="898"/>
                  </a:lnTo>
                  <a:lnTo>
                    <a:pt x="144" y="898"/>
                  </a:lnTo>
                  <a:lnTo>
                    <a:pt x="144" y="896"/>
                  </a:lnTo>
                  <a:lnTo>
                    <a:pt x="142" y="894"/>
                  </a:lnTo>
                  <a:lnTo>
                    <a:pt x="142" y="892"/>
                  </a:lnTo>
                  <a:lnTo>
                    <a:pt x="144" y="890"/>
                  </a:lnTo>
                  <a:lnTo>
                    <a:pt x="142" y="890"/>
                  </a:lnTo>
                  <a:lnTo>
                    <a:pt x="142" y="892"/>
                  </a:lnTo>
                  <a:lnTo>
                    <a:pt x="142" y="890"/>
                  </a:lnTo>
                  <a:lnTo>
                    <a:pt x="142" y="888"/>
                  </a:lnTo>
                  <a:lnTo>
                    <a:pt x="142" y="884"/>
                  </a:lnTo>
                  <a:lnTo>
                    <a:pt x="140" y="884"/>
                  </a:lnTo>
                  <a:lnTo>
                    <a:pt x="140" y="882"/>
                  </a:lnTo>
                  <a:lnTo>
                    <a:pt x="140" y="879"/>
                  </a:lnTo>
                  <a:lnTo>
                    <a:pt x="140" y="877"/>
                  </a:lnTo>
                  <a:lnTo>
                    <a:pt x="142" y="877"/>
                  </a:lnTo>
                  <a:lnTo>
                    <a:pt x="142" y="873"/>
                  </a:lnTo>
                  <a:lnTo>
                    <a:pt x="140" y="873"/>
                  </a:lnTo>
                  <a:lnTo>
                    <a:pt x="140" y="871"/>
                  </a:lnTo>
                  <a:lnTo>
                    <a:pt x="140" y="869"/>
                  </a:lnTo>
                  <a:lnTo>
                    <a:pt x="140" y="867"/>
                  </a:lnTo>
                  <a:lnTo>
                    <a:pt x="138" y="865"/>
                  </a:lnTo>
                  <a:lnTo>
                    <a:pt x="138" y="863"/>
                  </a:lnTo>
                  <a:lnTo>
                    <a:pt x="136" y="862"/>
                  </a:lnTo>
                  <a:lnTo>
                    <a:pt x="136" y="860"/>
                  </a:lnTo>
                  <a:lnTo>
                    <a:pt x="136" y="858"/>
                  </a:lnTo>
                  <a:lnTo>
                    <a:pt x="136" y="856"/>
                  </a:lnTo>
                  <a:lnTo>
                    <a:pt x="134" y="854"/>
                  </a:lnTo>
                  <a:lnTo>
                    <a:pt x="134" y="852"/>
                  </a:lnTo>
                  <a:lnTo>
                    <a:pt x="134" y="850"/>
                  </a:lnTo>
                  <a:lnTo>
                    <a:pt x="132" y="846"/>
                  </a:lnTo>
                  <a:lnTo>
                    <a:pt x="132" y="844"/>
                  </a:lnTo>
                  <a:lnTo>
                    <a:pt x="132" y="843"/>
                  </a:lnTo>
                  <a:lnTo>
                    <a:pt x="130" y="843"/>
                  </a:lnTo>
                  <a:lnTo>
                    <a:pt x="130" y="841"/>
                  </a:lnTo>
                  <a:lnTo>
                    <a:pt x="130" y="839"/>
                  </a:lnTo>
                  <a:lnTo>
                    <a:pt x="128" y="837"/>
                  </a:lnTo>
                  <a:lnTo>
                    <a:pt x="128" y="835"/>
                  </a:lnTo>
                  <a:lnTo>
                    <a:pt x="128" y="831"/>
                  </a:lnTo>
                  <a:lnTo>
                    <a:pt x="128" y="829"/>
                  </a:lnTo>
                  <a:lnTo>
                    <a:pt x="128" y="827"/>
                  </a:lnTo>
                  <a:lnTo>
                    <a:pt x="127" y="826"/>
                  </a:lnTo>
                  <a:lnTo>
                    <a:pt x="127" y="824"/>
                  </a:lnTo>
                  <a:lnTo>
                    <a:pt x="127" y="822"/>
                  </a:lnTo>
                  <a:lnTo>
                    <a:pt x="125" y="822"/>
                  </a:lnTo>
                  <a:lnTo>
                    <a:pt x="125" y="820"/>
                  </a:lnTo>
                  <a:lnTo>
                    <a:pt x="127" y="818"/>
                  </a:lnTo>
                  <a:lnTo>
                    <a:pt x="128" y="818"/>
                  </a:lnTo>
                  <a:lnTo>
                    <a:pt x="128" y="820"/>
                  </a:lnTo>
                  <a:lnTo>
                    <a:pt x="130" y="820"/>
                  </a:lnTo>
                  <a:lnTo>
                    <a:pt x="130" y="818"/>
                  </a:lnTo>
                  <a:lnTo>
                    <a:pt x="132" y="820"/>
                  </a:lnTo>
                  <a:lnTo>
                    <a:pt x="134" y="820"/>
                  </a:lnTo>
                  <a:lnTo>
                    <a:pt x="136" y="820"/>
                  </a:lnTo>
                  <a:lnTo>
                    <a:pt x="138" y="820"/>
                  </a:lnTo>
                  <a:lnTo>
                    <a:pt x="140" y="822"/>
                  </a:lnTo>
                  <a:lnTo>
                    <a:pt x="144" y="822"/>
                  </a:lnTo>
                  <a:lnTo>
                    <a:pt x="145" y="822"/>
                  </a:lnTo>
                  <a:lnTo>
                    <a:pt x="147" y="822"/>
                  </a:lnTo>
                  <a:lnTo>
                    <a:pt x="149" y="822"/>
                  </a:lnTo>
                  <a:lnTo>
                    <a:pt x="149" y="820"/>
                  </a:lnTo>
                  <a:lnTo>
                    <a:pt x="151" y="820"/>
                  </a:lnTo>
                  <a:lnTo>
                    <a:pt x="153" y="820"/>
                  </a:lnTo>
                  <a:lnTo>
                    <a:pt x="155" y="820"/>
                  </a:lnTo>
                  <a:lnTo>
                    <a:pt x="159" y="820"/>
                  </a:lnTo>
                  <a:lnTo>
                    <a:pt x="163" y="820"/>
                  </a:lnTo>
                  <a:lnTo>
                    <a:pt x="164" y="820"/>
                  </a:lnTo>
                  <a:lnTo>
                    <a:pt x="166" y="820"/>
                  </a:lnTo>
                  <a:lnTo>
                    <a:pt x="166" y="822"/>
                  </a:lnTo>
                  <a:lnTo>
                    <a:pt x="168" y="820"/>
                  </a:lnTo>
                  <a:lnTo>
                    <a:pt x="168" y="818"/>
                  </a:lnTo>
                  <a:lnTo>
                    <a:pt x="170" y="818"/>
                  </a:lnTo>
                  <a:lnTo>
                    <a:pt x="172" y="818"/>
                  </a:lnTo>
                  <a:lnTo>
                    <a:pt x="172" y="820"/>
                  </a:lnTo>
                  <a:lnTo>
                    <a:pt x="174" y="822"/>
                  </a:lnTo>
                  <a:lnTo>
                    <a:pt x="176" y="822"/>
                  </a:lnTo>
                  <a:lnTo>
                    <a:pt x="176" y="824"/>
                  </a:lnTo>
                  <a:lnTo>
                    <a:pt x="176" y="827"/>
                  </a:lnTo>
                  <a:lnTo>
                    <a:pt x="176" y="829"/>
                  </a:lnTo>
                  <a:lnTo>
                    <a:pt x="176" y="831"/>
                  </a:lnTo>
                  <a:lnTo>
                    <a:pt x="178" y="831"/>
                  </a:lnTo>
                  <a:lnTo>
                    <a:pt x="180" y="831"/>
                  </a:lnTo>
                  <a:lnTo>
                    <a:pt x="181" y="833"/>
                  </a:lnTo>
                  <a:lnTo>
                    <a:pt x="183" y="833"/>
                  </a:lnTo>
                  <a:lnTo>
                    <a:pt x="183" y="831"/>
                  </a:lnTo>
                  <a:lnTo>
                    <a:pt x="181" y="831"/>
                  </a:lnTo>
                  <a:lnTo>
                    <a:pt x="180" y="831"/>
                  </a:lnTo>
                  <a:lnTo>
                    <a:pt x="178" y="829"/>
                  </a:lnTo>
                  <a:lnTo>
                    <a:pt x="178" y="827"/>
                  </a:lnTo>
                  <a:lnTo>
                    <a:pt x="180" y="826"/>
                  </a:lnTo>
                  <a:lnTo>
                    <a:pt x="181" y="824"/>
                  </a:lnTo>
                  <a:lnTo>
                    <a:pt x="185" y="824"/>
                  </a:lnTo>
                  <a:lnTo>
                    <a:pt x="187" y="824"/>
                  </a:lnTo>
                  <a:lnTo>
                    <a:pt x="189" y="824"/>
                  </a:lnTo>
                  <a:lnTo>
                    <a:pt x="191" y="824"/>
                  </a:lnTo>
                  <a:lnTo>
                    <a:pt x="193" y="824"/>
                  </a:lnTo>
                  <a:lnTo>
                    <a:pt x="193" y="822"/>
                  </a:lnTo>
                  <a:lnTo>
                    <a:pt x="195" y="822"/>
                  </a:lnTo>
                  <a:lnTo>
                    <a:pt x="197" y="822"/>
                  </a:lnTo>
                  <a:lnTo>
                    <a:pt x="199" y="822"/>
                  </a:lnTo>
                  <a:lnTo>
                    <a:pt x="199" y="820"/>
                  </a:lnTo>
                  <a:lnTo>
                    <a:pt x="200" y="820"/>
                  </a:lnTo>
                  <a:lnTo>
                    <a:pt x="202" y="820"/>
                  </a:lnTo>
                  <a:lnTo>
                    <a:pt x="204" y="820"/>
                  </a:lnTo>
                  <a:lnTo>
                    <a:pt x="206" y="818"/>
                  </a:lnTo>
                  <a:lnTo>
                    <a:pt x="210" y="818"/>
                  </a:lnTo>
                  <a:lnTo>
                    <a:pt x="210" y="816"/>
                  </a:lnTo>
                  <a:lnTo>
                    <a:pt x="208" y="816"/>
                  </a:lnTo>
                  <a:lnTo>
                    <a:pt x="210" y="812"/>
                  </a:lnTo>
                  <a:lnTo>
                    <a:pt x="212" y="812"/>
                  </a:lnTo>
                  <a:lnTo>
                    <a:pt x="212" y="810"/>
                  </a:lnTo>
                  <a:lnTo>
                    <a:pt x="210" y="809"/>
                  </a:lnTo>
                  <a:lnTo>
                    <a:pt x="208" y="807"/>
                  </a:lnTo>
                  <a:lnTo>
                    <a:pt x="206" y="807"/>
                  </a:lnTo>
                  <a:lnTo>
                    <a:pt x="204" y="807"/>
                  </a:lnTo>
                  <a:lnTo>
                    <a:pt x="204" y="805"/>
                  </a:lnTo>
                  <a:lnTo>
                    <a:pt x="202" y="805"/>
                  </a:lnTo>
                  <a:lnTo>
                    <a:pt x="200" y="801"/>
                  </a:lnTo>
                  <a:lnTo>
                    <a:pt x="202" y="801"/>
                  </a:lnTo>
                  <a:lnTo>
                    <a:pt x="204" y="801"/>
                  </a:lnTo>
                  <a:lnTo>
                    <a:pt x="202" y="801"/>
                  </a:lnTo>
                  <a:lnTo>
                    <a:pt x="202" y="799"/>
                  </a:lnTo>
                  <a:lnTo>
                    <a:pt x="202" y="797"/>
                  </a:lnTo>
                  <a:lnTo>
                    <a:pt x="200" y="797"/>
                  </a:lnTo>
                  <a:lnTo>
                    <a:pt x="199" y="797"/>
                  </a:lnTo>
                  <a:lnTo>
                    <a:pt x="197" y="795"/>
                  </a:lnTo>
                  <a:lnTo>
                    <a:pt x="197" y="791"/>
                  </a:lnTo>
                  <a:lnTo>
                    <a:pt x="197" y="790"/>
                  </a:lnTo>
                  <a:lnTo>
                    <a:pt x="197" y="788"/>
                  </a:lnTo>
                  <a:lnTo>
                    <a:pt x="197" y="786"/>
                  </a:lnTo>
                  <a:lnTo>
                    <a:pt x="197" y="784"/>
                  </a:lnTo>
                  <a:lnTo>
                    <a:pt x="197" y="780"/>
                  </a:lnTo>
                  <a:lnTo>
                    <a:pt x="197" y="778"/>
                  </a:lnTo>
                  <a:lnTo>
                    <a:pt x="199" y="778"/>
                  </a:lnTo>
                  <a:lnTo>
                    <a:pt x="199" y="776"/>
                  </a:lnTo>
                  <a:lnTo>
                    <a:pt x="199" y="773"/>
                  </a:lnTo>
                  <a:lnTo>
                    <a:pt x="199" y="771"/>
                  </a:lnTo>
                  <a:lnTo>
                    <a:pt x="199" y="769"/>
                  </a:lnTo>
                  <a:lnTo>
                    <a:pt x="200" y="769"/>
                  </a:lnTo>
                  <a:lnTo>
                    <a:pt x="200" y="767"/>
                  </a:lnTo>
                  <a:lnTo>
                    <a:pt x="202" y="767"/>
                  </a:lnTo>
                  <a:lnTo>
                    <a:pt x="204" y="767"/>
                  </a:lnTo>
                  <a:lnTo>
                    <a:pt x="206" y="767"/>
                  </a:lnTo>
                  <a:lnTo>
                    <a:pt x="208" y="767"/>
                  </a:lnTo>
                  <a:lnTo>
                    <a:pt x="210" y="767"/>
                  </a:lnTo>
                  <a:lnTo>
                    <a:pt x="210" y="769"/>
                  </a:lnTo>
                  <a:lnTo>
                    <a:pt x="212" y="771"/>
                  </a:lnTo>
                  <a:lnTo>
                    <a:pt x="214" y="773"/>
                  </a:lnTo>
                  <a:lnTo>
                    <a:pt x="214" y="771"/>
                  </a:lnTo>
                  <a:lnTo>
                    <a:pt x="212" y="769"/>
                  </a:lnTo>
                  <a:lnTo>
                    <a:pt x="212" y="767"/>
                  </a:lnTo>
                  <a:lnTo>
                    <a:pt x="216" y="767"/>
                  </a:lnTo>
                  <a:lnTo>
                    <a:pt x="217" y="769"/>
                  </a:lnTo>
                  <a:lnTo>
                    <a:pt x="221" y="769"/>
                  </a:lnTo>
                  <a:lnTo>
                    <a:pt x="221" y="767"/>
                  </a:lnTo>
                  <a:lnTo>
                    <a:pt x="223" y="767"/>
                  </a:lnTo>
                  <a:lnTo>
                    <a:pt x="225" y="767"/>
                  </a:lnTo>
                  <a:lnTo>
                    <a:pt x="227" y="767"/>
                  </a:lnTo>
                  <a:lnTo>
                    <a:pt x="229" y="765"/>
                  </a:lnTo>
                  <a:lnTo>
                    <a:pt x="231" y="765"/>
                  </a:lnTo>
                  <a:lnTo>
                    <a:pt x="233" y="765"/>
                  </a:lnTo>
                  <a:lnTo>
                    <a:pt x="233" y="763"/>
                  </a:lnTo>
                  <a:lnTo>
                    <a:pt x="233" y="761"/>
                  </a:lnTo>
                  <a:lnTo>
                    <a:pt x="234" y="761"/>
                  </a:lnTo>
                  <a:lnTo>
                    <a:pt x="234" y="759"/>
                  </a:lnTo>
                  <a:lnTo>
                    <a:pt x="234" y="757"/>
                  </a:lnTo>
                  <a:lnTo>
                    <a:pt x="236" y="757"/>
                  </a:lnTo>
                  <a:lnTo>
                    <a:pt x="234" y="757"/>
                  </a:lnTo>
                  <a:lnTo>
                    <a:pt x="236" y="754"/>
                  </a:lnTo>
                  <a:lnTo>
                    <a:pt x="238" y="754"/>
                  </a:lnTo>
                  <a:lnTo>
                    <a:pt x="244" y="757"/>
                  </a:lnTo>
                  <a:lnTo>
                    <a:pt x="246" y="759"/>
                  </a:lnTo>
                  <a:lnTo>
                    <a:pt x="252" y="759"/>
                  </a:lnTo>
                  <a:lnTo>
                    <a:pt x="252" y="757"/>
                  </a:lnTo>
                  <a:lnTo>
                    <a:pt x="250" y="757"/>
                  </a:lnTo>
                  <a:lnTo>
                    <a:pt x="252" y="757"/>
                  </a:lnTo>
                  <a:lnTo>
                    <a:pt x="252" y="755"/>
                  </a:lnTo>
                  <a:lnTo>
                    <a:pt x="253" y="755"/>
                  </a:lnTo>
                  <a:lnTo>
                    <a:pt x="255" y="755"/>
                  </a:lnTo>
                  <a:lnTo>
                    <a:pt x="257" y="755"/>
                  </a:lnTo>
                  <a:lnTo>
                    <a:pt x="259" y="755"/>
                  </a:lnTo>
                  <a:lnTo>
                    <a:pt x="259" y="754"/>
                  </a:lnTo>
                  <a:lnTo>
                    <a:pt x="257" y="754"/>
                  </a:lnTo>
                  <a:lnTo>
                    <a:pt x="255" y="754"/>
                  </a:lnTo>
                  <a:lnTo>
                    <a:pt x="253" y="752"/>
                  </a:lnTo>
                  <a:lnTo>
                    <a:pt x="252" y="752"/>
                  </a:lnTo>
                  <a:lnTo>
                    <a:pt x="248" y="755"/>
                  </a:lnTo>
                  <a:lnTo>
                    <a:pt x="246" y="755"/>
                  </a:lnTo>
                  <a:lnTo>
                    <a:pt x="244" y="754"/>
                  </a:lnTo>
                  <a:lnTo>
                    <a:pt x="242" y="752"/>
                  </a:lnTo>
                  <a:lnTo>
                    <a:pt x="242" y="750"/>
                  </a:lnTo>
                  <a:lnTo>
                    <a:pt x="240" y="752"/>
                  </a:lnTo>
                  <a:lnTo>
                    <a:pt x="238" y="752"/>
                  </a:lnTo>
                  <a:lnTo>
                    <a:pt x="238" y="750"/>
                  </a:lnTo>
                  <a:lnTo>
                    <a:pt x="234" y="750"/>
                  </a:lnTo>
                  <a:lnTo>
                    <a:pt x="233" y="752"/>
                  </a:lnTo>
                  <a:lnTo>
                    <a:pt x="231" y="752"/>
                  </a:lnTo>
                  <a:lnTo>
                    <a:pt x="231" y="754"/>
                  </a:lnTo>
                  <a:lnTo>
                    <a:pt x="231" y="755"/>
                  </a:lnTo>
                  <a:lnTo>
                    <a:pt x="231" y="757"/>
                  </a:lnTo>
                  <a:lnTo>
                    <a:pt x="229" y="759"/>
                  </a:lnTo>
                  <a:lnTo>
                    <a:pt x="227" y="761"/>
                  </a:lnTo>
                  <a:lnTo>
                    <a:pt x="225" y="761"/>
                  </a:lnTo>
                  <a:lnTo>
                    <a:pt x="223" y="761"/>
                  </a:lnTo>
                  <a:lnTo>
                    <a:pt x="223" y="763"/>
                  </a:lnTo>
                  <a:lnTo>
                    <a:pt x="221" y="761"/>
                  </a:lnTo>
                  <a:lnTo>
                    <a:pt x="223" y="759"/>
                  </a:lnTo>
                  <a:lnTo>
                    <a:pt x="221" y="761"/>
                  </a:lnTo>
                  <a:lnTo>
                    <a:pt x="219" y="761"/>
                  </a:lnTo>
                  <a:lnTo>
                    <a:pt x="217" y="761"/>
                  </a:lnTo>
                  <a:lnTo>
                    <a:pt x="217" y="763"/>
                  </a:lnTo>
                  <a:lnTo>
                    <a:pt x="216" y="763"/>
                  </a:lnTo>
                  <a:lnTo>
                    <a:pt x="214" y="763"/>
                  </a:lnTo>
                  <a:lnTo>
                    <a:pt x="212" y="761"/>
                  </a:lnTo>
                  <a:lnTo>
                    <a:pt x="210" y="761"/>
                  </a:lnTo>
                  <a:lnTo>
                    <a:pt x="206" y="763"/>
                  </a:lnTo>
                  <a:lnTo>
                    <a:pt x="204" y="761"/>
                  </a:lnTo>
                  <a:lnTo>
                    <a:pt x="204" y="763"/>
                  </a:lnTo>
                  <a:lnTo>
                    <a:pt x="202" y="763"/>
                  </a:lnTo>
                  <a:lnTo>
                    <a:pt x="202" y="765"/>
                  </a:lnTo>
                  <a:lnTo>
                    <a:pt x="200" y="765"/>
                  </a:lnTo>
                  <a:lnTo>
                    <a:pt x="199" y="765"/>
                  </a:lnTo>
                  <a:lnTo>
                    <a:pt x="199" y="767"/>
                  </a:lnTo>
                  <a:lnTo>
                    <a:pt x="199" y="769"/>
                  </a:lnTo>
                  <a:lnTo>
                    <a:pt x="197" y="769"/>
                  </a:lnTo>
                  <a:lnTo>
                    <a:pt x="197" y="771"/>
                  </a:lnTo>
                  <a:lnTo>
                    <a:pt x="195" y="773"/>
                  </a:lnTo>
                  <a:lnTo>
                    <a:pt x="195" y="774"/>
                  </a:lnTo>
                  <a:lnTo>
                    <a:pt x="193" y="776"/>
                  </a:lnTo>
                  <a:lnTo>
                    <a:pt x="193" y="778"/>
                  </a:lnTo>
                  <a:lnTo>
                    <a:pt x="193" y="780"/>
                  </a:lnTo>
                  <a:lnTo>
                    <a:pt x="191" y="782"/>
                  </a:lnTo>
                  <a:lnTo>
                    <a:pt x="191" y="784"/>
                  </a:lnTo>
                  <a:lnTo>
                    <a:pt x="191" y="786"/>
                  </a:lnTo>
                  <a:lnTo>
                    <a:pt x="191" y="788"/>
                  </a:lnTo>
                  <a:lnTo>
                    <a:pt x="191" y="790"/>
                  </a:lnTo>
                  <a:lnTo>
                    <a:pt x="189" y="790"/>
                  </a:lnTo>
                  <a:lnTo>
                    <a:pt x="189" y="791"/>
                  </a:lnTo>
                  <a:lnTo>
                    <a:pt x="189" y="793"/>
                  </a:lnTo>
                  <a:lnTo>
                    <a:pt x="189" y="795"/>
                  </a:lnTo>
                  <a:lnTo>
                    <a:pt x="187" y="797"/>
                  </a:lnTo>
                  <a:lnTo>
                    <a:pt x="187" y="799"/>
                  </a:lnTo>
                  <a:lnTo>
                    <a:pt x="185" y="801"/>
                  </a:lnTo>
                  <a:lnTo>
                    <a:pt x="185" y="803"/>
                  </a:lnTo>
                  <a:lnTo>
                    <a:pt x="183" y="805"/>
                  </a:lnTo>
                  <a:lnTo>
                    <a:pt x="181" y="805"/>
                  </a:lnTo>
                  <a:lnTo>
                    <a:pt x="180" y="805"/>
                  </a:lnTo>
                  <a:lnTo>
                    <a:pt x="178" y="803"/>
                  </a:lnTo>
                  <a:lnTo>
                    <a:pt x="176" y="803"/>
                  </a:lnTo>
                  <a:lnTo>
                    <a:pt x="174" y="803"/>
                  </a:lnTo>
                  <a:lnTo>
                    <a:pt x="172" y="801"/>
                  </a:lnTo>
                  <a:lnTo>
                    <a:pt x="170" y="801"/>
                  </a:lnTo>
                  <a:lnTo>
                    <a:pt x="168" y="799"/>
                  </a:lnTo>
                  <a:lnTo>
                    <a:pt x="166" y="799"/>
                  </a:lnTo>
                  <a:lnTo>
                    <a:pt x="164" y="797"/>
                  </a:lnTo>
                  <a:lnTo>
                    <a:pt x="163" y="797"/>
                  </a:lnTo>
                  <a:lnTo>
                    <a:pt x="163" y="795"/>
                  </a:lnTo>
                  <a:lnTo>
                    <a:pt x="164" y="793"/>
                  </a:lnTo>
                  <a:lnTo>
                    <a:pt x="166" y="793"/>
                  </a:lnTo>
                  <a:lnTo>
                    <a:pt x="166" y="791"/>
                  </a:lnTo>
                  <a:lnTo>
                    <a:pt x="168" y="791"/>
                  </a:lnTo>
                  <a:lnTo>
                    <a:pt x="168" y="790"/>
                  </a:lnTo>
                  <a:lnTo>
                    <a:pt x="168" y="788"/>
                  </a:lnTo>
                  <a:lnTo>
                    <a:pt x="170" y="788"/>
                  </a:lnTo>
                  <a:lnTo>
                    <a:pt x="170" y="790"/>
                  </a:lnTo>
                  <a:lnTo>
                    <a:pt x="172" y="790"/>
                  </a:lnTo>
                  <a:lnTo>
                    <a:pt x="170" y="788"/>
                  </a:lnTo>
                  <a:lnTo>
                    <a:pt x="168" y="786"/>
                  </a:lnTo>
                  <a:lnTo>
                    <a:pt x="168" y="784"/>
                  </a:lnTo>
                  <a:lnTo>
                    <a:pt x="168" y="782"/>
                  </a:lnTo>
                  <a:lnTo>
                    <a:pt x="166" y="782"/>
                  </a:lnTo>
                  <a:lnTo>
                    <a:pt x="166" y="784"/>
                  </a:lnTo>
                  <a:lnTo>
                    <a:pt x="166" y="786"/>
                  </a:lnTo>
                  <a:lnTo>
                    <a:pt x="166" y="788"/>
                  </a:lnTo>
                  <a:lnTo>
                    <a:pt x="164" y="790"/>
                  </a:lnTo>
                  <a:lnTo>
                    <a:pt x="163" y="791"/>
                  </a:lnTo>
                  <a:lnTo>
                    <a:pt x="161" y="790"/>
                  </a:lnTo>
                  <a:lnTo>
                    <a:pt x="161" y="788"/>
                  </a:lnTo>
                  <a:lnTo>
                    <a:pt x="161" y="790"/>
                  </a:lnTo>
                  <a:lnTo>
                    <a:pt x="161" y="791"/>
                  </a:lnTo>
                  <a:lnTo>
                    <a:pt x="161" y="795"/>
                  </a:lnTo>
                  <a:lnTo>
                    <a:pt x="161" y="797"/>
                  </a:lnTo>
                  <a:lnTo>
                    <a:pt x="161" y="799"/>
                  </a:lnTo>
                  <a:lnTo>
                    <a:pt x="163" y="799"/>
                  </a:lnTo>
                  <a:lnTo>
                    <a:pt x="163" y="801"/>
                  </a:lnTo>
                  <a:lnTo>
                    <a:pt x="164" y="803"/>
                  </a:lnTo>
                  <a:lnTo>
                    <a:pt x="166" y="803"/>
                  </a:lnTo>
                  <a:lnTo>
                    <a:pt x="168" y="805"/>
                  </a:lnTo>
                  <a:lnTo>
                    <a:pt x="168" y="807"/>
                  </a:lnTo>
                  <a:lnTo>
                    <a:pt x="168" y="809"/>
                  </a:lnTo>
                  <a:lnTo>
                    <a:pt x="168" y="810"/>
                  </a:lnTo>
                  <a:lnTo>
                    <a:pt x="166" y="810"/>
                  </a:lnTo>
                  <a:lnTo>
                    <a:pt x="166" y="809"/>
                  </a:lnTo>
                  <a:lnTo>
                    <a:pt x="164" y="810"/>
                  </a:lnTo>
                  <a:lnTo>
                    <a:pt x="163" y="810"/>
                  </a:lnTo>
                  <a:lnTo>
                    <a:pt x="159" y="809"/>
                  </a:lnTo>
                  <a:lnTo>
                    <a:pt x="157" y="809"/>
                  </a:lnTo>
                  <a:lnTo>
                    <a:pt x="157" y="810"/>
                  </a:lnTo>
                  <a:lnTo>
                    <a:pt x="155" y="809"/>
                  </a:lnTo>
                  <a:lnTo>
                    <a:pt x="151" y="809"/>
                  </a:lnTo>
                  <a:lnTo>
                    <a:pt x="149" y="809"/>
                  </a:lnTo>
                  <a:lnTo>
                    <a:pt x="144" y="809"/>
                  </a:lnTo>
                  <a:lnTo>
                    <a:pt x="142" y="809"/>
                  </a:lnTo>
                  <a:lnTo>
                    <a:pt x="140" y="809"/>
                  </a:lnTo>
                  <a:lnTo>
                    <a:pt x="138" y="809"/>
                  </a:lnTo>
                  <a:lnTo>
                    <a:pt x="138" y="807"/>
                  </a:lnTo>
                  <a:lnTo>
                    <a:pt x="136" y="807"/>
                  </a:lnTo>
                  <a:lnTo>
                    <a:pt x="132" y="805"/>
                  </a:lnTo>
                  <a:lnTo>
                    <a:pt x="128" y="805"/>
                  </a:lnTo>
                  <a:lnTo>
                    <a:pt x="127" y="803"/>
                  </a:lnTo>
                  <a:lnTo>
                    <a:pt x="125" y="803"/>
                  </a:lnTo>
                  <a:lnTo>
                    <a:pt x="123" y="801"/>
                  </a:lnTo>
                  <a:lnTo>
                    <a:pt x="121" y="801"/>
                  </a:lnTo>
                  <a:lnTo>
                    <a:pt x="117" y="799"/>
                  </a:lnTo>
                  <a:lnTo>
                    <a:pt x="113" y="797"/>
                  </a:lnTo>
                  <a:lnTo>
                    <a:pt x="111" y="797"/>
                  </a:lnTo>
                  <a:lnTo>
                    <a:pt x="109" y="797"/>
                  </a:lnTo>
                  <a:lnTo>
                    <a:pt x="108" y="795"/>
                  </a:lnTo>
                  <a:lnTo>
                    <a:pt x="106" y="795"/>
                  </a:lnTo>
                  <a:lnTo>
                    <a:pt x="106" y="793"/>
                  </a:lnTo>
                  <a:lnTo>
                    <a:pt x="104" y="793"/>
                  </a:lnTo>
                  <a:lnTo>
                    <a:pt x="98" y="791"/>
                  </a:lnTo>
                  <a:lnTo>
                    <a:pt x="96" y="788"/>
                  </a:lnTo>
                  <a:lnTo>
                    <a:pt x="94" y="786"/>
                  </a:lnTo>
                  <a:lnTo>
                    <a:pt x="92" y="786"/>
                  </a:lnTo>
                  <a:lnTo>
                    <a:pt x="91" y="784"/>
                  </a:lnTo>
                  <a:lnTo>
                    <a:pt x="89" y="784"/>
                  </a:lnTo>
                  <a:lnTo>
                    <a:pt x="89" y="782"/>
                  </a:lnTo>
                  <a:lnTo>
                    <a:pt x="85" y="778"/>
                  </a:lnTo>
                  <a:lnTo>
                    <a:pt x="85" y="776"/>
                  </a:lnTo>
                  <a:lnTo>
                    <a:pt x="81" y="774"/>
                  </a:lnTo>
                  <a:lnTo>
                    <a:pt x="79" y="771"/>
                  </a:lnTo>
                  <a:lnTo>
                    <a:pt x="79" y="769"/>
                  </a:lnTo>
                  <a:lnTo>
                    <a:pt x="77" y="767"/>
                  </a:lnTo>
                  <a:lnTo>
                    <a:pt x="73" y="765"/>
                  </a:lnTo>
                  <a:lnTo>
                    <a:pt x="73" y="763"/>
                  </a:lnTo>
                  <a:lnTo>
                    <a:pt x="73" y="759"/>
                  </a:lnTo>
                  <a:lnTo>
                    <a:pt x="73" y="757"/>
                  </a:lnTo>
                  <a:lnTo>
                    <a:pt x="72" y="757"/>
                  </a:lnTo>
                  <a:lnTo>
                    <a:pt x="72" y="755"/>
                  </a:lnTo>
                  <a:lnTo>
                    <a:pt x="73" y="755"/>
                  </a:lnTo>
                  <a:lnTo>
                    <a:pt x="73" y="754"/>
                  </a:lnTo>
                  <a:lnTo>
                    <a:pt x="72" y="754"/>
                  </a:lnTo>
                  <a:lnTo>
                    <a:pt x="72" y="752"/>
                  </a:lnTo>
                  <a:lnTo>
                    <a:pt x="72" y="748"/>
                  </a:lnTo>
                  <a:lnTo>
                    <a:pt x="72" y="746"/>
                  </a:lnTo>
                  <a:lnTo>
                    <a:pt x="73" y="742"/>
                  </a:lnTo>
                  <a:lnTo>
                    <a:pt x="75" y="742"/>
                  </a:lnTo>
                  <a:lnTo>
                    <a:pt x="77" y="740"/>
                  </a:lnTo>
                  <a:lnTo>
                    <a:pt x="79" y="740"/>
                  </a:lnTo>
                  <a:lnTo>
                    <a:pt x="81" y="740"/>
                  </a:lnTo>
                  <a:lnTo>
                    <a:pt x="83" y="737"/>
                  </a:lnTo>
                  <a:lnTo>
                    <a:pt x="83" y="735"/>
                  </a:lnTo>
                  <a:lnTo>
                    <a:pt x="83" y="733"/>
                  </a:lnTo>
                  <a:lnTo>
                    <a:pt x="85" y="731"/>
                  </a:lnTo>
                  <a:lnTo>
                    <a:pt x="85" y="733"/>
                  </a:lnTo>
                  <a:lnTo>
                    <a:pt x="87" y="731"/>
                  </a:lnTo>
                  <a:lnTo>
                    <a:pt x="89" y="731"/>
                  </a:lnTo>
                  <a:lnTo>
                    <a:pt x="92" y="731"/>
                  </a:lnTo>
                  <a:lnTo>
                    <a:pt x="96" y="731"/>
                  </a:lnTo>
                  <a:lnTo>
                    <a:pt x="98" y="731"/>
                  </a:lnTo>
                  <a:lnTo>
                    <a:pt x="100" y="731"/>
                  </a:lnTo>
                  <a:lnTo>
                    <a:pt x="104" y="731"/>
                  </a:lnTo>
                  <a:lnTo>
                    <a:pt x="108" y="731"/>
                  </a:lnTo>
                  <a:lnTo>
                    <a:pt x="109" y="733"/>
                  </a:lnTo>
                  <a:lnTo>
                    <a:pt x="111" y="733"/>
                  </a:lnTo>
                  <a:lnTo>
                    <a:pt x="113" y="733"/>
                  </a:lnTo>
                  <a:lnTo>
                    <a:pt x="115" y="733"/>
                  </a:lnTo>
                  <a:lnTo>
                    <a:pt x="117" y="733"/>
                  </a:lnTo>
                  <a:lnTo>
                    <a:pt x="119" y="733"/>
                  </a:lnTo>
                  <a:lnTo>
                    <a:pt x="119" y="735"/>
                  </a:lnTo>
                  <a:lnTo>
                    <a:pt x="121" y="735"/>
                  </a:lnTo>
                  <a:lnTo>
                    <a:pt x="123" y="735"/>
                  </a:lnTo>
                  <a:lnTo>
                    <a:pt x="123" y="737"/>
                  </a:lnTo>
                  <a:lnTo>
                    <a:pt x="125" y="735"/>
                  </a:lnTo>
                  <a:lnTo>
                    <a:pt x="125" y="737"/>
                  </a:lnTo>
                  <a:lnTo>
                    <a:pt x="127" y="737"/>
                  </a:lnTo>
                  <a:lnTo>
                    <a:pt x="128" y="737"/>
                  </a:lnTo>
                  <a:lnTo>
                    <a:pt x="130" y="737"/>
                  </a:lnTo>
                  <a:lnTo>
                    <a:pt x="130" y="738"/>
                  </a:lnTo>
                  <a:lnTo>
                    <a:pt x="132" y="738"/>
                  </a:lnTo>
                  <a:lnTo>
                    <a:pt x="134" y="738"/>
                  </a:lnTo>
                  <a:lnTo>
                    <a:pt x="136" y="738"/>
                  </a:lnTo>
                  <a:lnTo>
                    <a:pt x="138" y="738"/>
                  </a:lnTo>
                  <a:lnTo>
                    <a:pt x="140" y="738"/>
                  </a:lnTo>
                  <a:lnTo>
                    <a:pt x="142" y="738"/>
                  </a:lnTo>
                  <a:lnTo>
                    <a:pt x="145" y="737"/>
                  </a:lnTo>
                  <a:lnTo>
                    <a:pt x="147" y="737"/>
                  </a:lnTo>
                  <a:lnTo>
                    <a:pt x="147" y="738"/>
                  </a:lnTo>
                  <a:lnTo>
                    <a:pt x="145" y="738"/>
                  </a:lnTo>
                  <a:lnTo>
                    <a:pt x="144" y="742"/>
                  </a:lnTo>
                  <a:lnTo>
                    <a:pt x="144" y="740"/>
                  </a:lnTo>
                  <a:lnTo>
                    <a:pt x="144" y="742"/>
                  </a:lnTo>
                  <a:lnTo>
                    <a:pt x="142" y="742"/>
                  </a:lnTo>
                  <a:lnTo>
                    <a:pt x="142" y="744"/>
                  </a:lnTo>
                  <a:lnTo>
                    <a:pt x="140" y="744"/>
                  </a:lnTo>
                  <a:lnTo>
                    <a:pt x="140" y="746"/>
                  </a:lnTo>
                  <a:lnTo>
                    <a:pt x="142" y="744"/>
                  </a:lnTo>
                  <a:lnTo>
                    <a:pt x="144" y="744"/>
                  </a:lnTo>
                  <a:lnTo>
                    <a:pt x="145" y="742"/>
                  </a:lnTo>
                  <a:lnTo>
                    <a:pt x="149" y="740"/>
                  </a:lnTo>
                  <a:lnTo>
                    <a:pt x="149" y="738"/>
                  </a:lnTo>
                  <a:lnTo>
                    <a:pt x="151" y="737"/>
                  </a:lnTo>
                  <a:lnTo>
                    <a:pt x="153" y="735"/>
                  </a:lnTo>
                  <a:lnTo>
                    <a:pt x="155" y="735"/>
                  </a:lnTo>
                  <a:lnTo>
                    <a:pt x="155" y="733"/>
                  </a:lnTo>
                  <a:lnTo>
                    <a:pt x="157" y="731"/>
                  </a:lnTo>
                  <a:lnTo>
                    <a:pt x="157" y="729"/>
                  </a:lnTo>
                  <a:lnTo>
                    <a:pt x="157" y="727"/>
                  </a:lnTo>
                  <a:lnTo>
                    <a:pt x="157" y="725"/>
                  </a:lnTo>
                  <a:lnTo>
                    <a:pt x="157" y="723"/>
                  </a:lnTo>
                  <a:lnTo>
                    <a:pt x="157" y="720"/>
                  </a:lnTo>
                  <a:lnTo>
                    <a:pt x="157" y="718"/>
                  </a:lnTo>
                  <a:lnTo>
                    <a:pt x="159" y="718"/>
                  </a:lnTo>
                  <a:lnTo>
                    <a:pt x="161" y="718"/>
                  </a:lnTo>
                  <a:lnTo>
                    <a:pt x="163" y="718"/>
                  </a:lnTo>
                  <a:lnTo>
                    <a:pt x="164" y="718"/>
                  </a:lnTo>
                  <a:lnTo>
                    <a:pt x="164" y="720"/>
                  </a:lnTo>
                  <a:lnTo>
                    <a:pt x="168" y="720"/>
                  </a:lnTo>
                  <a:lnTo>
                    <a:pt x="170" y="720"/>
                  </a:lnTo>
                  <a:lnTo>
                    <a:pt x="172" y="720"/>
                  </a:lnTo>
                  <a:lnTo>
                    <a:pt x="176" y="720"/>
                  </a:lnTo>
                  <a:lnTo>
                    <a:pt x="178" y="720"/>
                  </a:lnTo>
                  <a:lnTo>
                    <a:pt x="180" y="720"/>
                  </a:lnTo>
                  <a:lnTo>
                    <a:pt x="181" y="721"/>
                  </a:lnTo>
                  <a:lnTo>
                    <a:pt x="183" y="721"/>
                  </a:lnTo>
                  <a:lnTo>
                    <a:pt x="185" y="721"/>
                  </a:lnTo>
                  <a:lnTo>
                    <a:pt x="185" y="723"/>
                  </a:lnTo>
                  <a:lnTo>
                    <a:pt x="185" y="725"/>
                  </a:lnTo>
                  <a:lnTo>
                    <a:pt x="187" y="725"/>
                  </a:lnTo>
                  <a:lnTo>
                    <a:pt x="187" y="727"/>
                  </a:lnTo>
                  <a:lnTo>
                    <a:pt x="187" y="725"/>
                  </a:lnTo>
                  <a:lnTo>
                    <a:pt x="189" y="725"/>
                  </a:lnTo>
                  <a:lnTo>
                    <a:pt x="191" y="727"/>
                  </a:lnTo>
                  <a:lnTo>
                    <a:pt x="193" y="727"/>
                  </a:lnTo>
                  <a:lnTo>
                    <a:pt x="195" y="727"/>
                  </a:lnTo>
                  <a:lnTo>
                    <a:pt x="199" y="725"/>
                  </a:lnTo>
                  <a:lnTo>
                    <a:pt x="200" y="725"/>
                  </a:lnTo>
                  <a:lnTo>
                    <a:pt x="204" y="725"/>
                  </a:lnTo>
                  <a:lnTo>
                    <a:pt x="206" y="725"/>
                  </a:lnTo>
                  <a:lnTo>
                    <a:pt x="206" y="727"/>
                  </a:lnTo>
                  <a:lnTo>
                    <a:pt x="208" y="727"/>
                  </a:lnTo>
                  <a:lnTo>
                    <a:pt x="208" y="725"/>
                  </a:lnTo>
                  <a:lnTo>
                    <a:pt x="208" y="723"/>
                  </a:lnTo>
                  <a:lnTo>
                    <a:pt x="206" y="723"/>
                  </a:lnTo>
                  <a:lnTo>
                    <a:pt x="204" y="723"/>
                  </a:lnTo>
                  <a:lnTo>
                    <a:pt x="202" y="723"/>
                  </a:lnTo>
                  <a:lnTo>
                    <a:pt x="200" y="723"/>
                  </a:lnTo>
                  <a:lnTo>
                    <a:pt x="199" y="723"/>
                  </a:lnTo>
                  <a:lnTo>
                    <a:pt x="197" y="725"/>
                  </a:lnTo>
                  <a:lnTo>
                    <a:pt x="195" y="725"/>
                  </a:lnTo>
                  <a:lnTo>
                    <a:pt x="193" y="725"/>
                  </a:lnTo>
                  <a:lnTo>
                    <a:pt x="193" y="723"/>
                  </a:lnTo>
                  <a:lnTo>
                    <a:pt x="191" y="723"/>
                  </a:lnTo>
                  <a:lnTo>
                    <a:pt x="189" y="723"/>
                  </a:lnTo>
                  <a:lnTo>
                    <a:pt x="189" y="721"/>
                  </a:lnTo>
                  <a:lnTo>
                    <a:pt x="187" y="721"/>
                  </a:lnTo>
                  <a:lnTo>
                    <a:pt x="187" y="720"/>
                  </a:lnTo>
                  <a:lnTo>
                    <a:pt x="187" y="721"/>
                  </a:lnTo>
                  <a:lnTo>
                    <a:pt x="183" y="720"/>
                  </a:lnTo>
                  <a:lnTo>
                    <a:pt x="181" y="720"/>
                  </a:lnTo>
                  <a:lnTo>
                    <a:pt x="181" y="718"/>
                  </a:lnTo>
                  <a:lnTo>
                    <a:pt x="180" y="718"/>
                  </a:lnTo>
                  <a:lnTo>
                    <a:pt x="178" y="718"/>
                  </a:lnTo>
                  <a:lnTo>
                    <a:pt x="176" y="718"/>
                  </a:lnTo>
                  <a:lnTo>
                    <a:pt x="172" y="712"/>
                  </a:lnTo>
                  <a:lnTo>
                    <a:pt x="170" y="712"/>
                  </a:lnTo>
                  <a:lnTo>
                    <a:pt x="168" y="712"/>
                  </a:lnTo>
                  <a:lnTo>
                    <a:pt x="168" y="714"/>
                  </a:lnTo>
                  <a:lnTo>
                    <a:pt x="166" y="714"/>
                  </a:lnTo>
                  <a:lnTo>
                    <a:pt x="161" y="714"/>
                  </a:lnTo>
                  <a:lnTo>
                    <a:pt x="159" y="714"/>
                  </a:lnTo>
                  <a:lnTo>
                    <a:pt x="159" y="716"/>
                  </a:lnTo>
                  <a:lnTo>
                    <a:pt x="157" y="716"/>
                  </a:lnTo>
                  <a:lnTo>
                    <a:pt x="155" y="718"/>
                  </a:lnTo>
                  <a:lnTo>
                    <a:pt x="155" y="720"/>
                  </a:lnTo>
                  <a:lnTo>
                    <a:pt x="155" y="721"/>
                  </a:lnTo>
                  <a:lnTo>
                    <a:pt x="153" y="723"/>
                  </a:lnTo>
                  <a:lnTo>
                    <a:pt x="153" y="725"/>
                  </a:lnTo>
                  <a:lnTo>
                    <a:pt x="151" y="727"/>
                  </a:lnTo>
                  <a:lnTo>
                    <a:pt x="149" y="729"/>
                  </a:lnTo>
                  <a:lnTo>
                    <a:pt x="147" y="731"/>
                  </a:lnTo>
                  <a:lnTo>
                    <a:pt x="145" y="733"/>
                  </a:lnTo>
                  <a:lnTo>
                    <a:pt x="144" y="733"/>
                  </a:lnTo>
                  <a:lnTo>
                    <a:pt x="140" y="733"/>
                  </a:lnTo>
                  <a:lnTo>
                    <a:pt x="138" y="733"/>
                  </a:lnTo>
                  <a:lnTo>
                    <a:pt x="136" y="731"/>
                  </a:lnTo>
                  <a:lnTo>
                    <a:pt x="134" y="731"/>
                  </a:lnTo>
                  <a:lnTo>
                    <a:pt x="130" y="729"/>
                  </a:lnTo>
                  <a:lnTo>
                    <a:pt x="128" y="729"/>
                  </a:lnTo>
                  <a:lnTo>
                    <a:pt x="127" y="727"/>
                  </a:lnTo>
                  <a:lnTo>
                    <a:pt x="127" y="725"/>
                  </a:lnTo>
                  <a:lnTo>
                    <a:pt x="125" y="723"/>
                  </a:lnTo>
                  <a:lnTo>
                    <a:pt x="123" y="721"/>
                  </a:lnTo>
                  <a:lnTo>
                    <a:pt x="123" y="720"/>
                  </a:lnTo>
                  <a:lnTo>
                    <a:pt x="123" y="718"/>
                  </a:lnTo>
                  <a:lnTo>
                    <a:pt x="123" y="716"/>
                  </a:lnTo>
                  <a:lnTo>
                    <a:pt x="123" y="712"/>
                  </a:lnTo>
                  <a:lnTo>
                    <a:pt x="125" y="712"/>
                  </a:lnTo>
                  <a:lnTo>
                    <a:pt x="125" y="710"/>
                  </a:lnTo>
                  <a:lnTo>
                    <a:pt x="125" y="708"/>
                  </a:lnTo>
                  <a:lnTo>
                    <a:pt x="127" y="704"/>
                  </a:lnTo>
                  <a:lnTo>
                    <a:pt x="128" y="702"/>
                  </a:lnTo>
                  <a:lnTo>
                    <a:pt x="128" y="701"/>
                  </a:lnTo>
                  <a:lnTo>
                    <a:pt x="130" y="699"/>
                  </a:lnTo>
                  <a:lnTo>
                    <a:pt x="130" y="697"/>
                  </a:lnTo>
                  <a:lnTo>
                    <a:pt x="130" y="693"/>
                  </a:lnTo>
                  <a:lnTo>
                    <a:pt x="130" y="691"/>
                  </a:lnTo>
                  <a:lnTo>
                    <a:pt x="132" y="691"/>
                  </a:lnTo>
                  <a:lnTo>
                    <a:pt x="134" y="691"/>
                  </a:lnTo>
                  <a:lnTo>
                    <a:pt x="136" y="695"/>
                  </a:lnTo>
                  <a:lnTo>
                    <a:pt x="138" y="695"/>
                  </a:lnTo>
                  <a:lnTo>
                    <a:pt x="140" y="697"/>
                  </a:lnTo>
                  <a:lnTo>
                    <a:pt x="140" y="695"/>
                  </a:lnTo>
                  <a:lnTo>
                    <a:pt x="138" y="693"/>
                  </a:lnTo>
                  <a:lnTo>
                    <a:pt x="136" y="691"/>
                  </a:lnTo>
                  <a:lnTo>
                    <a:pt x="134" y="689"/>
                  </a:lnTo>
                  <a:lnTo>
                    <a:pt x="132" y="689"/>
                  </a:lnTo>
                  <a:lnTo>
                    <a:pt x="130" y="689"/>
                  </a:lnTo>
                  <a:lnTo>
                    <a:pt x="128" y="689"/>
                  </a:lnTo>
                  <a:lnTo>
                    <a:pt x="128" y="687"/>
                  </a:lnTo>
                  <a:lnTo>
                    <a:pt x="127" y="687"/>
                  </a:lnTo>
                  <a:lnTo>
                    <a:pt x="127" y="689"/>
                  </a:lnTo>
                  <a:lnTo>
                    <a:pt x="127" y="691"/>
                  </a:lnTo>
                  <a:lnTo>
                    <a:pt x="127" y="693"/>
                  </a:lnTo>
                  <a:lnTo>
                    <a:pt x="127" y="695"/>
                  </a:lnTo>
                  <a:lnTo>
                    <a:pt x="127" y="697"/>
                  </a:lnTo>
                  <a:lnTo>
                    <a:pt x="125" y="697"/>
                  </a:lnTo>
                  <a:lnTo>
                    <a:pt x="125" y="699"/>
                  </a:lnTo>
                  <a:lnTo>
                    <a:pt x="125" y="701"/>
                  </a:lnTo>
                  <a:lnTo>
                    <a:pt x="123" y="701"/>
                  </a:lnTo>
                  <a:lnTo>
                    <a:pt x="123" y="702"/>
                  </a:lnTo>
                  <a:lnTo>
                    <a:pt x="121" y="702"/>
                  </a:lnTo>
                  <a:lnTo>
                    <a:pt x="123" y="702"/>
                  </a:lnTo>
                  <a:lnTo>
                    <a:pt x="123" y="704"/>
                  </a:lnTo>
                  <a:lnTo>
                    <a:pt x="121" y="704"/>
                  </a:lnTo>
                  <a:lnTo>
                    <a:pt x="121" y="706"/>
                  </a:lnTo>
                  <a:lnTo>
                    <a:pt x="119" y="708"/>
                  </a:lnTo>
                  <a:lnTo>
                    <a:pt x="121" y="708"/>
                  </a:lnTo>
                  <a:lnTo>
                    <a:pt x="119" y="710"/>
                  </a:lnTo>
                  <a:lnTo>
                    <a:pt x="119" y="712"/>
                  </a:lnTo>
                  <a:lnTo>
                    <a:pt x="119" y="714"/>
                  </a:lnTo>
                  <a:lnTo>
                    <a:pt x="117" y="714"/>
                  </a:lnTo>
                  <a:lnTo>
                    <a:pt x="117" y="718"/>
                  </a:lnTo>
                  <a:lnTo>
                    <a:pt x="117" y="723"/>
                  </a:lnTo>
                  <a:lnTo>
                    <a:pt x="117" y="725"/>
                  </a:lnTo>
                  <a:lnTo>
                    <a:pt x="111" y="725"/>
                  </a:lnTo>
                  <a:lnTo>
                    <a:pt x="109" y="725"/>
                  </a:lnTo>
                  <a:lnTo>
                    <a:pt x="109" y="723"/>
                  </a:lnTo>
                  <a:lnTo>
                    <a:pt x="108" y="723"/>
                  </a:lnTo>
                  <a:lnTo>
                    <a:pt x="106" y="723"/>
                  </a:lnTo>
                  <a:lnTo>
                    <a:pt x="104" y="723"/>
                  </a:lnTo>
                  <a:lnTo>
                    <a:pt x="102" y="723"/>
                  </a:lnTo>
                  <a:lnTo>
                    <a:pt x="100" y="723"/>
                  </a:lnTo>
                  <a:lnTo>
                    <a:pt x="98" y="723"/>
                  </a:lnTo>
                  <a:lnTo>
                    <a:pt x="96" y="723"/>
                  </a:lnTo>
                  <a:lnTo>
                    <a:pt x="94" y="723"/>
                  </a:lnTo>
                  <a:lnTo>
                    <a:pt x="92" y="723"/>
                  </a:lnTo>
                  <a:lnTo>
                    <a:pt x="92" y="725"/>
                  </a:lnTo>
                  <a:lnTo>
                    <a:pt x="91" y="725"/>
                  </a:lnTo>
                  <a:lnTo>
                    <a:pt x="89" y="725"/>
                  </a:lnTo>
                  <a:lnTo>
                    <a:pt x="87" y="725"/>
                  </a:lnTo>
                  <a:lnTo>
                    <a:pt x="85" y="725"/>
                  </a:lnTo>
                  <a:lnTo>
                    <a:pt x="87" y="725"/>
                  </a:lnTo>
                  <a:lnTo>
                    <a:pt x="87" y="727"/>
                  </a:lnTo>
                  <a:lnTo>
                    <a:pt x="85" y="727"/>
                  </a:lnTo>
                  <a:lnTo>
                    <a:pt x="85" y="729"/>
                  </a:lnTo>
                  <a:lnTo>
                    <a:pt x="81" y="729"/>
                  </a:lnTo>
                  <a:lnTo>
                    <a:pt x="81" y="731"/>
                  </a:lnTo>
                  <a:lnTo>
                    <a:pt x="79" y="731"/>
                  </a:lnTo>
                  <a:lnTo>
                    <a:pt x="77" y="733"/>
                  </a:lnTo>
                  <a:lnTo>
                    <a:pt x="75" y="735"/>
                  </a:lnTo>
                  <a:lnTo>
                    <a:pt x="73" y="735"/>
                  </a:lnTo>
                  <a:lnTo>
                    <a:pt x="72" y="733"/>
                  </a:lnTo>
                  <a:lnTo>
                    <a:pt x="70" y="733"/>
                  </a:lnTo>
                  <a:lnTo>
                    <a:pt x="60" y="723"/>
                  </a:lnTo>
                  <a:lnTo>
                    <a:pt x="58" y="720"/>
                  </a:lnTo>
                  <a:lnTo>
                    <a:pt x="56" y="718"/>
                  </a:lnTo>
                  <a:lnTo>
                    <a:pt x="55" y="716"/>
                  </a:lnTo>
                  <a:lnTo>
                    <a:pt x="53" y="712"/>
                  </a:lnTo>
                  <a:lnTo>
                    <a:pt x="53" y="710"/>
                  </a:lnTo>
                  <a:lnTo>
                    <a:pt x="51" y="710"/>
                  </a:lnTo>
                  <a:lnTo>
                    <a:pt x="51" y="708"/>
                  </a:lnTo>
                  <a:lnTo>
                    <a:pt x="49" y="706"/>
                  </a:lnTo>
                  <a:lnTo>
                    <a:pt x="49" y="704"/>
                  </a:lnTo>
                  <a:lnTo>
                    <a:pt x="47" y="702"/>
                  </a:lnTo>
                  <a:lnTo>
                    <a:pt x="45" y="701"/>
                  </a:lnTo>
                  <a:lnTo>
                    <a:pt x="43" y="697"/>
                  </a:lnTo>
                  <a:lnTo>
                    <a:pt x="39" y="691"/>
                  </a:lnTo>
                  <a:lnTo>
                    <a:pt x="37" y="689"/>
                  </a:lnTo>
                  <a:lnTo>
                    <a:pt x="37" y="687"/>
                  </a:lnTo>
                  <a:lnTo>
                    <a:pt x="37" y="685"/>
                  </a:lnTo>
                  <a:lnTo>
                    <a:pt x="37" y="684"/>
                  </a:lnTo>
                  <a:lnTo>
                    <a:pt x="37" y="682"/>
                  </a:lnTo>
                  <a:lnTo>
                    <a:pt x="37" y="680"/>
                  </a:lnTo>
                  <a:lnTo>
                    <a:pt x="37" y="678"/>
                  </a:lnTo>
                  <a:lnTo>
                    <a:pt x="37" y="674"/>
                  </a:lnTo>
                  <a:lnTo>
                    <a:pt x="37" y="672"/>
                  </a:lnTo>
                  <a:lnTo>
                    <a:pt x="39" y="672"/>
                  </a:lnTo>
                  <a:lnTo>
                    <a:pt x="39" y="670"/>
                  </a:lnTo>
                  <a:lnTo>
                    <a:pt x="41" y="668"/>
                  </a:lnTo>
                  <a:lnTo>
                    <a:pt x="41" y="666"/>
                  </a:lnTo>
                  <a:lnTo>
                    <a:pt x="41" y="668"/>
                  </a:lnTo>
                  <a:lnTo>
                    <a:pt x="43" y="666"/>
                  </a:lnTo>
                  <a:lnTo>
                    <a:pt x="43" y="665"/>
                  </a:lnTo>
                  <a:lnTo>
                    <a:pt x="43" y="663"/>
                  </a:lnTo>
                  <a:lnTo>
                    <a:pt x="43" y="661"/>
                  </a:lnTo>
                  <a:lnTo>
                    <a:pt x="43" y="659"/>
                  </a:lnTo>
                  <a:lnTo>
                    <a:pt x="45" y="659"/>
                  </a:lnTo>
                  <a:lnTo>
                    <a:pt x="45" y="661"/>
                  </a:lnTo>
                  <a:lnTo>
                    <a:pt x="47" y="661"/>
                  </a:lnTo>
                  <a:lnTo>
                    <a:pt x="47" y="659"/>
                  </a:lnTo>
                  <a:lnTo>
                    <a:pt x="49" y="659"/>
                  </a:lnTo>
                  <a:lnTo>
                    <a:pt x="49" y="657"/>
                  </a:lnTo>
                  <a:lnTo>
                    <a:pt x="47" y="657"/>
                  </a:lnTo>
                  <a:lnTo>
                    <a:pt x="47" y="655"/>
                  </a:lnTo>
                  <a:lnTo>
                    <a:pt x="49" y="655"/>
                  </a:lnTo>
                  <a:lnTo>
                    <a:pt x="51" y="655"/>
                  </a:lnTo>
                  <a:lnTo>
                    <a:pt x="53" y="655"/>
                  </a:lnTo>
                  <a:lnTo>
                    <a:pt x="55" y="655"/>
                  </a:lnTo>
                  <a:lnTo>
                    <a:pt x="56" y="655"/>
                  </a:lnTo>
                  <a:lnTo>
                    <a:pt x="58" y="657"/>
                  </a:lnTo>
                  <a:lnTo>
                    <a:pt x="60" y="657"/>
                  </a:lnTo>
                  <a:lnTo>
                    <a:pt x="62" y="659"/>
                  </a:lnTo>
                  <a:lnTo>
                    <a:pt x="62" y="661"/>
                  </a:lnTo>
                  <a:lnTo>
                    <a:pt x="64" y="665"/>
                  </a:lnTo>
                  <a:lnTo>
                    <a:pt x="64" y="666"/>
                  </a:lnTo>
                  <a:lnTo>
                    <a:pt x="66" y="670"/>
                  </a:lnTo>
                  <a:lnTo>
                    <a:pt x="66" y="672"/>
                  </a:lnTo>
                  <a:lnTo>
                    <a:pt x="66" y="676"/>
                  </a:lnTo>
                  <a:lnTo>
                    <a:pt x="68" y="678"/>
                  </a:lnTo>
                  <a:lnTo>
                    <a:pt x="72" y="678"/>
                  </a:lnTo>
                  <a:lnTo>
                    <a:pt x="73" y="678"/>
                  </a:lnTo>
                  <a:lnTo>
                    <a:pt x="73" y="676"/>
                  </a:lnTo>
                  <a:lnTo>
                    <a:pt x="70" y="676"/>
                  </a:lnTo>
                  <a:lnTo>
                    <a:pt x="68" y="676"/>
                  </a:lnTo>
                  <a:lnTo>
                    <a:pt x="66" y="676"/>
                  </a:lnTo>
                  <a:lnTo>
                    <a:pt x="68" y="674"/>
                  </a:lnTo>
                  <a:lnTo>
                    <a:pt x="68" y="672"/>
                  </a:lnTo>
                  <a:lnTo>
                    <a:pt x="68" y="668"/>
                  </a:lnTo>
                  <a:lnTo>
                    <a:pt x="66" y="668"/>
                  </a:lnTo>
                  <a:lnTo>
                    <a:pt x="66" y="666"/>
                  </a:lnTo>
                  <a:lnTo>
                    <a:pt x="64" y="665"/>
                  </a:lnTo>
                  <a:lnTo>
                    <a:pt x="64" y="663"/>
                  </a:lnTo>
                  <a:lnTo>
                    <a:pt x="64" y="661"/>
                  </a:lnTo>
                  <a:lnTo>
                    <a:pt x="62" y="659"/>
                  </a:lnTo>
                  <a:lnTo>
                    <a:pt x="62" y="657"/>
                  </a:lnTo>
                  <a:lnTo>
                    <a:pt x="62" y="655"/>
                  </a:lnTo>
                  <a:lnTo>
                    <a:pt x="62" y="653"/>
                  </a:lnTo>
                  <a:lnTo>
                    <a:pt x="64" y="651"/>
                  </a:lnTo>
                  <a:lnTo>
                    <a:pt x="66" y="651"/>
                  </a:lnTo>
                  <a:lnTo>
                    <a:pt x="68" y="649"/>
                  </a:lnTo>
                  <a:lnTo>
                    <a:pt x="70" y="649"/>
                  </a:lnTo>
                  <a:lnTo>
                    <a:pt x="73" y="646"/>
                  </a:lnTo>
                  <a:lnTo>
                    <a:pt x="75" y="646"/>
                  </a:lnTo>
                  <a:lnTo>
                    <a:pt x="77" y="642"/>
                  </a:lnTo>
                  <a:lnTo>
                    <a:pt x="79" y="640"/>
                  </a:lnTo>
                  <a:lnTo>
                    <a:pt x="81" y="640"/>
                  </a:lnTo>
                  <a:lnTo>
                    <a:pt x="81" y="638"/>
                  </a:lnTo>
                  <a:lnTo>
                    <a:pt x="83" y="638"/>
                  </a:lnTo>
                  <a:lnTo>
                    <a:pt x="85" y="640"/>
                  </a:lnTo>
                  <a:lnTo>
                    <a:pt x="85" y="638"/>
                  </a:lnTo>
                  <a:lnTo>
                    <a:pt x="87" y="638"/>
                  </a:lnTo>
                  <a:lnTo>
                    <a:pt x="89" y="638"/>
                  </a:lnTo>
                  <a:lnTo>
                    <a:pt x="92" y="636"/>
                  </a:lnTo>
                  <a:lnTo>
                    <a:pt x="92" y="634"/>
                  </a:lnTo>
                  <a:lnTo>
                    <a:pt x="94" y="632"/>
                  </a:lnTo>
                  <a:lnTo>
                    <a:pt x="96" y="632"/>
                  </a:lnTo>
                  <a:lnTo>
                    <a:pt x="96" y="634"/>
                  </a:lnTo>
                  <a:lnTo>
                    <a:pt x="98" y="634"/>
                  </a:lnTo>
                  <a:lnTo>
                    <a:pt x="100" y="636"/>
                  </a:lnTo>
                  <a:lnTo>
                    <a:pt x="100" y="634"/>
                  </a:lnTo>
                  <a:lnTo>
                    <a:pt x="100" y="632"/>
                  </a:lnTo>
                  <a:lnTo>
                    <a:pt x="102" y="631"/>
                  </a:lnTo>
                  <a:lnTo>
                    <a:pt x="104" y="629"/>
                  </a:lnTo>
                  <a:lnTo>
                    <a:pt x="106" y="627"/>
                  </a:lnTo>
                  <a:lnTo>
                    <a:pt x="106" y="625"/>
                  </a:lnTo>
                  <a:lnTo>
                    <a:pt x="108" y="625"/>
                  </a:lnTo>
                  <a:lnTo>
                    <a:pt x="108" y="623"/>
                  </a:lnTo>
                  <a:lnTo>
                    <a:pt x="109" y="623"/>
                  </a:lnTo>
                  <a:lnTo>
                    <a:pt x="111" y="621"/>
                  </a:lnTo>
                  <a:lnTo>
                    <a:pt x="115" y="619"/>
                  </a:lnTo>
                  <a:lnTo>
                    <a:pt x="117" y="619"/>
                  </a:lnTo>
                  <a:lnTo>
                    <a:pt x="117" y="621"/>
                  </a:lnTo>
                  <a:lnTo>
                    <a:pt x="117" y="623"/>
                  </a:lnTo>
                  <a:lnTo>
                    <a:pt x="117" y="621"/>
                  </a:lnTo>
                  <a:lnTo>
                    <a:pt x="117" y="619"/>
                  </a:lnTo>
                  <a:lnTo>
                    <a:pt x="119" y="617"/>
                  </a:lnTo>
                  <a:lnTo>
                    <a:pt x="121" y="617"/>
                  </a:lnTo>
                  <a:lnTo>
                    <a:pt x="121" y="615"/>
                  </a:lnTo>
                  <a:lnTo>
                    <a:pt x="121" y="613"/>
                  </a:lnTo>
                  <a:lnTo>
                    <a:pt x="123" y="613"/>
                  </a:lnTo>
                  <a:lnTo>
                    <a:pt x="123" y="612"/>
                  </a:lnTo>
                  <a:lnTo>
                    <a:pt x="127" y="610"/>
                  </a:lnTo>
                  <a:lnTo>
                    <a:pt x="128" y="608"/>
                  </a:lnTo>
                  <a:lnTo>
                    <a:pt x="130" y="606"/>
                  </a:lnTo>
                  <a:lnTo>
                    <a:pt x="134" y="604"/>
                  </a:lnTo>
                  <a:lnTo>
                    <a:pt x="136" y="602"/>
                  </a:lnTo>
                  <a:lnTo>
                    <a:pt x="138" y="600"/>
                  </a:lnTo>
                  <a:lnTo>
                    <a:pt x="140" y="600"/>
                  </a:lnTo>
                  <a:lnTo>
                    <a:pt x="142" y="600"/>
                  </a:lnTo>
                  <a:lnTo>
                    <a:pt x="144" y="600"/>
                  </a:lnTo>
                  <a:lnTo>
                    <a:pt x="144" y="598"/>
                  </a:lnTo>
                  <a:lnTo>
                    <a:pt x="144" y="596"/>
                  </a:lnTo>
                  <a:lnTo>
                    <a:pt x="142" y="595"/>
                  </a:lnTo>
                  <a:lnTo>
                    <a:pt x="140" y="595"/>
                  </a:lnTo>
                  <a:lnTo>
                    <a:pt x="136" y="598"/>
                  </a:lnTo>
                  <a:lnTo>
                    <a:pt x="134" y="598"/>
                  </a:lnTo>
                  <a:lnTo>
                    <a:pt x="134" y="600"/>
                  </a:lnTo>
                  <a:lnTo>
                    <a:pt x="132" y="602"/>
                  </a:lnTo>
                  <a:lnTo>
                    <a:pt x="130" y="604"/>
                  </a:lnTo>
                  <a:lnTo>
                    <a:pt x="128" y="604"/>
                  </a:lnTo>
                  <a:lnTo>
                    <a:pt x="127" y="606"/>
                  </a:lnTo>
                  <a:lnTo>
                    <a:pt x="125" y="608"/>
                  </a:lnTo>
                  <a:lnTo>
                    <a:pt x="123" y="610"/>
                  </a:lnTo>
                  <a:lnTo>
                    <a:pt x="121" y="612"/>
                  </a:lnTo>
                  <a:lnTo>
                    <a:pt x="119" y="613"/>
                  </a:lnTo>
                  <a:lnTo>
                    <a:pt x="115" y="615"/>
                  </a:lnTo>
                  <a:lnTo>
                    <a:pt x="113" y="615"/>
                  </a:lnTo>
                  <a:lnTo>
                    <a:pt x="111" y="615"/>
                  </a:lnTo>
                  <a:lnTo>
                    <a:pt x="109" y="615"/>
                  </a:lnTo>
                  <a:lnTo>
                    <a:pt x="109" y="617"/>
                  </a:lnTo>
                  <a:lnTo>
                    <a:pt x="108" y="615"/>
                  </a:lnTo>
                  <a:lnTo>
                    <a:pt x="108" y="617"/>
                  </a:lnTo>
                  <a:lnTo>
                    <a:pt x="108" y="619"/>
                  </a:lnTo>
                  <a:lnTo>
                    <a:pt x="104" y="621"/>
                  </a:lnTo>
                  <a:lnTo>
                    <a:pt x="104" y="623"/>
                  </a:lnTo>
                  <a:lnTo>
                    <a:pt x="102" y="623"/>
                  </a:lnTo>
                  <a:lnTo>
                    <a:pt x="100" y="625"/>
                  </a:lnTo>
                  <a:lnTo>
                    <a:pt x="98" y="627"/>
                  </a:lnTo>
                  <a:lnTo>
                    <a:pt x="96" y="627"/>
                  </a:lnTo>
                  <a:lnTo>
                    <a:pt x="92" y="627"/>
                  </a:lnTo>
                  <a:lnTo>
                    <a:pt x="91" y="627"/>
                  </a:lnTo>
                  <a:lnTo>
                    <a:pt x="89" y="625"/>
                  </a:lnTo>
                  <a:lnTo>
                    <a:pt x="89" y="627"/>
                  </a:lnTo>
                  <a:lnTo>
                    <a:pt x="91" y="629"/>
                  </a:lnTo>
                  <a:lnTo>
                    <a:pt x="89" y="629"/>
                  </a:lnTo>
                  <a:lnTo>
                    <a:pt x="87" y="631"/>
                  </a:lnTo>
                  <a:lnTo>
                    <a:pt x="85" y="631"/>
                  </a:lnTo>
                  <a:lnTo>
                    <a:pt x="83" y="632"/>
                  </a:lnTo>
                  <a:lnTo>
                    <a:pt x="81" y="632"/>
                  </a:lnTo>
                  <a:lnTo>
                    <a:pt x="77" y="634"/>
                  </a:lnTo>
                  <a:lnTo>
                    <a:pt x="75" y="636"/>
                  </a:lnTo>
                  <a:lnTo>
                    <a:pt x="73" y="636"/>
                  </a:lnTo>
                  <a:lnTo>
                    <a:pt x="72" y="638"/>
                  </a:lnTo>
                  <a:lnTo>
                    <a:pt x="70" y="638"/>
                  </a:lnTo>
                  <a:lnTo>
                    <a:pt x="68" y="638"/>
                  </a:lnTo>
                  <a:lnTo>
                    <a:pt x="68" y="640"/>
                  </a:lnTo>
                  <a:lnTo>
                    <a:pt x="70" y="640"/>
                  </a:lnTo>
                  <a:lnTo>
                    <a:pt x="68" y="640"/>
                  </a:lnTo>
                  <a:lnTo>
                    <a:pt x="66" y="642"/>
                  </a:lnTo>
                  <a:lnTo>
                    <a:pt x="64" y="644"/>
                  </a:lnTo>
                  <a:lnTo>
                    <a:pt x="62" y="646"/>
                  </a:lnTo>
                  <a:lnTo>
                    <a:pt x="60" y="646"/>
                  </a:lnTo>
                  <a:lnTo>
                    <a:pt x="58" y="646"/>
                  </a:lnTo>
                  <a:lnTo>
                    <a:pt x="56" y="648"/>
                  </a:lnTo>
                  <a:lnTo>
                    <a:pt x="55" y="648"/>
                  </a:lnTo>
                  <a:lnTo>
                    <a:pt x="53" y="648"/>
                  </a:lnTo>
                  <a:lnTo>
                    <a:pt x="49" y="649"/>
                  </a:lnTo>
                  <a:lnTo>
                    <a:pt x="49" y="651"/>
                  </a:lnTo>
                  <a:lnTo>
                    <a:pt x="47" y="651"/>
                  </a:lnTo>
                  <a:lnTo>
                    <a:pt x="45" y="651"/>
                  </a:lnTo>
                  <a:lnTo>
                    <a:pt x="43" y="653"/>
                  </a:lnTo>
                  <a:lnTo>
                    <a:pt x="41" y="655"/>
                  </a:lnTo>
                  <a:lnTo>
                    <a:pt x="39" y="657"/>
                  </a:lnTo>
                  <a:lnTo>
                    <a:pt x="37" y="661"/>
                  </a:lnTo>
                  <a:lnTo>
                    <a:pt x="37" y="663"/>
                  </a:lnTo>
                  <a:lnTo>
                    <a:pt x="36" y="665"/>
                  </a:lnTo>
                  <a:lnTo>
                    <a:pt x="36" y="666"/>
                  </a:lnTo>
                  <a:lnTo>
                    <a:pt x="36" y="668"/>
                  </a:lnTo>
                  <a:lnTo>
                    <a:pt x="34" y="668"/>
                  </a:lnTo>
                  <a:lnTo>
                    <a:pt x="34" y="670"/>
                  </a:lnTo>
                  <a:lnTo>
                    <a:pt x="34" y="672"/>
                  </a:lnTo>
                  <a:lnTo>
                    <a:pt x="32" y="672"/>
                  </a:lnTo>
                  <a:lnTo>
                    <a:pt x="32" y="670"/>
                  </a:lnTo>
                  <a:lnTo>
                    <a:pt x="30" y="670"/>
                  </a:lnTo>
                  <a:lnTo>
                    <a:pt x="28" y="668"/>
                  </a:lnTo>
                  <a:lnTo>
                    <a:pt x="26" y="666"/>
                  </a:lnTo>
                  <a:lnTo>
                    <a:pt x="24" y="665"/>
                  </a:lnTo>
                  <a:lnTo>
                    <a:pt x="22" y="663"/>
                  </a:lnTo>
                  <a:lnTo>
                    <a:pt x="22" y="661"/>
                  </a:lnTo>
                  <a:lnTo>
                    <a:pt x="22" y="659"/>
                  </a:lnTo>
                  <a:lnTo>
                    <a:pt x="20" y="659"/>
                  </a:lnTo>
                  <a:lnTo>
                    <a:pt x="20" y="657"/>
                  </a:lnTo>
                  <a:lnTo>
                    <a:pt x="20" y="655"/>
                  </a:lnTo>
                  <a:lnTo>
                    <a:pt x="19" y="655"/>
                  </a:lnTo>
                  <a:lnTo>
                    <a:pt x="19" y="653"/>
                  </a:lnTo>
                  <a:lnTo>
                    <a:pt x="17" y="651"/>
                  </a:lnTo>
                  <a:lnTo>
                    <a:pt x="17" y="648"/>
                  </a:lnTo>
                  <a:lnTo>
                    <a:pt x="15" y="648"/>
                  </a:lnTo>
                  <a:lnTo>
                    <a:pt x="15" y="646"/>
                  </a:lnTo>
                  <a:lnTo>
                    <a:pt x="13" y="644"/>
                  </a:lnTo>
                  <a:lnTo>
                    <a:pt x="11" y="642"/>
                  </a:lnTo>
                  <a:lnTo>
                    <a:pt x="11" y="640"/>
                  </a:lnTo>
                  <a:lnTo>
                    <a:pt x="9" y="640"/>
                  </a:lnTo>
                  <a:lnTo>
                    <a:pt x="9" y="638"/>
                  </a:lnTo>
                  <a:lnTo>
                    <a:pt x="9" y="636"/>
                  </a:lnTo>
                  <a:lnTo>
                    <a:pt x="7" y="636"/>
                  </a:lnTo>
                  <a:lnTo>
                    <a:pt x="7" y="634"/>
                  </a:lnTo>
                  <a:lnTo>
                    <a:pt x="5" y="634"/>
                  </a:lnTo>
                  <a:lnTo>
                    <a:pt x="5" y="632"/>
                  </a:lnTo>
                  <a:lnTo>
                    <a:pt x="5" y="631"/>
                  </a:lnTo>
                  <a:lnTo>
                    <a:pt x="3" y="631"/>
                  </a:lnTo>
                  <a:lnTo>
                    <a:pt x="3" y="629"/>
                  </a:lnTo>
                  <a:lnTo>
                    <a:pt x="1" y="629"/>
                  </a:lnTo>
                  <a:lnTo>
                    <a:pt x="1" y="627"/>
                  </a:lnTo>
                  <a:lnTo>
                    <a:pt x="0" y="625"/>
                  </a:lnTo>
                  <a:lnTo>
                    <a:pt x="3" y="621"/>
                  </a:lnTo>
                  <a:lnTo>
                    <a:pt x="13" y="606"/>
                  </a:lnTo>
                  <a:lnTo>
                    <a:pt x="15" y="604"/>
                  </a:lnTo>
                  <a:lnTo>
                    <a:pt x="15" y="602"/>
                  </a:lnTo>
                  <a:lnTo>
                    <a:pt x="19" y="595"/>
                  </a:lnTo>
                  <a:lnTo>
                    <a:pt x="20" y="591"/>
                  </a:lnTo>
                  <a:lnTo>
                    <a:pt x="22" y="585"/>
                  </a:lnTo>
                  <a:lnTo>
                    <a:pt x="24" y="583"/>
                  </a:lnTo>
                  <a:lnTo>
                    <a:pt x="28" y="574"/>
                  </a:lnTo>
                  <a:lnTo>
                    <a:pt x="32" y="566"/>
                  </a:lnTo>
                  <a:lnTo>
                    <a:pt x="36" y="557"/>
                  </a:lnTo>
                  <a:lnTo>
                    <a:pt x="41" y="547"/>
                  </a:lnTo>
                  <a:lnTo>
                    <a:pt x="45" y="540"/>
                  </a:lnTo>
                  <a:lnTo>
                    <a:pt x="53" y="530"/>
                  </a:lnTo>
                  <a:lnTo>
                    <a:pt x="55" y="524"/>
                  </a:lnTo>
                  <a:lnTo>
                    <a:pt x="58" y="523"/>
                  </a:lnTo>
                  <a:lnTo>
                    <a:pt x="58" y="521"/>
                  </a:lnTo>
                  <a:lnTo>
                    <a:pt x="56" y="519"/>
                  </a:lnTo>
                  <a:lnTo>
                    <a:pt x="58" y="517"/>
                  </a:lnTo>
                  <a:lnTo>
                    <a:pt x="56" y="515"/>
                  </a:lnTo>
                  <a:lnTo>
                    <a:pt x="56" y="513"/>
                  </a:lnTo>
                  <a:lnTo>
                    <a:pt x="55" y="513"/>
                  </a:lnTo>
                  <a:lnTo>
                    <a:pt x="55" y="511"/>
                  </a:lnTo>
                  <a:lnTo>
                    <a:pt x="55" y="509"/>
                  </a:lnTo>
                  <a:lnTo>
                    <a:pt x="53" y="509"/>
                  </a:lnTo>
                  <a:lnTo>
                    <a:pt x="51" y="509"/>
                  </a:lnTo>
                  <a:lnTo>
                    <a:pt x="51" y="511"/>
                  </a:lnTo>
                  <a:lnTo>
                    <a:pt x="51" y="513"/>
                  </a:lnTo>
                  <a:lnTo>
                    <a:pt x="49" y="513"/>
                  </a:lnTo>
                  <a:lnTo>
                    <a:pt x="47" y="511"/>
                  </a:lnTo>
                  <a:lnTo>
                    <a:pt x="45" y="511"/>
                  </a:lnTo>
                  <a:lnTo>
                    <a:pt x="43" y="511"/>
                  </a:lnTo>
                  <a:lnTo>
                    <a:pt x="41" y="511"/>
                  </a:lnTo>
                  <a:lnTo>
                    <a:pt x="41" y="509"/>
                  </a:lnTo>
                  <a:lnTo>
                    <a:pt x="39" y="507"/>
                  </a:lnTo>
                  <a:lnTo>
                    <a:pt x="39" y="506"/>
                  </a:lnTo>
                  <a:lnTo>
                    <a:pt x="39" y="504"/>
                  </a:lnTo>
                  <a:lnTo>
                    <a:pt x="36" y="506"/>
                  </a:lnTo>
                  <a:lnTo>
                    <a:pt x="37" y="504"/>
                  </a:lnTo>
                  <a:lnTo>
                    <a:pt x="36" y="502"/>
                  </a:lnTo>
                  <a:lnTo>
                    <a:pt x="36" y="500"/>
                  </a:lnTo>
                  <a:lnTo>
                    <a:pt x="36" y="498"/>
                  </a:lnTo>
                  <a:lnTo>
                    <a:pt x="36" y="496"/>
                  </a:lnTo>
                  <a:lnTo>
                    <a:pt x="34" y="496"/>
                  </a:lnTo>
                  <a:lnTo>
                    <a:pt x="34" y="494"/>
                  </a:lnTo>
                  <a:lnTo>
                    <a:pt x="32" y="494"/>
                  </a:lnTo>
                  <a:lnTo>
                    <a:pt x="30" y="494"/>
                  </a:lnTo>
                  <a:lnTo>
                    <a:pt x="28" y="494"/>
                  </a:lnTo>
                  <a:lnTo>
                    <a:pt x="26" y="492"/>
                  </a:lnTo>
                  <a:lnTo>
                    <a:pt x="26" y="488"/>
                  </a:lnTo>
                  <a:lnTo>
                    <a:pt x="26" y="487"/>
                  </a:lnTo>
                  <a:lnTo>
                    <a:pt x="24" y="485"/>
                  </a:lnTo>
                  <a:lnTo>
                    <a:pt x="22" y="483"/>
                  </a:lnTo>
                  <a:lnTo>
                    <a:pt x="20" y="483"/>
                  </a:lnTo>
                  <a:lnTo>
                    <a:pt x="17" y="479"/>
                  </a:lnTo>
                  <a:lnTo>
                    <a:pt x="15" y="477"/>
                  </a:lnTo>
                  <a:lnTo>
                    <a:pt x="13" y="475"/>
                  </a:lnTo>
                  <a:lnTo>
                    <a:pt x="13" y="473"/>
                  </a:lnTo>
                  <a:lnTo>
                    <a:pt x="15" y="471"/>
                  </a:lnTo>
                  <a:lnTo>
                    <a:pt x="17" y="470"/>
                  </a:lnTo>
                  <a:lnTo>
                    <a:pt x="17" y="468"/>
                  </a:lnTo>
                  <a:lnTo>
                    <a:pt x="20" y="466"/>
                  </a:lnTo>
                  <a:lnTo>
                    <a:pt x="22" y="464"/>
                  </a:lnTo>
                  <a:lnTo>
                    <a:pt x="22" y="462"/>
                  </a:lnTo>
                  <a:lnTo>
                    <a:pt x="20" y="460"/>
                  </a:lnTo>
                  <a:lnTo>
                    <a:pt x="19" y="458"/>
                  </a:lnTo>
                  <a:lnTo>
                    <a:pt x="19" y="456"/>
                  </a:lnTo>
                  <a:lnTo>
                    <a:pt x="19" y="452"/>
                  </a:lnTo>
                  <a:lnTo>
                    <a:pt x="19" y="451"/>
                  </a:lnTo>
                  <a:lnTo>
                    <a:pt x="20" y="451"/>
                  </a:lnTo>
                  <a:lnTo>
                    <a:pt x="22" y="451"/>
                  </a:lnTo>
                  <a:lnTo>
                    <a:pt x="24" y="451"/>
                  </a:lnTo>
                  <a:lnTo>
                    <a:pt x="26" y="449"/>
                  </a:lnTo>
                  <a:lnTo>
                    <a:pt x="26" y="447"/>
                  </a:lnTo>
                  <a:lnTo>
                    <a:pt x="26" y="445"/>
                  </a:lnTo>
                  <a:lnTo>
                    <a:pt x="28" y="443"/>
                  </a:lnTo>
                  <a:lnTo>
                    <a:pt x="30" y="445"/>
                  </a:lnTo>
                  <a:lnTo>
                    <a:pt x="32" y="445"/>
                  </a:lnTo>
                  <a:lnTo>
                    <a:pt x="34" y="447"/>
                  </a:lnTo>
                  <a:lnTo>
                    <a:pt x="36" y="447"/>
                  </a:lnTo>
                  <a:lnTo>
                    <a:pt x="37" y="445"/>
                  </a:lnTo>
                  <a:lnTo>
                    <a:pt x="39" y="443"/>
                  </a:lnTo>
                  <a:lnTo>
                    <a:pt x="39" y="441"/>
                  </a:lnTo>
                  <a:lnTo>
                    <a:pt x="43" y="441"/>
                  </a:lnTo>
                  <a:lnTo>
                    <a:pt x="45" y="439"/>
                  </a:lnTo>
                  <a:lnTo>
                    <a:pt x="47" y="437"/>
                  </a:lnTo>
                  <a:lnTo>
                    <a:pt x="47" y="434"/>
                  </a:lnTo>
                  <a:lnTo>
                    <a:pt x="49" y="434"/>
                  </a:lnTo>
                  <a:lnTo>
                    <a:pt x="49" y="432"/>
                  </a:lnTo>
                  <a:lnTo>
                    <a:pt x="47" y="430"/>
                  </a:lnTo>
                  <a:lnTo>
                    <a:pt x="47" y="428"/>
                  </a:lnTo>
                  <a:lnTo>
                    <a:pt x="47" y="426"/>
                  </a:lnTo>
                  <a:lnTo>
                    <a:pt x="49" y="424"/>
                  </a:lnTo>
                  <a:lnTo>
                    <a:pt x="47" y="424"/>
                  </a:lnTo>
                  <a:lnTo>
                    <a:pt x="47" y="422"/>
                  </a:lnTo>
                  <a:lnTo>
                    <a:pt x="47" y="420"/>
                  </a:lnTo>
                  <a:lnTo>
                    <a:pt x="49" y="420"/>
                  </a:lnTo>
                  <a:lnTo>
                    <a:pt x="51" y="418"/>
                  </a:lnTo>
                  <a:lnTo>
                    <a:pt x="53" y="417"/>
                  </a:lnTo>
                  <a:lnTo>
                    <a:pt x="55" y="415"/>
                  </a:lnTo>
                  <a:lnTo>
                    <a:pt x="56" y="413"/>
                  </a:lnTo>
                  <a:lnTo>
                    <a:pt x="58" y="411"/>
                  </a:lnTo>
                  <a:lnTo>
                    <a:pt x="58" y="409"/>
                  </a:lnTo>
                  <a:lnTo>
                    <a:pt x="60" y="409"/>
                  </a:lnTo>
                  <a:lnTo>
                    <a:pt x="62" y="405"/>
                  </a:lnTo>
                  <a:lnTo>
                    <a:pt x="64" y="403"/>
                  </a:lnTo>
                  <a:lnTo>
                    <a:pt x="66" y="401"/>
                  </a:lnTo>
                  <a:lnTo>
                    <a:pt x="64" y="399"/>
                  </a:lnTo>
                  <a:lnTo>
                    <a:pt x="64" y="398"/>
                  </a:lnTo>
                  <a:lnTo>
                    <a:pt x="64" y="396"/>
                  </a:lnTo>
                  <a:lnTo>
                    <a:pt x="66" y="394"/>
                  </a:lnTo>
                  <a:lnTo>
                    <a:pt x="66" y="390"/>
                  </a:lnTo>
                  <a:lnTo>
                    <a:pt x="66" y="388"/>
                  </a:lnTo>
                  <a:lnTo>
                    <a:pt x="68" y="386"/>
                  </a:lnTo>
                  <a:lnTo>
                    <a:pt x="68" y="384"/>
                  </a:lnTo>
                  <a:lnTo>
                    <a:pt x="68" y="382"/>
                  </a:lnTo>
                  <a:lnTo>
                    <a:pt x="70" y="381"/>
                  </a:lnTo>
                  <a:lnTo>
                    <a:pt x="68" y="379"/>
                  </a:lnTo>
                  <a:lnTo>
                    <a:pt x="66" y="377"/>
                  </a:lnTo>
                  <a:lnTo>
                    <a:pt x="62" y="375"/>
                  </a:lnTo>
                  <a:lnTo>
                    <a:pt x="60" y="373"/>
                  </a:lnTo>
                  <a:lnTo>
                    <a:pt x="58" y="371"/>
                  </a:lnTo>
                  <a:lnTo>
                    <a:pt x="56" y="369"/>
                  </a:lnTo>
                  <a:lnTo>
                    <a:pt x="56" y="367"/>
                  </a:lnTo>
                  <a:lnTo>
                    <a:pt x="55" y="365"/>
                  </a:lnTo>
                  <a:lnTo>
                    <a:pt x="55" y="363"/>
                  </a:lnTo>
                  <a:lnTo>
                    <a:pt x="53" y="362"/>
                  </a:lnTo>
                  <a:lnTo>
                    <a:pt x="53" y="360"/>
                  </a:lnTo>
                  <a:lnTo>
                    <a:pt x="53" y="358"/>
                  </a:lnTo>
                  <a:lnTo>
                    <a:pt x="51" y="356"/>
                  </a:lnTo>
                  <a:lnTo>
                    <a:pt x="51" y="354"/>
                  </a:lnTo>
                  <a:lnTo>
                    <a:pt x="49" y="352"/>
                  </a:lnTo>
                  <a:lnTo>
                    <a:pt x="49" y="350"/>
                  </a:lnTo>
                  <a:lnTo>
                    <a:pt x="51" y="348"/>
                  </a:lnTo>
                  <a:lnTo>
                    <a:pt x="51" y="345"/>
                  </a:lnTo>
                  <a:lnTo>
                    <a:pt x="51" y="343"/>
                  </a:lnTo>
                  <a:lnTo>
                    <a:pt x="51" y="341"/>
                  </a:lnTo>
                  <a:lnTo>
                    <a:pt x="51" y="339"/>
                  </a:lnTo>
                  <a:lnTo>
                    <a:pt x="51" y="335"/>
                  </a:lnTo>
                  <a:lnTo>
                    <a:pt x="53" y="333"/>
                  </a:lnTo>
                  <a:lnTo>
                    <a:pt x="53" y="331"/>
                  </a:lnTo>
                  <a:lnTo>
                    <a:pt x="55" y="329"/>
                  </a:lnTo>
                  <a:lnTo>
                    <a:pt x="55" y="328"/>
                  </a:lnTo>
                  <a:lnTo>
                    <a:pt x="56" y="322"/>
                  </a:lnTo>
                  <a:lnTo>
                    <a:pt x="58" y="320"/>
                  </a:lnTo>
                  <a:lnTo>
                    <a:pt x="60" y="318"/>
                  </a:lnTo>
                  <a:lnTo>
                    <a:pt x="60" y="316"/>
                  </a:lnTo>
                  <a:lnTo>
                    <a:pt x="62" y="314"/>
                  </a:lnTo>
                  <a:lnTo>
                    <a:pt x="64" y="310"/>
                  </a:lnTo>
                  <a:lnTo>
                    <a:pt x="66" y="309"/>
                  </a:lnTo>
                  <a:lnTo>
                    <a:pt x="70" y="307"/>
                  </a:lnTo>
                  <a:lnTo>
                    <a:pt x="72" y="305"/>
                  </a:lnTo>
                  <a:lnTo>
                    <a:pt x="75" y="303"/>
                  </a:lnTo>
                  <a:lnTo>
                    <a:pt x="77" y="301"/>
                  </a:lnTo>
                  <a:lnTo>
                    <a:pt x="79" y="301"/>
                  </a:lnTo>
                  <a:lnTo>
                    <a:pt x="81" y="301"/>
                  </a:lnTo>
                  <a:lnTo>
                    <a:pt x="83" y="297"/>
                  </a:lnTo>
                  <a:lnTo>
                    <a:pt x="83" y="295"/>
                  </a:lnTo>
                  <a:lnTo>
                    <a:pt x="83" y="293"/>
                  </a:lnTo>
                  <a:lnTo>
                    <a:pt x="85" y="292"/>
                  </a:lnTo>
                  <a:lnTo>
                    <a:pt x="85" y="290"/>
                  </a:lnTo>
                  <a:lnTo>
                    <a:pt x="85" y="288"/>
                  </a:lnTo>
                  <a:lnTo>
                    <a:pt x="87" y="286"/>
                  </a:lnTo>
                  <a:lnTo>
                    <a:pt x="87" y="284"/>
                  </a:lnTo>
                  <a:lnTo>
                    <a:pt x="89" y="282"/>
                  </a:lnTo>
                  <a:lnTo>
                    <a:pt x="89" y="280"/>
                  </a:lnTo>
                  <a:lnTo>
                    <a:pt x="91" y="278"/>
                  </a:lnTo>
                  <a:lnTo>
                    <a:pt x="92" y="276"/>
                  </a:lnTo>
                  <a:lnTo>
                    <a:pt x="94" y="273"/>
                  </a:lnTo>
                  <a:lnTo>
                    <a:pt x="96" y="271"/>
                  </a:lnTo>
                  <a:lnTo>
                    <a:pt x="98" y="267"/>
                  </a:lnTo>
                  <a:lnTo>
                    <a:pt x="102" y="259"/>
                  </a:lnTo>
                  <a:lnTo>
                    <a:pt x="109" y="257"/>
                  </a:lnTo>
                  <a:lnTo>
                    <a:pt x="178" y="259"/>
                  </a:lnTo>
                  <a:lnTo>
                    <a:pt x="206" y="259"/>
                  </a:lnTo>
                  <a:lnTo>
                    <a:pt x="210" y="259"/>
                  </a:lnTo>
                  <a:lnTo>
                    <a:pt x="214" y="259"/>
                  </a:lnTo>
                  <a:lnTo>
                    <a:pt x="216" y="261"/>
                  </a:lnTo>
                  <a:lnTo>
                    <a:pt x="217" y="263"/>
                  </a:lnTo>
                  <a:lnTo>
                    <a:pt x="217" y="265"/>
                  </a:lnTo>
                  <a:lnTo>
                    <a:pt x="219" y="271"/>
                  </a:lnTo>
                  <a:lnTo>
                    <a:pt x="219" y="274"/>
                  </a:lnTo>
                  <a:lnTo>
                    <a:pt x="217" y="276"/>
                  </a:lnTo>
                  <a:lnTo>
                    <a:pt x="216" y="276"/>
                  </a:lnTo>
                  <a:lnTo>
                    <a:pt x="214" y="276"/>
                  </a:lnTo>
                  <a:lnTo>
                    <a:pt x="212" y="276"/>
                  </a:lnTo>
                  <a:lnTo>
                    <a:pt x="210" y="278"/>
                  </a:lnTo>
                  <a:lnTo>
                    <a:pt x="210" y="280"/>
                  </a:lnTo>
                  <a:lnTo>
                    <a:pt x="208" y="282"/>
                  </a:lnTo>
                  <a:lnTo>
                    <a:pt x="208" y="284"/>
                  </a:lnTo>
                  <a:lnTo>
                    <a:pt x="208" y="286"/>
                  </a:lnTo>
                  <a:lnTo>
                    <a:pt x="210" y="288"/>
                  </a:lnTo>
                  <a:lnTo>
                    <a:pt x="210" y="290"/>
                  </a:lnTo>
                  <a:lnTo>
                    <a:pt x="212" y="292"/>
                  </a:lnTo>
                  <a:lnTo>
                    <a:pt x="212" y="293"/>
                  </a:lnTo>
                  <a:lnTo>
                    <a:pt x="214" y="295"/>
                  </a:lnTo>
                  <a:lnTo>
                    <a:pt x="214" y="299"/>
                  </a:lnTo>
                  <a:lnTo>
                    <a:pt x="216" y="301"/>
                  </a:lnTo>
                  <a:lnTo>
                    <a:pt x="216" y="303"/>
                  </a:lnTo>
                  <a:lnTo>
                    <a:pt x="216" y="305"/>
                  </a:lnTo>
                  <a:lnTo>
                    <a:pt x="216" y="309"/>
                  </a:lnTo>
                  <a:lnTo>
                    <a:pt x="216" y="312"/>
                  </a:lnTo>
                  <a:lnTo>
                    <a:pt x="216" y="316"/>
                  </a:lnTo>
                  <a:lnTo>
                    <a:pt x="216" y="320"/>
                  </a:lnTo>
                  <a:lnTo>
                    <a:pt x="219" y="324"/>
                  </a:lnTo>
                  <a:lnTo>
                    <a:pt x="219" y="326"/>
                  </a:lnTo>
                  <a:lnTo>
                    <a:pt x="221" y="326"/>
                  </a:lnTo>
                  <a:lnTo>
                    <a:pt x="223" y="326"/>
                  </a:lnTo>
                  <a:lnTo>
                    <a:pt x="225" y="324"/>
                  </a:lnTo>
                  <a:lnTo>
                    <a:pt x="225" y="322"/>
                  </a:lnTo>
                  <a:lnTo>
                    <a:pt x="229" y="320"/>
                  </a:lnTo>
                  <a:lnTo>
                    <a:pt x="231" y="316"/>
                  </a:lnTo>
                  <a:lnTo>
                    <a:pt x="234" y="314"/>
                  </a:lnTo>
                  <a:lnTo>
                    <a:pt x="236" y="312"/>
                  </a:lnTo>
                  <a:lnTo>
                    <a:pt x="240" y="310"/>
                  </a:lnTo>
                  <a:lnTo>
                    <a:pt x="242" y="310"/>
                  </a:lnTo>
                  <a:lnTo>
                    <a:pt x="244" y="310"/>
                  </a:lnTo>
                  <a:lnTo>
                    <a:pt x="248" y="312"/>
                  </a:lnTo>
                  <a:lnTo>
                    <a:pt x="250" y="314"/>
                  </a:lnTo>
                  <a:lnTo>
                    <a:pt x="252" y="316"/>
                  </a:lnTo>
                  <a:lnTo>
                    <a:pt x="253" y="318"/>
                  </a:lnTo>
                  <a:lnTo>
                    <a:pt x="267" y="314"/>
                  </a:lnTo>
                  <a:lnTo>
                    <a:pt x="270" y="309"/>
                  </a:lnTo>
                  <a:lnTo>
                    <a:pt x="272" y="307"/>
                  </a:lnTo>
                  <a:lnTo>
                    <a:pt x="272" y="305"/>
                  </a:lnTo>
                  <a:lnTo>
                    <a:pt x="274" y="303"/>
                  </a:lnTo>
                  <a:lnTo>
                    <a:pt x="276" y="301"/>
                  </a:lnTo>
                  <a:lnTo>
                    <a:pt x="282" y="299"/>
                  </a:lnTo>
                  <a:lnTo>
                    <a:pt x="286" y="297"/>
                  </a:lnTo>
                  <a:lnTo>
                    <a:pt x="288" y="295"/>
                  </a:lnTo>
                  <a:lnTo>
                    <a:pt x="291" y="293"/>
                  </a:lnTo>
                  <a:lnTo>
                    <a:pt x="291" y="292"/>
                  </a:lnTo>
                  <a:lnTo>
                    <a:pt x="295" y="284"/>
                  </a:lnTo>
                  <a:lnTo>
                    <a:pt x="295" y="282"/>
                  </a:lnTo>
                  <a:lnTo>
                    <a:pt x="293" y="280"/>
                  </a:lnTo>
                  <a:lnTo>
                    <a:pt x="293" y="278"/>
                  </a:lnTo>
                  <a:lnTo>
                    <a:pt x="291" y="276"/>
                  </a:lnTo>
                  <a:lnTo>
                    <a:pt x="293" y="273"/>
                  </a:lnTo>
                  <a:lnTo>
                    <a:pt x="293" y="271"/>
                  </a:lnTo>
                  <a:lnTo>
                    <a:pt x="295" y="269"/>
                  </a:lnTo>
                  <a:lnTo>
                    <a:pt x="297" y="267"/>
                  </a:lnTo>
                  <a:lnTo>
                    <a:pt x="297" y="265"/>
                  </a:lnTo>
                  <a:lnTo>
                    <a:pt x="299" y="261"/>
                  </a:lnTo>
                  <a:lnTo>
                    <a:pt x="299" y="257"/>
                  </a:lnTo>
                  <a:lnTo>
                    <a:pt x="299" y="256"/>
                  </a:lnTo>
                  <a:lnTo>
                    <a:pt x="299" y="254"/>
                  </a:lnTo>
                  <a:lnTo>
                    <a:pt x="301" y="252"/>
                  </a:lnTo>
                  <a:lnTo>
                    <a:pt x="303" y="248"/>
                  </a:lnTo>
                  <a:lnTo>
                    <a:pt x="303" y="246"/>
                  </a:lnTo>
                  <a:lnTo>
                    <a:pt x="303" y="244"/>
                  </a:lnTo>
                  <a:lnTo>
                    <a:pt x="303" y="242"/>
                  </a:lnTo>
                  <a:lnTo>
                    <a:pt x="301" y="240"/>
                  </a:lnTo>
                  <a:lnTo>
                    <a:pt x="301" y="239"/>
                  </a:lnTo>
                  <a:lnTo>
                    <a:pt x="301" y="237"/>
                  </a:lnTo>
                  <a:lnTo>
                    <a:pt x="301" y="233"/>
                  </a:lnTo>
                  <a:lnTo>
                    <a:pt x="299" y="231"/>
                  </a:lnTo>
                  <a:lnTo>
                    <a:pt x="297" y="229"/>
                  </a:lnTo>
                  <a:lnTo>
                    <a:pt x="299" y="223"/>
                  </a:lnTo>
                  <a:lnTo>
                    <a:pt x="299" y="221"/>
                  </a:lnTo>
                  <a:lnTo>
                    <a:pt x="299" y="220"/>
                  </a:lnTo>
                  <a:lnTo>
                    <a:pt x="299" y="218"/>
                  </a:lnTo>
                  <a:lnTo>
                    <a:pt x="301" y="216"/>
                  </a:lnTo>
                  <a:lnTo>
                    <a:pt x="301" y="214"/>
                  </a:lnTo>
                  <a:lnTo>
                    <a:pt x="301" y="212"/>
                  </a:lnTo>
                  <a:lnTo>
                    <a:pt x="301" y="208"/>
                  </a:lnTo>
                  <a:lnTo>
                    <a:pt x="303" y="206"/>
                  </a:lnTo>
                  <a:lnTo>
                    <a:pt x="303" y="203"/>
                  </a:lnTo>
                  <a:lnTo>
                    <a:pt x="305" y="201"/>
                  </a:lnTo>
                  <a:lnTo>
                    <a:pt x="305" y="199"/>
                  </a:lnTo>
                  <a:lnTo>
                    <a:pt x="306" y="199"/>
                  </a:lnTo>
                  <a:lnTo>
                    <a:pt x="306" y="197"/>
                  </a:lnTo>
                  <a:lnTo>
                    <a:pt x="306" y="195"/>
                  </a:lnTo>
                  <a:lnTo>
                    <a:pt x="308" y="193"/>
                  </a:lnTo>
                  <a:lnTo>
                    <a:pt x="308" y="191"/>
                  </a:lnTo>
                  <a:lnTo>
                    <a:pt x="310" y="187"/>
                  </a:lnTo>
                  <a:lnTo>
                    <a:pt x="312" y="187"/>
                  </a:lnTo>
                  <a:lnTo>
                    <a:pt x="314" y="187"/>
                  </a:lnTo>
                  <a:lnTo>
                    <a:pt x="316" y="185"/>
                  </a:lnTo>
                  <a:lnTo>
                    <a:pt x="318" y="185"/>
                  </a:lnTo>
                  <a:lnTo>
                    <a:pt x="318" y="184"/>
                  </a:lnTo>
                  <a:lnTo>
                    <a:pt x="320" y="184"/>
                  </a:lnTo>
                  <a:lnTo>
                    <a:pt x="322" y="184"/>
                  </a:lnTo>
                  <a:lnTo>
                    <a:pt x="322" y="182"/>
                  </a:lnTo>
                  <a:lnTo>
                    <a:pt x="324" y="182"/>
                  </a:lnTo>
                  <a:lnTo>
                    <a:pt x="322" y="180"/>
                  </a:lnTo>
                  <a:lnTo>
                    <a:pt x="320" y="178"/>
                  </a:lnTo>
                  <a:lnTo>
                    <a:pt x="318" y="176"/>
                  </a:lnTo>
                  <a:lnTo>
                    <a:pt x="318" y="174"/>
                  </a:lnTo>
                  <a:lnTo>
                    <a:pt x="320" y="172"/>
                  </a:lnTo>
                  <a:lnTo>
                    <a:pt x="322" y="172"/>
                  </a:lnTo>
                  <a:lnTo>
                    <a:pt x="324" y="170"/>
                  </a:lnTo>
                  <a:lnTo>
                    <a:pt x="325" y="170"/>
                  </a:lnTo>
                  <a:lnTo>
                    <a:pt x="327" y="168"/>
                  </a:lnTo>
                  <a:lnTo>
                    <a:pt x="327" y="167"/>
                  </a:lnTo>
                  <a:lnTo>
                    <a:pt x="327" y="165"/>
                  </a:lnTo>
                  <a:lnTo>
                    <a:pt x="327" y="163"/>
                  </a:lnTo>
                  <a:lnTo>
                    <a:pt x="329" y="161"/>
                  </a:lnTo>
                  <a:lnTo>
                    <a:pt x="329" y="159"/>
                  </a:lnTo>
                  <a:lnTo>
                    <a:pt x="329" y="157"/>
                  </a:lnTo>
                  <a:lnTo>
                    <a:pt x="331" y="155"/>
                  </a:lnTo>
                  <a:lnTo>
                    <a:pt x="331" y="153"/>
                  </a:lnTo>
                  <a:lnTo>
                    <a:pt x="333" y="151"/>
                  </a:lnTo>
                  <a:lnTo>
                    <a:pt x="335" y="151"/>
                  </a:lnTo>
                  <a:lnTo>
                    <a:pt x="337" y="149"/>
                  </a:lnTo>
                  <a:lnTo>
                    <a:pt x="337" y="148"/>
                  </a:lnTo>
                  <a:lnTo>
                    <a:pt x="333" y="146"/>
                  </a:lnTo>
                  <a:lnTo>
                    <a:pt x="335" y="144"/>
                  </a:lnTo>
                  <a:lnTo>
                    <a:pt x="335" y="142"/>
                  </a:lnTo>
                  <a:lnTo>
                    <a:pt x="337" y="140"/>
                  </a:lnTo>
                  <a:lnTo>
                    <a:pt x="339" y="140"/>
                  </a:lnTo>
                  <a:lnTo>
                    <a:pt x="339" y="138"/>
                  </a:lnTo>
                  <a:lnTo>
                    <a:pt x="341" y="136"/>
                  </a:lnTo>
                  <a:lnTo>
                    <a:pt x="341" y="134"/>
                  </a:lnTo>
                  <a:lnTo>
                    <a:pt x="339" y="132"/>
                  </a:lnTo>
                  <a:lnTo>
                    <a:pt x="339" y="131"/>
                  </a:lnTo>
                  <a:lnTo>
                    <a:pt x="339" y="127"/>
                  </a:lnTo>
                  <a:lnTo>
                    <a:pt x="339" y="125"/>
                  </a:lnTo>
                  <a:lnTo>
                    <a:pt x="339" y="123"/>
                  </a:lnTo>
                  <a:lnTo>
                    <a:pt x="341" y="121"/>
                  </a:lnTo>
                  <a:lnTo>
                    <a:pt x="341" y="119"/>
                  </a:lnTo>
                  <a:lnTo>
                    <a:pt x="342" y="117"/>
                  </a:lnTo>
                  <a:lnTo>
                    <a:pt x="342" y="115"/>
                  </a:lnTo>
                  <a:lnTo>
                    <a:pt x="344" y="114"/>
                  </a:lnTo>
                  <a:lnTo>
                    <a:pt x="344" y="112"/>
                  </a:lnTo>
                  <a:lnTo>
                    <a:pt x="346" y="112"/>
                  </a:lnTo>
                  <a:lnTo>
                    <a:pt x="348" y="110"/>
                  </a:lnTo>
                  <a:lnTo>
                    <a:pt x="348" y="108"/>
                  </a:lnTo>
                  <a:lnTo>
                    <a:pt x="348" y="106"/>
                  </a:lnTo>
                  <a:lnTo>
                    <a:pt x="348" y="104"/>
                  </a:lnTo>
                  <a:lnTo>
                    <a:pt x="346" y="102"/>
                  </a:lnTo>
                  <a:lnTo>
                    <a:pt x="346" y="100"/>
                  </a:lnTo>
                  <a:lnTo>
                    <a:pt x="346" y="98"/>
                  </a:lnTo>
                  <a:lnTo>
                    <a:pt x="346" y="95"/>
                  </a:lnTo>
                  <a:lnTo>
                    <a:pt x="346" y="93"/>
                  </a:lnTo>
                  <a:lnTo>
                    <a:pt x="348" y="93"/>
                  </a:lnTo>
                  <a:lnTo>
                    <a:pt x="350" y="93"/>
                  </a:lnTo>
                  <a:lnTo>
                    <a:pt x="352" y="93"/>
                  </a:lnTo>
                  <a:lnTo>
                    <a:pt x="354" y="91"/>
                  </a:lnTo>
                  <a:lnTo>
                    <a:pt x="356" y="91"/>
                  </a:lnTo>
                  <a:lnTo>
                    <a:pt x="358" y="91"/>
                  </a:lnTo>
                  <a:lnTo>
                    <a:pt x="360" y="91"/>
                  </a:lnTo>
                  <a:lnTo>
                    <a:pt x="363" y="91"/>
                  </a:lnTo>
                  <a:lnTo>
                    <a:pt x="365" y="89"/>
                  </a:lnTo>
                  <a:lnTo>
                    <a:pt x="367" y="89"/>
                  </a:lnTo>
                  <a:lnTo>
                    <a:pt x="369" y="89"/>
                  </a:lnTo>
                  <a:lnTo>
                    <a:pt x="371" y="87"/>
                  </a:lnTo>
                  <a:lnTo>
                    <a:pt x="371" y="85"/>
                  </a:lnTo>
                  <a:lnTo>
                    <a:pt x="371" y="83"/>
                  </a:lnTo>
                  <a:lnTo>
                    <a:pt x="369" y="81"/>
                  </a:lnTo>
                  <a:lnTo>
                    <a:pt x="367" y="79"/>
                  </a:lnTo>
                  <a:lnTo>
                    <a:pt x="367" y="78"/>
                  </a:lnTo>
                  <a:lnTo>
                    <a:pt x="367" y="76"/>
                  </a:lnTo>
                  <a:lnTo>
                    <a:pt x="369" y="76"/>
                  </a:lnTo>
                  <a:lnTo>
                    <a:pt x="369" y="74"/>
                  </a:lnTo>
                  <a:lnTo>
                    <a:pt x="369" y="72"/>
                  </a:lnTo>
                  <a:lnTo>
                    <a:pt x="367" y="72"/>
                  </a:lnTo>
                  <a:lnTo>
                    <a:pt x="367" y="70"/>
                  </a:lnTo>
                  <a:lnTo>
                    <a:pt x="367" y="68"/>
                  </a:lnTo>
                  <a:lnTo>
                    <a:pt x="365" y="66"/>
                  </a:lnTo>
                  <a:lnTo>
                    <a:pt x="365" y="64"/>
                  </a:lnTo>
                  <a:lnTo>
                    <a:pt x="365" y="62"/>
                  </a:lnTo>
                  <a:lnTo>
                    <a:pt x="367" y="60"/>
                  </a:lnTo>
                  <a:lnTo>
                    <a:pt x="367" y="59"/>
                  </a:lnTo>
                  <a:lnTo>
                    <a:pt x="369" y="57"/>
                  </a:lnTo>
                  <a:lnTo>
                    <a:pt x="371" y="55"/>
                  </a:lnTo>
                  <a:lnTo>
                    <a:pt x="371" y="53"/>
                  </a:lnTo>
                  <a:lnTo>
                    <a:pt x="371" y="51"/>
                  </a:lnTo>
                  <a:lnTo>
                    <a:pt x="371" y="49"/>
                  </a:lnTo>
                  <a:lnTo>
                    <a:pt x="369" y="49"/>
                  </a:lnTo>
                  <a:lnTo>
                    <a:pt x="367" y="47"/>
                  </a:lnTo>
                  <a:lnTo>
                    <a:pt x="365" y="47"/>
                  </a:lnTo>
                  <a:lnTo>
                    <a:pt x="363" y="47"/>
                  </a:lnTo>
                  <a:lnTo>
                    <a:pt x="361" y="43"/>
                  </a:lnTo>
                  <a:lnTo>
                    <a:pt x="361" y="42"/>
                  </a:lnTo>
                  <a:lnTo>
                    <a:pt x="360" y="40"/>
                  </a:lnTo>
                  <a:lnTo>
                    <a:pt x="358" y="38"/>
                  </a:lnTo>
                  <a:lnTo>
                    <a:pt x="358" y="34"/>
                  </a:lnTo>
                  <a:lnTo>
                    <a:pt x="358" y="32"/>
                  </a:lnTo>
                  <a:lnTo>
                    <a:pt x="360" y="30"/>
                  </a:lnTo>
                  <a:lnTo>
                    <a:pt x="360" y="28"/>
                  </a:lnTo>
                  <a:lnTo>
                    <a:pt x="361" y="28"/>
                  </a:lnTo>
                  <a:lnTo>
                    <a:pt x="363" y="28"/>
                  </a:lnTo>
                  <a:lnTo>
                    <a:pt x="365" y="26"/>
                  </a:lnTo>
                  <a:lnTo>
                    <a:pt x="365" y="25"/>
                  </a:lnTo>
                  <a:lnTo>
                    <a:pt x="367" y="23"/>
                  </a:lnTo>
                  <a:lnTo>
                    <a:pt x="369" y="23"/>
                  </a:lnTo>
                  <a:lnTo>
                    <a:pt x="371" y="23"/>
                  </a:lnTo>
                  <a:lnTo>
                    <a:pt x="373" y="23"/>
                  </a:lnTo>
                  <a:lnTo>
                    <a:pt x="375" y="23"/>
                  </a:lnTo>
                  <a:lnTo>
                    <a:pt x="378" y="23"/>
                  </a:lnTo>
                  <a:lnTo>
                    <a:pt x="380" y="21"/>
                  </a:lnTo>
                  <a:lnTo>
                    <a:pt x="382" y="19"/>
                  </a:lnTo>
                  <a:lnTo>
                    <a:pt x="384" y="17"/>
                  </a:lnTo>
                  <a:lnTo>
                    <a:pt x="384" y="15"/>
                  </a:lnTo>
                  <a:lnTo>
                    <a:pt x="386" y="13"/>
                  </a:lnTo>
                  <a:lnTo>
                    <a:pt x="386" y="11"/>
                  </a:lnTo>
                  <a:lnTo>
                    <a:pt x="388" y="9"/>
                  </a:lnTo>
                  <a:lnTo>
                    <a:pt x="388" y="7"/>
                  </a:lnTo>
                  <a:lnTo>
                    <a:pt x="390" y="6"/>
                  </a:lnTo>
                  <a:lnTo>
                    <a:pt x="392" y="6"/>
                  </a:lnTo>
                  <a:lnTo>
                    <a:pt x="392" y="4"/>
                  </a:lnTo>
                  <a:lnTo>
                    <a:pt x="394" y="4"/>
                  </a:lnTo>
                  <a:lnTo>
                    <a:pt x="413" y="0"/>
                  </a:lnTo>
                  <a:lnTo>
                    <a:pt x="420" y="0"/>
                  </a:lnTo>
                  <a:lnTo>
                    <a:pt x="422" y="2"/>
                  </a:lnTo>
                  <a:lnTo>
                    <a:pt x="422" y="4"/>
                  </a:lnTo>
                  <a:lnTo>
                    <a:pt x="422" y="6"/>
                  </a:lnTo>
                  <a:lnTo>
                    <a:pt x="424" y="7"/>
                  </a:lnTo>
                  <a:lnTo>
                    <a:pt x="424" y="9"/>
                  </a:lnTo>
                  <a:lnTo>
                    <a:pt x="424" y="11"/>
                  </a:lnTo>
                  <a:lnTo>
                    <a:pt x="426" y="13"/>
                  </a:lnTo>
                  <a:close/>
                </a:path>
              </a:pathLst>
            </a:custGeom>
            <a:solidFill>
              <a:schemeClr val="tx2">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8" name="Freeform 22"/>
            <p:cNvSpPr>
              <a:spLocks/>
            </p:cNvSpPr>
            <p:nvPr/>
          </p:nvSpPr>
          <p:spPr bwMode="auto">
            <a:xfrm>
              <a:off x="2284" y="4247"/>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9" name="Freeform 23"/>
            <p:cNvSpPr>
              <a:spLocks/>
            </p:cNvSpPr>
            <p:nvPr/>
          </p:nvSpPr>
          <p:spPr bwMode="auto">
            <a:xfrm>
              <a:off x="2155" y="4235"/>
              <a:ext cx="2" cy="2"/>
            </a:xfrm>
            <a:custGeom>
              <a:avLst/>
              <a:gdLst>
                <a:gd name="T0" fmla="*/ 2 w 2"/>
                <a:gd name="T1" fmla="*/ 2 h 2"/>
                <a:gd name="T2" fmla="*/ 0 w 2"/>
                <a:gd name="T3" fmla="*/ 2 h 2"/>
                <a:gd name="T4" fmla="*/ 2 w 2"/>
                <a:gd name="T5" fmla="*/ 2 h 2"/>
                <a:gd name="T6" fmla="*/ 2 w 2"/>
                <a:gd name="T7" fmla="*/ 0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0" y="2"/>
                  </a:lnTo>
                  <a:lnTo>
                    <a:pt x="2"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0" name="Freeform 24"/>
            <p:cNvSpPr>
              <a:spLocks/>
            </p:cNvSpPr>
            <p:nvPr/>
          </p:nvSpPr>
          <p:spPr bwMode="auto">
            <a:xfrm>
              <a:off x="2051" y="4231"/>
              <a:ext cx="6" cy="4"/>
            </a:xfrm>
            <a:custGeom>
              <a:avLst/>
              <a:gdLst>
                <a:gd name="T0" fmla="*/ 6 w 6"/>
                <a:gd name="T1" fmla="*/ 2 h 4"/>
                <a:gd name="T2" fmla="*/ 6 w 6"/>
                <a:gd name="T3" fmla="*/ 4 h 4"/>
                <a:gd name="T4" fmla="*/ 4 w 6"/>
                <a:gd name="T5" fmla="*/ 4 h 4"/>
                <a:gd name="T6" fmla="*/ 2 w 6"/>
                <a:gd name="T7" fmla="*/ 4 h 4"/>
                <a:gd name="T8" fmla="*/ 0 w 6"/>
                <a:gd name="T9" fmla="*/ 2 h 4"/>
                <a:gd name="T10" fmla="*/ 2 w 6"/>
                <a:gd name="T11" fmla="*/ 2 h 4"/>
                <a:gd name="T12" fmla="*/ 4 w 6"/>
                <a:gd name="T13" fmla="*/ 0 h 4"/>
                <a:gd name="T14" fmla="*/ 6 w 6"/>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6" y="2"/>
                  </a:moveTo>
                  <a:lnTo>
                    <a:pt x="6" y="4"/>
                  </a:lnTo>
                  <a:lnTo>
                    <a:pt x="4" y="4"/>
                  </a:lnTo>
                  <a:lnTo>
                    <a:pt x="2" y="4"/>
                  </a:lnTo>
                  <a:lnTo>
                    <a:pt x="0" y="2"/>
                  </a:lnTo>
                  <a:lnTo>
                    <a:pt x="2" y="2"/>
                  </a:lnTo>
                  <a:lnTo>
                    <a:pt x="4"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1" name="Freeform 25"/>
            <p:cNvSpPr>
              <a:spLocks/>
            </p:cNvSpPr>
            <p:nvPr/>
          </p:nvSpPr>
          <p:spPr bwMode="auto">
            <a:xfrm>
              <a:off x="2080" y="4231"/>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2" name="Freeform 26"/>
            <p:cNvSpPr>
              <a:spLocks/>
            </p:cNvSpPr>
            <p:nvPr/>
          </p:nvSpPr>
          <p:spPr bwMode="auto">
            <a:xfrm>
              <a:off x="2080" y="4231"/>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3" name="Freeform 27"/>
            <p:cNvSpPr>
              <a:spLocks/>
            </p:cNvSpPr>
            <p:nvPr/>
          </p:nvSpPr>
          <p:spPr bwMode="auto">
            <a:xfrm>
              <a:off x="2150" y="4228"/>
              <a:ext cx="3" cy="5"/>
            </a:xfrm>
            <a:custGeom>
              <a:avLst/>
              <a:gdLst>
                <a:gd name="T0" fmla="*/ 1 w 3"/>
                <a:gd name="T1" fmla="*/ 5 h 5"/>
                <a:gd name="T2" fmla="*/ 0 w 3"/>
                <a:gd name="T3" fmla="*/ 5 h 5"/>
                <a:gd name="T4" fmla="*/ 0 w 3"/>
                <a:gd name="T5" fmla="*/ 3 h 5"/>
                <a:gd name="T6" fmla="*/ 1 w 3"/>
                <a:gd name="T7" fmla="*/ 1 h 5"/>
                <a:gd name="T8" fmla="*/ 1 w 3"/>
                <a:gd name="T9" fmla="*/ 0 h 5"/>
                <a:gd name="T10" fmla="*/ 3 w 3"/>
                <a:gd name="T11" fmla="*/ 0 h 5"/>
                <a:gd name="T12" fmla="*/ 3 w 3"/>
                <a:gd name="T13" fmla="*/ 1 h 5"/>
                <a:gd name="T14" fmla="*/ 3 w 3"/>
                <a:gd name="T15" fmla="*/ 3 h 5"/>
                <a:gd name="T16" fmla="*/ 3 w 3"/>
                <a:gd name="T17" fmla="*/ 5 h 5"/>
                <a:gd name="T18" fmla="*/ 1 w 3"/>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5">
                  <a:moveTo>
                    <a:pt x="1" y="5"/>
                  </a:moveTo>
                  <a:lnTo>
                    <a:pt x="0" y="5"/>
                  </a:lnTo>
                  <a:lnTo>
                    <a:pt x="0" y="3"/>
                  </a:lnTo>
                  <a:lnTo>
                    <a:pt x="1" y="1"/>
                  </a:lnTo>
                  <a:lnTo>
                    <a:pt x="1" y="0"/>
                  </a:lnTo>
                  <a:lnTo>
                    <a:pt x="3" y="0"/>
                  </a:lnTo>
                  <a:lnTo>
                    <a:pt x="3" y="1"/>
                  </a:lnTo>
                  <a:lnTo>
                    <a:pt x="3" y="3"/>
                  </a:lnTo>
                  <a:lnTo>
                    <a:pt x="3" y="5"/>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4" name="Freeform 28"/>
            <p:cNvSpPr>
              <a:spLocks/>
            </p:cNvSpPr>
            <p:nvPr/>
          </p:nvSpPr>
          <p:spPr bwMode="auto">
            <a:xfrm>
              <a:off x="2051" y="4226"/>
              <a:ext cx="4" cy="3"/>
            </a:xfrm>
            <a:custGeom>
              <a:avLst/>
              <a:gdLst>
                <a:gd name="T0" fmla="*/ 4 w 4"/>
                <a:gd name="T1" fmla="*/ 3 h 3"/>
                <a:gd name="T2" fmla="*/ 2 w 4"/>
                <a:gd name="T3" fmla="*/ 3 h 3"/>
                <a:gd name="T4" fmla="*/ 0 w 4"/>
                <a:gd name="T5" fmla="*/ 3 h 3"/>
                <a:gd name="T6" fmla="*/ 2 w 4"/>
                <a:gd name="T7" fmla="*/ 2 h 3"/>
                <a:gd name="T8" fmla="*/ 0 w 4"/>
                <a:gd name="T9" fmla="*/ 2 h 3"/>
                <a:gd name="T10" fmla="*/ 2 w 4"/>
                <a:gd name="T11" fmla="*/ 2 h 3"/>
                <a:gd name="T12" fmla="*/ 2 w 4"/>
                <a:gd name="T13" fmla="*/ 0 h 3"/>
                <a:gd name="T14" fmla="*/ 4 w 4"/>
                <a:gd name="T15" fmla="*/ 2 h 3"/>
                <a:gd name="T16" fmla="*/ 4 w 4"/>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4" y="3"/>
                  </a:moveTo>
                  <a:lnTo>
                    <a:pt x="2" y="3"/>
                  </a:lnTo>
                  <a:lnTo>
                    <a:pt x="0" y="3"/>
                  </a:lnTo>
                  <a:lnTo>
                    <a:pt x="2" y="2"/>
                  </a:lnTo>
                  <a:lnTo>
                    <a:pt x="0" y="2"/>
                  </a:lnTo>
                  <a:lnTo>
                    <a:pt x="2" y="2"/>
                  </a:lnTo>
                  <a:lnTo>
                    <a:pt x="2" y="0"/>
                  </a:lnTo>
                  <a:lnTo>
                    <a:pt x="4" y="2"/>
                  </a:lnTo>
                  <a:lnTo>
                    <a:pt x="4"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5" name="Freeform 29"/>
            <p:cNvSpPr>
              <a:spLocks/>
            </p:cNvSpPr>
            <p:nvPr/>
          </p:nvSpPr>
          <p:spPr bwMode="auto">
            <a:xfrm>
              <a:off x="2080" y="4224"/>
              <a:ext cx="1" cy="2"/>
            </a:xfrm>
            <a:custGeom>
              <a:avLst/>
              <a:gdLst>
                <a:gd name="T0" fmla="*/ 1 w 1"/>
                <a:gd name="T1" fmla="*/ 2 h 2"/>
                <a:gd name="T2" fmla="*/ 0 w 1"/>
                <a:gd name="T3" fmla="*/ 2 h 2"/>
                <a:gd name="T4" fmla="*/ 1 w 1"/>
                <a:gd name="T5" fmla="*/ 0 h 2"/>
                <a:gd name="T6" fmla="*/ 1 w 1"/>
                <a:gd name="T7" fmla="*/ 2 h 2"/>
              </a:gdLst>
              <a:ahLst/>
              <a:cxnLst>
                <a:cxn ang="0">
                  <a:pos x="T0" y="T1"/>
                </a:cxn>
                <a:cxn ang="0">
                  <a:pos x="T2" y="T3"/>
                </a:cxn>
                <a:cxn ang="0">
                  <a:pos x="T4" y="T5"/>
                </a:cxn>
                <a:cxn ang="0">
                  <a:pos x="T6" y="T7"/>
                </a:cxn>
              </a:cxnLst>
              <a:rect l="0" t="0" r="r" b="b"/>
              <a:pathLst>
                <a:path w="1" h="2">
                  <a:moveTo>
                    <a:pt x="1" y="2"/>
                  </a:moveTo>
                  <a:lnTo>
                    <a:pt x="0" y="2"/>
                  </a:lnTo>
                  <a:lnTo>
                    <a:pt x="1" y="0"/>
                  </a:lnTo>
                  <a:lnTo>
                    <a:pt x="1"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6" name="Freeform 30"/>
            <p:cNvSpPr>
              <a:spLocks/>
            </p:cNvSpPr>
            <p:nvPr/>
          </p:nvSpPr>
          <p:spPr bwMode="auto">
            <a:xfrm>
              <a:off x="2114" y="4222"/>
              <a:ext cx="2" cy="4"/>
            </a:xfrm>
            <a:custGeom>
              <a:avLst/>
              <a:gdLst>
                <a:gd name="T0" fmla="*/ 2 w 2"/>
                <a:gd name="T1" fmla="*/ 4 h 4"/>
                <a:gd name="T2" fmla="*/ 0 w 2"/>
                <a:gd name="T3" fmla="*/ 4 h 4"/>
                <a:gd name="T4" fmla="*/ 0 w 2"/>
                <a:gd name="T5" fmla="*/ 2 h 4"/>
                <a:gd name="T6" fmla="*/ 0 w 2"/>
                <a:gd name="T7" fmla="*/ 0 h 4"/>
                <a:gd name="T8" fmla="*/ 2 w 2"/>
                <a:gd name="T9" fmla="*/ 2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lnTo>
                    <a:pt x="0" y="4"/>
                  </a:lnTo>
                  <a:lnTo>
                    <a:pt x="0" y="2"/>
                  </a:lnTo>
                  <a:lnTo>
                    <a:pt x="0" y="0"/>
                  </a:lnTo>
                  <a:lnTo>
                    <a:pt x="2" y="2"/>
                  </a:lnTo>
                  <a:lnTo>
                    <a:pt x="2"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7" name="Freeform 31"/>
            <p:cNvSpPr>
              <a:spLocks/>
            </p:cNvSpPr>
            <p:nvPr/>
          </p:nvSpPr>
          <p:spPr bwMode="auto">
            <a:xfrm>
              <a:off x="2150" y="4222"/>
              <a:ext cx="1" cy="4"/>
            </a:xfrm>
            <a:custGeom>
              <a:avLst/>
              <a:gdLst>
                <a:gd name="T0" fmla="*/ 1 w 1"/>
                <a:gd name="T1" fmla="*/ 4 h 4"/>
                <a:gd name="T2" fmla="*/ 0 w 1"/>
                <a:gd name="T3" fmla="*/ 4 h 4"/>
                <a:gd name="T4" fmla="*/ 0 w 1"/>
                <a:gd name="T5" fmla="*/ 2 h 4"/>
                <a:gd name="T6" fmla="*/ 1 w 1"/>
                <a:gd name="T7" fmla="*/ 0 h 4"/>
                <a:gd name="T8" fmla="*/ 1 w 1"/>
                <a:gd name="T9" fmla="*/ 4 h 4"/>
              </a:gdLst>
              <a:ahLst/>
              <a:cxnLst>
                <a:cxn ang="0">
                  <a:pos x="T0" y="T1"/>
                </a:cxn>
                <a:cxn ang="0">
                  <a:pos x="T2" y="T3"/>
                </a:cxn>
                <a:cxn ang="0">
                  <a:pos x="T4" y="T5"/>
                </a:cxn>
                <a:cxn ang="0">
                  <a:pos x="T6" y="T7"/>
                </a:cxn>
                <a:cxn ang="0">
                  <a:pos x="T8" y="T9"/>
                </a:cxn>
              </a:cxnLst>
              <a:rect l="0" t="0" r="r" b="b"/>
              <a:pathLst>
                <a:path w="1" h="4">
                  <a:moveTo>
                    <a:pt x="1" y="4"/>
                  </a:moveTo>
                  <a:lnTo>
                    <a:pt x="0" y="4"/>
                  </a:lnTo>
                  <a:lnTo>
                    <a:pt x="0" y="2"/>
                  </a:lnTo>
                  <a:lnTo>
                    <a:pt x="1" y="0"/>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8" name="Rectangle 32"/>
            <p:cNvSpPr>
              <a:spLocks noChangeArrowheads="1"/>
            </p:cNvSpPr>
            <p:nvPr/>
          </p:nvSpPr>
          <p:spPr bwMode="auto">
            <a:xfrm>
              <a:off x="2098" y="4212"/>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9" name="Freeform 33"/>
            <p:cNvSpPr>
              <a:spLocks/>
            </p:cNvSpPr>
            <p:nvPr/>
          </p:nvSpPr>
          <p:spPr bwMode="auto">
            <a:xfrm>
              <a:off x="2146" y="4209"/>
              <a:ext cx="68" cy="49"/>
            </a:xfrm>
            <a:custGeom>
              <a:avLst/>
              <a:gdLst>
                <a:gd name="T0" fmla="*/ 36 w 68"/>
                <a:gd name="T1" fmla="*/ 2 h 49"/>
                <a:gd name="T2" fmla="*/ 40 w 68"/>
                <a:gd name="T3" fmla="*/ 2 h 49"/>
                <a:gd name="T4" fmla="*/ 41 w 68"/>
                <a:gd name="T5" fmla="*/ 5 h 49"/>
                <a:gd name="T6" fmla="*/ 41 w 68"/>
                <a:gd name="T7" fmla="*/ 9 h 49"/>
                <a:gd name="T8" fmla="*/ 43 w 68"/>
                <a:gd name="T9" fmla="*/ 11 h 49"/>
                <a:gd name="T10" fmla="*/ 41 w 68"/>
                <a:gd name="T11" fmla="*/ 15 h 49"/>
                <a:gd name="T12" fmla="*/ 43 w 68"/>
                <a:gd name="T13" fmla="*/ 19 h 49"/>
                <a:gd name="T14" fmla="*/ 47 w 68"/>
                <a:gd name="T15" fmla="*/ 20 h 49"/>
                <a:gd name="T16" fmla="*/ 53 w 68"/>
                <a:gd name="T17" fmla="*/ 22 h 49"/>
                <a:gd name="T18" fmla="*/ 55 w 68"/>
                <a:gd name="T19" fmla="*/ 24 h 49"/>
                <a:gd name="T20" fmla="*/ 55 w 68"/>
                <a:gd name="T21" fmla="*/ 28 h 49"/>
                <a:gd name="T22" fmla="*/ 59 w 68"/>
                <a:gd name="T23" fmla="*/ 30 h 49"/>
                <a:gd name="T24" fmla="*/ 59 w 68"/>
                <a:gd name="T25" fmla="*/ 34 h 49"/>
                <a:gd name="T26" fmla="*/ 62 w 68"/>
                <a:gd name="T27" fmla="*/ 38 h 49"/>
                <a:gd name="T28" fmla="*/ 68 w 68"/>
                <a:gd name="T29" fmla="*/ 43 h 49"/>
                <a:gd name="T30" fmla="*/ 64 w 68"/>
                <a:gd name="T31" fmla="*/ 43 h 49"/>
                <a:gd name="T32" fmla="*/ 62 w 68"/>
                <a:gd name="T33" fmla="*/ 45 h 49"/>
                <a:gd name="T34" fmla="*/ 57 w 68"/>
                <a:gd name="T35" fmla="*/ 45 h 49"/>
                <a:gd name="T36" fmla="*/ 53 w 68"/>
                <a:gd name="T37" fmla="*/ 45 h 49"/>
                <a:gd name="T38" fmla="*/ 49 w 68"/>
                <a:gd name="T39" fmla="*/ 45 h 49"/>
                <a:gd name="T40" fmla="*/ 43 w 68"/>
                <a:gd name="T41" fmla="*/ 47 h 49"/>
                <a:gd name="T42" fmla="*/ 40 w 68"/>
                <a:gd name="T43" fmla="*/ 47 h 49"/>
                <a:gd name="T44" fmla="*/ 36 w 68"/>
                <a:gd name="T45" fmla="*/ 47 h 49"/>
                <a:gd name="T46" fmla="*/ 26 w 68"/>
                <a:gd name="T47" fmla="*/ 47 h 49"/>
                <a:gd name="T48" fmla="*/ 23 w 68"/>
                <a:gd name="T49" fmla="*/ 49 h 49"/>
                <a:gd name="T50" fmla="*/ 9 w 68"/>
                <a:gd name="T51" fmla="*/ 49 h 49"/>
                <a:gd name="T52" fmla="*/ 4 w 68"/>
                <a:gd name="T53" fmla="*/ 49 h 49"/>
                <a:gd name="T54" fmla="*/ 2 w 68"/>
                <a:gd name="T55" fmla="*/ 47 h 49"/>
                <a:gd name="T56" fmla="*/ 0 w 68"/>
                <a:gd name="T57" fmla="*/ 43 h 49"/>
                <a:gd name="T58" fmla="*/ 2 w 68"/>
                <a:gd name="T59" fmla="*/ 41 h 49"/>
                <a:gd name="T60" fmla="*/ 4 w 68"/>
                <a:gd name="T61" fmla="*/ 38 h 49"/>
                <a:gd name="T62" fmla="*/ 7 w 68"/>
                <a:gd name="T63" fmla="*/ 32 h 49"/>
                <a:gd name="T64" fmla="*/ 9 w 68"/>
                <a:gd name="T65" fmla="*/ 30 h 49"/>
                <a:gd name="T66" fmla="*/ 13 w 68"/>
                <a:gd name="T67" fmla="*/ 24 h 49"/>
                <a:gd name="T68" fmla="*/ 17 w 68"/>
                <a:gd name="T69" fmla="*/ 19 h 49"/>
                <a:gd name="T70" fmla="*/ 21 w 68"/>
                <a:gd name="T71" fmla="*/ 15 h 49"/>
                <a:gd name="T72" fmla="*/ 24 w 68"/>
                <a:gd name="T73" fmla="*/ 9 h 49"/>
                <a:gd name="T74" fmla="*/ 26 w 68"/>
                <a:gd name="T75" fmla="*/ 5 h 49"/>
                <a:gd name="T76" fmla="*/ 28 w 68"/>
                <a:gd name="T77" fmla="*/ 3 h 49"/>
                <a:gd name="T78" fmla="*/ 30 w 68"/>
                <a:gd name="T79" fmla="*/ 0 h 49"/>
                <a:gd name="T80" fmla="*/ 34 w 68"/>
                <a:gd name="T8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8" h="49">
                  <a:moveTo>
                    <a:pt x="34" y="0"/>
                  </a:moveTo>
                  <a:lnTo>
                    <a:pt x="36" y="2"/>
                  </a:lnTo>
                  <a:lnTo>
                    <a:pt x="38" y="2"/>
                  </a:lnTo>
                  <a:lnTo>
                    <a:pt x="40" y="2"/>
                  </a:lnTo>
                  <a:lnTo>
                    <a:pt x="41" y="3"/>
                  </a:lnTo>
                  <a:lnTo>
                    <a:pt x="41" y="5"/>
                  </a:lnTo>
                  <a:lnTo>
                    <a:pt x="41" y="7"/>
                  </a:lnTo>
                  <a:lnTo>
                    <a:pt x="41" y="9"/>
                  </a:lnTo>
                  <a:lnTo>
                    <a:pt x="43" y="9"/>
                  </a:lnTo>
                  <a:lnTo>
                    <a:pt x="43" y="11"/>
                  </a:lnTo>
                  <a:lnTo>
                    <a:pt x="43" y="13"/>
                  </a:lnTo>
                  <a:lnTo>
                    <a:pt x="41" y="15"/>
                  </a:lnTo>
                  <a:lnTo>
                    <a:pt x="41" y="17"/>
                  </a:lnTo>
                  <a:lnTo>
                    <a:pt x="43" y="19"/>
                  </a:lnTo>
                  <a:lnTo>
                    <a:pt x="45" y="19"/>
                  </a:lnTo>
                  <a:lnTo>
                    <a:pt x="47" y="20"/>
                  </a:lnTo>
                  <a:lnTo>
                    <a:pt x="51" y="20"/>
                  </a:lnTo>
                  <a:lnTo>
                    <a:pt x="53" y="22"/>
                  </a:lnTo>
                  <a:lnTo>
                    <a:pt x="55" y="22"/>
                  </a:lnTo>
                  <a:lnTo>
                    <a:pt x="55" y="24"/>
                  </a:lnTo>
                  <a:lnTo>
                    <a:pt x="55" y="26"/>
                  </a:lnTo>
                  <a:lnTo>
                    <a:pt x="55" y="28"/>
                  </a:lnTo>
                  <a:lnTo>
                    <a:pt x="57" y="28"/>
                  </a:lnTo>
                  <a:lnTo>
                    <a:pt x="59" y="30"/>
                  </a:lnTo>
                  <a:lnTo>
                    <a:pt x="59" y="32"/>
                  </a:lnTo>
                  <a:lnTo>
                    <a:pt x="59" y="34"/>
                  </a:lnTo>
                  <a:lnTo>
                    <a:pt x="62" y="36"/>
                  </a:lnTo>
                  <a:lnTo>
                    <a:pt x="62" y="38"/>
                  </a:lnTo>
                  <a:lnTo>
                    <a:pt x="66" y="39"/>
                  </a:lnTo>
                  <a:lnTo>
                    <a:pt x="68" y="43"/>
                  </a:lnTo>
                  <a:lnTo>
                    <a:pt x="66" y="43"/>
                  </a:lnTo>
                  <a:lnTo>
                    <a:pt x="64" y="43"/>
                  </a:lnTo>
                  <a:lnTo>
                    <a:pt x="64" y="45"/>
                  </a:lnTo>
                  <a:lnTo>
                    <a:pt x="62" y="45"/>
                  </a:lnTo>
                  <a:lnTo>
                    <a:pt x="59" y="45"/>
                  </a:lnTo>
                  <a:lnTo>
                    <a:pt x="57" y="45"/>
                  </a:lnTo>
                  <a:lnTo>
                    <a:pt x="55" y="45"/>
                  </a:lnTo>
                  <a:lnTo>
                    <a:pt x="53" y="45"/>
                  </a:lnTo>
                  <a:lnTo>
                    <a:pt x="51" y="45"/>
                  </a:lnTo>
                  <a:lnTo>
                    <a:pt x="49" y="45"/>
                  </a:lnTo>
                  <a:lnTo>
                    <a:pt x="43" y="45"/>
                  </a:lnTo>
                  <a:lnTo>
                    <a:pt x="43" y="47"/>
                  </a:lnTo>
                  <a:lnTo>
                    <a:pt x="41" y="47"/>
                  </a:lnTo>
                  <a:lnTo>
                    <a:pt x="40" y="47"/>
                  </a:lnTo>
                  <a:lnTo>
                    <a:pt x="38" y="47"/>
                  </a:lnTo>
                  <a:lnTo>
                    <a:pt x="36" y="47"/>
                  </a:lnTo>
                  <a:lnTo>
                    <a:pt x="28" y="47"/>
                  </a:lnTo>
                  <a:lnTo>
                    <a:pt x="26" y="47"/>
                  </a:lnTo>
                  <a:lnTo>
                    <a:pt x="24" y="49"/>
                  </a:lnTo>
                  <a:lnTo>
                    <a:pt x="23" y="49"/>
                  </a:lnTo>
                  <a:lnTo>
                    <a:pt x="17" y="49"/>
                  </a:lnTo>
                  <a:lnTo>
                    <a:pt x="9" y="49"/>
                  </a:lnTo>
                  <a:lnTo>
                    <a:pt x="5" y="49"/>
                  </a:lnTo>
                  <a:lnTo>
                    <a:pt x="4" y="49"/>
                  </a:lnTo>
                  <a:lnTo>
                    <a:pt x="2" y="49"/>
                  </a:lnTo>
                  <a:lnTo>
                    <a:pt x="2" y="47"/>
                  </a:lnTo>
                  <a:lnTo>
                    <a:pt x="0" y="47"/>
                  </a:lnTo>
                  <a:lnTo>
                    <a:pt x="0" y="43"/>
                  </a:lnTo>
                  <a:lnTo>
                    <a:pt x="2" y="43"/>
                  </a:lnTo>
                  <a:lnTo>
                    <a:pt x="2" y="41"/>
                  </a:lnTo>
                  <a:lnTo>
                    <a:pt x="4" y="39"/>
                  </a:lnTo>
                  <a:lnTo>
                    <a:pt x="4" y="38"/>
                  </a:lnTo>
                  <a:lnTo>
                    <a:pt x="5" y="36"/>
                  </a:lnTo>
                  <a:lnTo>
                    <a:pt x="7" y="32"/>
                  </a:lnTo>
                  <a:lnTo>
                    <a:pt x="9" y="32"/>
                  </a:lnTo>
                  <a:lnTo>
                    <a:pt x="9" y="30"/>
                  </a:lnTo>
                  <a:lnTo>
                    <a:pt x="13" y="28"/>
                  </a:lnTo>
                  <a:lnTo>
                    <a:pt x="13" y="24"/>
                  </a:lnTo>
                  <a:lnTo>
                    <a:pt x="13" y="22"/>
                  </a:lnTo>
                  <a:lnTo>
                    <a:pt x="17" y="19"/>
                  </a:lnTo>
                  <a:lnTo>
                    <a:pt x="19" y="17"/>
                  </a:lnTo>
                  <a:lnTo>
                    <a:pt x="21" y="15"/>
                  </a:lnTo>
                  <a:lnTo>
                    <a:pt x="21" y="13"/>
                  </a:lnTo>
                  <a:lnTo>
                    <a:pt x="24" y="9"/>
                  </a:lnTo>
                  <a:lnTo>
                    <a:pt x="26" y="7"/>
                  </a:lnTo>
                  <a:lnTo>
                    <a:pt x="26" y="5"/>
                  </a:lnTo>
                  <a:lnTo>
                    <a:pt x="28" y="5"/>
                  </a:lnTo>
                  <a:lnTo>
                    <a:pt x="28" y="3"/>
                  </a:lnTo>
                  <a:lnTo>
                    <a:pt x="30" y="2"/>
                  </a:lnTo>
                  <a:lnTo>
                    <a:pt x="30" y="0"/>
                  </a:lnTo>
                  <a:lnTo>
                    <a:pt x="32" y="0"/>
                  </a:lnTo>
                  <a:lnTo>
                    <a:pt x="3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0" name="Freeform 34"/>
            <p:cNvSpPr>
              <a:spLocks/>
            </p:cNvSpPr>
            <p:nvPr/>
          </p:nvSpPr>
          <p:spPr bwMode="auto">
            <a:xfrm>
              <a:off x="2108" y="4207"/>
              <a:ext cx="2" cy="4"/>
            </a:xfrm>
            <a:custGeom>
              <a:avLst/>
              <a:gdLst>
                <a:gd name="T0" fmla="*/ 0 w 2"/>
                <a:gd name="T1" fmla="*/ 4 h 4"/>
                <a:gd name="T2" fmla="*/ 0 w 2"/>
                <a:gd name="T3" fmla="*/ 2 h 4"/>
                <a:gd name="T4" fmla="*/ 0 w 2"/>
                <a:gd name="T5" fmla="*/ 0 h 4"/>
                <a:gd name="T6" fmla="*/ 2 w 2"/>
                <a:gd name="T7" fmla="*/ 2 h 4"/>
                <a:gd name="T8" fmla="*/ 2 w 2"/>
                <a:gd name="T9" fmla="*/ 4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0" y="2"/>
                  </a:lnTo>
                  <a:lnTo>
                    <a:pt x="0" y="0"/>
                  </a:lnTo>
                  <a:lnTo>
                    <a:pt x="2" y="2"/>
                  </a:lnTo>
                  <a:lnTo>
                    <a:pt x="2" y="4"/>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1" name="Freeform 35"/>
            <p:cNvSpPr>
              <a:spLocks/>
            </p:cNvSpPr>
            <p:nvPr/>
          </p:nvSpPr>
          <p:spPr bwMode="auto">
            <a:xfrm>
              <a:off x="2309" y="4207"/>
              <a:ext cx="4" cy="5"/>
            </a:xfrm>
            <a:custGeom>
              <a:avLst/>
              <a:gdLst>
                <a:gd name="T0" fmla="*/ 2 w 4"/>
                <a:gd name="T1" fmla="*/ 5 h 5"/>
                <a:gd name="T2" fmla="*/ 0 w 4"/>
                <a:gd name="T3" fmla="*/ 5 h 5"/>
                <a:gd name="T4" fmla="*/ 0 w 4"/>
                <a:gd name="T5" fmla="*/ 4 h 5"/>
                <a:gd name="T6" fmla="*/ 0 w 4"/>
                <a:gd name="T7" fmla="*/ 2 h 5"/>
                <a:gd name="T8" fmla="*/ 0 w 4"/>
                <a:gd name="T9" fmla="*/ 0 h 5"/>
                <a:gd name="T10" fmla="*/ 2 w 4"/>
                <a:gd name="T11" fmla="*/ 2 h 5"/>
                <a:gd name="T12" fmla="*/ 2 w 4"/>
                <a:gd name="T13" fmla="*/ 4 h 5"/>
                <a:gd name="T14" fmla="*/ 4 w 4"/>
                <a:gd name="T15" fmla="*/ 4 h 5"/>
                <a:gd name="T16" fmla="*/ 4 w 4"/>
                <a:gd name="T17" fmla="*/ 5 h 5"/>
                <a:gd name="T18" fmla="*/ 2 w 4"/>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2" y="5"/>
                  </a:moveTo>
                  <a:lnTo>
                    <a:pt x="0" y="5"/>
                  </a:lnTo>
                  <a:lnTo>
                    <a:pt x="0" y="4"/>
                  </a:lnTo>
                  <a:lnTo>
                    <a:pt x="0" y="2"/>
                  </a:lnTo>
                  <a:lnTo>
                    <a:pt x="0" y="0"/>
                  </a:lnTo>
                  <a:lnTo>
                    <a:pt x="2" y="2"/>
                  </a:lnTo>
                  <a:lnTo>
                    <a:pt x="2" y="4"/>
                  </a:lnTo>
                  <a:lnTo>
                    <a:pt x="4" y="4"/>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2" name="Freeform 36"/>
            <p:cNvSpPr>
              <a:spLocks/>
            </p:cNvSpPr>
            <p:nvPr/>
          </p:nvSpPr>
          <p:spPr bwMode="auto">
            <a:xfrm>
              <a:off x="2151" y="4201"/>
              <a:ext cx="4" cy="8"/>
            </a:xfrm>
            <a:custGeom>
              <a:avLst/>
              <a:gdLst>
                <a:gd name="T0" fmla="*/ 4 w 4"/>
                <a:gd name="T1" fmla="*/ 8 h 8"/>
                <a:gd name="T2" fmla="*/ 2 w 4"/>
                <a:gd name="T3" fmla="*/ 8 h 8"/>
                <a:gd name="T4" fmla="*/ 2 w 4"/>
                <a:gd name="T5" fmla="*/ 6 h 8"/>
                <a:gd name="T6" fmla="*/ 2 w 4"/>
                <a:gd name="T7" fmla="*/ 4 h 8"/>
                <a:gd name="T8" fmla="*/ 0 w 4"/>
                <a:gd name="T9" fmla="*/ 4 h 8"/>
                <a:gd name="T10" fmla="*/ 2 w 4"/>
                <a:gd name="T11" fmla="*/ 2 h 8"/>
                <a:gd name="T12" fmla="*/ 2 w 4"/>
                <a:gd name="T13" fmla="*/ 0 h 8"/>
                <a:gd name="T14" fmla="*/ 4 w 4"/>
                <a:gd name="T15" fmla="*/ 2 h 8"/>
                <a:gd name="T16" fmla="*/ 4 w 4"/>
                <a:gd name="T17" fmla="*/ 4 h 8"/>
                <a:gd name="T18" fmla="*/ 4 w 4"/>
                <a:gd name="T19" fmla="*/ 6 h 8"/>
                <a:gd name="T20" fmla="*/ 4 w 4"/>
                <a:gd name="T2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8">
                  <a:moveTo>
                    <a:pt x="4" y="8"/>
                  </a:moveTo>
                  <a:lnTo>
                    <a:pt x="2" y="8"/>
                  </a:lnTo>
                  <a:lnTo>
                    <a:pt x="2" y="6"/>
                  </a:lnTo>
                  <a:lnTo>
                    <a:pt x="2" y="4"/>
                  </a:lnTo>
                  <a:lnTo>
                    <a:pt x="0" y="4"/>
                  </a:lnTo>
                  <a:lnTo>
                    <a:pt x="2" y="2"/>
                  </a:lnTo>
                  <a:lnTo>
                    <a:pt x="2" y="0"/>
                  </a:lnTo>
                  <a:lnTo>
                    <a:pt x="4" y="2"/>
                  </a:lnTo>
                  <a:lnTo>
                    <a:pt x="4" y="4"/>
                  </a:lnTo>
                  <a:lnTo>
                    <a:pt x="4" y="6"/>
                  </a:lnTo>
                  <a:lnTo>
                    <a:pt x="4"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3" name="Freeform 37"/>
            <p:cNvSpPr>
              <a:spLocks/>
            </p:cNvSpPr>
            <p:nvPr/>
          </p:nvSpPr>
          <p:spPr bwMode="auto">
            <a:xfrm>
              <a:off x="2184" y="4190"/>
              <a:ext cx="3" cy="5"/>
            </a:xfrm>
            <a:custGeom>
              <a:avLst/>
              <a:gdLst>
                <a:gd name="T0" fmla="*/ 3 w 3"/>
                <a:gd name="T1" fmla="*/ 5 h 5"/>
                <a:gd name="T2" fmla="*/ 2 w 3"/>
                <a:gd name="T3" fmla="*/ 5 h 5"/>
                <a:gd name="T4" fmla="*/ 2 w 3"/>
                <a:gd name="T5" fmla="*/ 3 h 5"/>
                <a:gd name="T6" fmla="*/ 0 w 3"/>
                <a:gd name="T7" fmla="*/ 2 h 5"/>
                <a:gd name="T8" fmla="*/ 2 w 3"/>
                <a:gd name="T9" fmla="*/ 2 h 5"/>
                <a:gd name="T10" fmla="*/ 2 w 3"/>
                <a:gd name="T11" fmla="*/ 0 h 5"/>
                <a:gd name="T12" fmla="*/ 3 w 3"/>
                <a:gd name="T13" fmla="*/ 2 h 5"/>
                <a:gd name="T14" fmla="*/ 3 w 3"/>
                <a:gd name="T15" fmla="*/ 3 h 5"/>
                <a:gd name="T16" fmla="*/ 3 w 3"/>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5">
                  <a:moveTo>
                    <a:pt x="3" y="5"/>
                  </a:moveTo>
                  <a:lnTo>
                    <a:pt x="2" y="5"/>
                  </a:lnTo>
                  <a:lnTo>
                    <a:pt x="2" y="3"/>
                  </a:lnTo>
                  <a:lnTo>
                    <a:pt x="0" y="2"/>
                  </a:lnTo>
                  <a:lnTo>
                    <a:pt x="2" y="2"/>
                  </a:lnTo>
                  <a:lnTo>
                    <a:pt x="2" y="0"/>
                  </a:lnTo>
                  <a:lnTo>
                    <a:pt x="3" y="2"/>
                  </a:lnTo>
                  <a:lnTo>
                    <a:pt x="3" y="3"/>
                  </a:lnTo>
                  <a:lnTo>
                    <a:pt x="3"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4" name="Freeform 38"/>
            <p:cNvSpPr>
              <a:spLocks/>
            </p:cNvSpPr>
            <p:nvPr/>
          </p:nvSpPr>
          <p:spPr bwMode="auto">
            <a:xfrm>
              <a:off x="1953" y="4175"/>
              <a:ext cx="1" cy="1"/>
            </a:xfrm>
            <a:custGeom>
              <a:avLst/>
              <a:gdLst>
                <a:gd name="T0" fmla="*/ 1 w 1"/>
                <a:gd name="T1" fmla="*/ 1 h 1"/>
                <a:gd name="T2" fmla="*/ 0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lnTo>
                    <a:pt x="0" y="1"/>
                  </a:lnTo>
                  <a:lnTo>
                    <a:pt x="0" y="0"/>
                  </a:lnTo>
                  <a:lnTo>
                    <a:pt x="1"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5" name="Freeform 39"/>
            <p:cNvSpPr>
              <a:spLocks/>
            </p:cNvSpPr>
            <p:nvPr/>
          </p:nvSpPr>
          <p:spPr bwMode="auto">
            <a:xfrm>
              <a:off x="2318" y="4171"/>
              <a:ext cx="2" cy="4"/>
            </a:xfrm>
            <a:custGeom>
              <a:avLst/>
              <a:gdLst>
                <a:gd name="T0" fmla="*/ 0 w 2"/>
                <a:gd name="T1" fmla="*/ 4 h 4"/>
                <a:gd name="T2" fmla="*/ 0 w 2"/>
                <a:gd name="T3" fmla="*/ 2 h 4"/>
                <a:gd name="T4" fmla="*/ 0 w 2"/>
                <a:gd name="T5" fmla="*/ 0 h 4"/>
                <a:gd name="T6" fmla="*/ 2 w 2"/>
                <a:gd name="T7" fmla="*/ 0 h 4"/>
                <a:gd name="T8" fmla="*/ 0 w 2"/>
                <a:gd name="T9" fmla="*/ 2 h 4"/>
                <a:gd name="T10" fmla="*/ 2 w 2"/>
                <a:gd name="T11" fmla="*/ 2 h 4"/>
                <a:gd name="T12" fmla="*/ 0 w 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0" y="4"/>
                  </a:moveTo>
                  <a:lnTo>
                    <a:pt x="0" y="2"/>
                  </a:lnTo>
                  <a:lnTo>
                    <a:pt x="0" y="0"/>
                  </a:lnTo>
                  <a:lnTo>
                    <a:pt x="2" y="0"/>
                  </a:lnTo>
                  <a:lnTo>
                    <a:pt x="0" y="2"/>
                  </a:lnTo>
                  <a:lnTo>
                    <a:pt x="2" y="2"/>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6" name="Freeform 40"/>
            <p:cNvSpPr>
              <a:spLocks/>
            </p:cNvSpPr>
            <p:nvPr/>
          </p:nvSpPr>
          <p:spPr bwMode="auto">
            <a:xfrm>
              <a:off x="2566" y="4169"/>
              <a:ext cx="6" cy="4"/>
            </a:xfrm>
            <a:custGeom>
              <a:avLst/>
              <a:gdLst>
                <a:gd name="T0" fmla="*/ 2 w 6"/>
                <a:gd name="T1" fmla="*/ 0 h 4"/>
                <a:gd name="T2" fmla="*/ 2 w 6"/>
                <a:gd name="T3" fmla="*/ 2 h 4"/>
                <a:gd name="T4" fmla="*/ 4 w 6"/>
                <a:gd name="T5" fmla="*/ 2 h 4"/>
                <a:gd name="T6" fmla="*/ 6 w 6"/>
                <a:gd name="T7" fmla="*/ 2 h 4"/>
                <a:gd name="T8" fmla="*/ 4 w 6"/>
                <a:gd name="T9" fmla="*/ 4 h 4"/>
                <a:gd name="T10" fmla="*/ 2 w 6"/>
                <a:gd name="T11" fmla="*/ 4 h 4"/>
                <a:gd name="T12" fmla="*/ 0 w 6"/>
                <a:gd name="T13" fmla="*/ 2 h 4"/>
                <a:gd name="T14" fmla="*/ 2 w 6"/>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2" y="0"/>
                  </a:moveTo>
                  <a:lnTo>
                    <a:pt x="2" y="2"/>
                  </a:lnTo>
                  <a:lnTo>
                    <a:pt x="4" y="2"/>
                  </a:lnTo>
                  <a:lnTo>
                    <a:pt x="6" y="2"/>
                  </a:lnTo>
                  <a:lnTo>
                    <a:pt x="4" y="4"/>
                  </a:lnTo>
                  <a:lnTo>
                    <a:pt x="2" y="4"/>
                  </a:lnTo>
                  <a:lnTo>
                    <a:pt x="0" y="2"/>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7" name="Freeform 41"/>
            <p:cNvSpPr>
              <a:spLocks/>
            </p:cNvSpPr>
            <p:nvPr/>
          </p:nvSpPr>
          <p:spPr bwMode="auto">
            <a:xfrm>
              <a:off x="2477" y="4169"/>
              <a:ext cx="72" cy="57"/>
            </a:xfrm>
            <a:custGeom>
              <a:avLst/>
              <a:gdLst>
                <a:gd name="T0" fmla="*/ 53 w 72"/>
                <a:gd name="T1" fmla="*/ 15 h 57"/>
                <a:gd name="T2" fmla="*/ 57 w 72"/>
                <a:gd name="T3" fmla="*/ 15 h 57"/>
                <a:gd name="T4" fmla="*/ 61 w 72"/>
                <a:gd name="T5" fmla="*/ 15 h 57"/>
                <a:gd name="T6" fmla="*/ 67 w 72"/>
                <a:gd name="T7" fmla="*/ 13 h 57"/>
                <a:gd name="T8" fmla="*/ 72 w 72"/>
                <a:gd name="T9" fmla="*/ 15 h 57"/>
                <a:gd name="T10" fmla="*/ 70 w 72"/>
                <a:gd name="T11" fmla="*/ 17 h 57"/>
                <a:gd name="T12" fmla="*/ 69 w 72"/>
                <a:gd name="T13" fmla="*/ 19 h 57"/>
                <a:gd name="T14" fmla="*/ 69 w 72"/>
                <a:gd name="T15" fmla="*/ 23 h 57"/>
                <a:gd name="T16" fmla="*/ 69 w 72"/>
                <a:gd name="T17" fmla="*/ 26 h 57"/>
                <a:gd name="T18" fmla="*/ 69 w 72"/>
                <a:gd name="T19" fmla="*/ 32 h 57"/>
                <a:gd name="T20" fmla="*/ 69 w 72"/>
                <a:gd name="T21" fmla="*/ 34 h 57"/>
                <a:gd name="T22" fmla="*/ 69 w 72"/>
                <a:gd name="T23" fmla="*/ 38 h 57"/>
                <a:gd name="T24" fmla="*/ 70 w 72"/>
                <a:gd name="T25" fmla="*/ 42 h 57"/>
                <a:gd name="T26" fmla="*/ 67 w 72"/>
                <a:gd name="T27" fmla="*/ 43 h 57"/>
                <a:gd name="T28" fmla="*/ 65 w 72"/>
                <a:gd name="T29" fmla="*/ 45 h 57"/>
                <a:gd name="T30" fmla="*/ 59 w 72"/>
                <a:gd name="T31" fmla="*/ 45 h 57"/>
                <a:gd name="T32" fmla="*/ 55 w 72"/>
                <a:gd name="T33" fmla="*/ 47 h 57"/>
                <a:gd name="T34" fmla="*/ 51 w 72"/>
                <a:gd name="T35" fmla="*/ 47 h 57"/>
                <a:gd name="T36" fmla="*/ 50 w 72"/>
                <a:gd name="T37" fmla="*/ 49 h 57"/>
                <a:gd name="T38" fmla="*/ 46 w 72"/>
                <a:gd name="T39" fmla="*/ 49 h 57"/>
                <a:gd name="T40" fmla="*/ 44 w 72"/>
                <a:gd name="T41" fmla="*/ 51 h 57"/>
                <a:gd name="T42" fmla="*/ 40 w 72"/>
                <a:gd name="T43" fmla="*/ 53 h 57"/>
                <a:gd name="T44" fmla="*/ 36 w 72"/>
                <a:gd name="T45" fmla="*/ 55 h 57"/>
                <a:gd name="T46" fmla="*/ 33 w 72"/>
                <a:gd name="T47" fmla="*/ 55 h 57"/>
                <a:gd name="T48" fmla="*/ 27 w 72"/>
                <a:gd name="T49" fmla="*/ 57 h 57"/>
                <a:gd name="T50" fmla="*/ 21 w 72"/>
                <a:gd name="T51" fmla="*/ 57 h 57"/>
                <a:gd name="T52" fmla="*/ 17 w 72"/>
                <a:gd name="T53" fmla="*/ 57 h 57"/>
                <a:gd name="T54" fmla="*/ 12 w 72"/>
                <a:gd name="T55" fmla="*/ 57 h 57"/>
                <a:gd name="T56" fmla="*/ 2 w 72"/>
                <a:gd name="T57" fmla="*/ 57 h 57"/>
                <a:gd name="T58" fmla="*/ 0 w 72"/>
                <a:gd name="T59" fmla="*/ 53 h 57"/>
                <a:gd name="T60" fmla="*/ 2 w 72"/>
                <a:gd name="T61" fmla="*/ 51 h 57"/>
                <a:gd name="T62" fmla="*/ 2 w 72"/>
                <a:gd name="T63" fmla="*/ 47 h 57"/>
                <a:gd name="T64" fmla="*/ 4 w 72"/>
                <a:gd name="T65" fmla="*/ 43 h 57"/>
                <a:gd name="T66" fmla="*/ 6 w 72"/>
                <a:gd name="T67" fmla="*/ 45 h 57"/>
                <a:gd name="T68" fmla="*/ 8 w 72"/>
                <a:gd name="T69" fmla="*/ 42 h 57"/>
                <a:gd name="T70" fmla="*/ 10 w 72"/>
                <a:gd name="T71" fmla="*/ 38 h 57"/>
                <a:gd name="T72" fmla="*/ 14 w 72"/>
                <a:gd name="T73" fmla="*/ 34 h 57"/>
                <a:gd name="T74" fmla="*/ 15 w 72"/>
                <a:gd name="T75" fmla="*/ 30 h 57"/>
                <a:gd name="T76" fmla="*/ 17 w 72"/>
                <a:gd name="T77" fmla="*/ 28 h 57"/>
                <a:gd name="T78" fmla="*/ 19 w 72"/>
                <a:gd name="T79" fmla="*/ 24 h 57"/>
                <a:gd name="T80" fmla="*/ 21 w 72"/>
                <a:gd name="T81" fmla="*/ 23 h 57"/>
                <a:gd name="T82" fmla="*/ 23 w 72"/>
                <a:gd name="T83" fmla="*/ 21 h 57"/>
                <a:gd name="T84" fmla="*/ 25 w 72"/>
                <a:gd name="T85" fmla="*/ 19 h 57"/>
                <a:gd name="T86" fmla="*/ 25 w 72"/>
                <a:gd name="T87" fmla="*/ 15 h 57"/>
                <a:gd name="T88" fmla="*/ 29 w 72"/>
                <a:gd name="T89" fmla="*/ 13 h 57"/>
                <a:gd name="T90" fmla="*/ 31 w 72"/>
                <a:gd name="T91" fmla="*/ 11 h 57"/>
                <a:gd name="T92" fmla="*/ 33 w 72"/>
                <a:gd name="T93" fmla="*/ 7 h 57"/>
                <a:gd name="T94" fmla="*/ 34 w 72"/>
                <a:gd name="T95" fmla="*/ 4 h 57"/>
                <a:gd name="T96" fmla="*/ 36 w 72"/>
                <a:gd name="T97" fmla="*/ 2 h 57"/>
                <a:gd name="T98" fmla="*/ 40 w 72"/>
                <a:gd name="T99" fmla="*/ 0 h 57"/>
                <a:gd name="T100" fmla="*/ 42 w 72"/>
                <a:gd name="T101" fmla="*/ 4 h 57"/>
                <a:gd name="T102" fmla="*/ 44 w 72"/>
                <a:gd name="T103" fmla="*/ 6 h 57"/>
                <a:gd name="T104" fmla="*/ 46 w 72"/>
                <a:gd name="T105" fmla="*/ 9 h 57"/>
                <a:gd name="T106" fmla="*/ 50 w 72"/>
                <a:gd name="T107" fmla="*/ 1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57">
                  <a:moveTo>
                    <a:pt x="51" y="15"/>
                  </a:moveTo>
                  <a:lnTo>
                    <a:pt x="53" y="15"/>
                  </a:lnTo>
                  <a:lnTo>
                    <a:pt x="55" y="15"/>
                  </a:lnTo>
                  <a:lnTo>
                    <a:pt x="57" y="15"/>
                  </a:lnTo>
                  <a:lnTo>
                    <a:pt x="59" y="15"/>
                  </a:lnTo>
                  <a:lnTo>
                    <a:pt x="61" y="15"/>
                  </a:lnTo>
                  <a:lnTo>
                    <a:pt x="65" y="13"/>
                  </a:lnTo>
                  <a:lnTo>
                    <a:pt x="67" y="13"/>
                  </a:lnTo>
                  <a:lnTo>
                    <a:pt x="70" y="13"/>
                  </a:lnTo>
                  <a:lnTo>
                    <a:pt x="72" y="15"/>
                  </a:lnTo>
                  <a:lnTo>
                    <a:pt x="72" y="17"/>
                  </a:lnTo>
                  <a:lnTo>
                    <a:pt x="70" y="17"/>
                  </a:lnTo>
                  <a:lnTo>
                    <a:pt x="70" y="19"/>
                  </a:lnTo>
                  <a:lnTo>
                    <a:pt x="69" y="19"/>
                  </a:lnTo>
                  <a:lnTo>
                    <a:pt x="69" y="21"/>
                  </a:lnTo>
                  <a:lnTo>
                    <a:pt x="69" y="23"/>
                  </a:lnTo>
                  <a:lnTo>
                    <a:pt x="69" y="24"/>
                  </a:lnTo>
                  <a:lnTo>
                    <a:pt x="69" y="26"/>
                  </a:lnTo>
                  <a:lnTo>
                    <a:pt x="69" y="30"/>
                  </a:lnTo>
                  <a:lnTo>
                    <a:pt x="69" y="32"/>
                  </a:lnTo>
                  <a:lnTo>
                    <a:pt x="67" y="34"/>
                  </a:lnTo>
                  <a:lnTo>
                    <a:pt x="69" y="34"/>
                  </a:lnTo>
                  <a:lnTo>
                    <a:pt x="69" y="36"/>
                  </a:lnTo>
                  <a:lnTo>
                    <a:pt x="69" y="38"/>
                  </a:lnTo>
                  <a:lnTo>
                    <a:pt x="70" y="40"/>
                  </a:lnTo>
                  <a:lnTo>
                    <a:pt x="70" y="42"/>
                  </a:lnTo>
                  <a:lnTo>
                    <a:pt x="69" y="43"/>
                  </a:lnTo>
                  <a:lnTo>
                    <a:pt x="67" y="43"/>
                  </a:lnTo>
                  <a:lnTo>
                    <a:pt x="65" y="43"/>
                  </a:lnTo>
                  <a:lnTo>
                    <a:pt x="65" y="45"/>
                  </a:lnTo>
                  <a:lnTo>
                    <a:pt x="63" y="45"/>
                  </a:lnTo>
                  <a:lnTo>
                    <a:pt x="59" y="45"/>
                  </a:lnTo>
                  <a:lnTo>
                    <a:pt x="57" y="47"/>
                  </a:lnTo>
                  <a:lnTo>
                    <a:pt x="55" y="47"/>
                  </a:lnTo>
                  <a:lnTo>
                    <a:pt x="53" y="47"/>
                  </a:lnTo>
                  <a:lnTo>
                    <a:pt x="51" y="47"/>
                  </a:lnTo>
                  <a:lnTo>
                    <a:pt x="51" y="49"/>
                  </a:lnTo>
                  <a:lnTo>
                    <a:pt x="50" y="49"/>
                  </a:lnTo>
                  <a:lnTo>
                    <a:pt x="48" y="49"/>
                  </a:lnTo>
                  <a:lnTo>
                    <a:pt x="46" y="49"/>
                  </a:lnTo>
                  <a:lnTo>
                    <a:pt x="46" y="51"/>
                  </a:lnTo>
                  <a:lnTo>
                    <a:pt x="44" y="51"/>
                  </a:lnTo>
                  <a:lnTo>
                    <a:pt x="42" y="51"/>
                  </a:lnTo>
                  <a:lnTo>
                    <a:pt x="40" y="53"/>
                  </a:lnTo>
                  <a:lnTo>
                    <a:pt x="38" y="53"/>
                  </a:lnTo>
                  <a:lnTo>
                    <a:pt x="36" y="55"/>
                  </a:lnTo>
                  <a:lnTo>
                    <a:pt x="34" y="55"/>
                  </a:lnTo>
                  <a:lnTo>
                    <a:pt x="33" y="55"/>
                  </a:lnTo>
                  <a:lnTo>
                    <a:pt x="29" y="57"/>
                  </a:lnTo>
                  <a:lnTo>
                    <a:pt x="27" y="57"/>
                  </a:lnTo>
                  <a:lnTo>
                    <a:pt x="25" y="57"/>
                  </a:lnTo>
                  <a:lnTo>
                    <a:pt x="21" y="57"/>
                  </a:lnTo>
                  <a:lnTo>
                    <a:pt x="19" y="57"/>
                  </a:lnTo>
                  <a:lnTo>
                    <a:pt x="17" y="57"/>
                  </a:lnTo>
                  <a:lnTo>
                    <a:pt x="14" y="57"/>
                  </a:lnTo>
                  <a:lnTo>
                    <a:pt x="12" y="57"/>
                  </a:lnTo>
                  <a:lnTo>
                    <a:pt x="4" y="57"/>
                  </a:lnTo>
                  <a:lnTo>
                    <a:pt x="2" y="57"/>
                  </a:lnTo>
                  <a:lnTo>
                    <a:pt x="2" y="55"/>
                  </a:lnTo>
                  <a:lnTo>
                    <a:pt x="0" y="53"/>
                  </a:lnTo>
                  <a:lnTo>
                    <a:pt x="0" y="51"/>
                  </a:lnTo>
                  <a:lnTo>
                    <a:pt x="2" y="51"/>
                  </a:lnTo>
                  <a:lnTo>
                    <a:pt x="2" y="49"/>
                  </a:lnTo>
                  <a:lnTo>
                    <a:pt x="2" y="47"/>
                  </a:lnTo>
                  <a:lnTo>
                    <a:pt x="2" y="45"/>
                  </a:lnTo>
                  <a:lnTo>
                    <a:pt x="4" y="43"/>
                  </a:lnTo>
                  <a:lnTo>
                    <a:pt x="4" y="45"/>
                  </a:lnTo>
                  <a:lnTo>
                    <a:pt x="6" y="45"/>
                  </a:lnTo>
                  <a:lnTo>
                    <a:pt x="6" y="43"/>
                  </a:lnTo>
                  <a:lnTo>
                    <a:pt x="8" y="42"/>
                  </a:lnTo>
                  <a:lnTo>
                    <a:pt x="8" y="40"/>
                  </a:lnTo>
                  <a:lnTo>
                    <a:pt x="10" y="38"/>
                  </a:lnTo>
                  <a:lnTo>
                    <a:pt x="12" y="36"/>
                  </a:lnTo>
                  <a:lnTo>
                    <a:pt x="14" y="34"/>
                  </a:lnTo>
                  <a:lnTo>
                    <a:pt x="14" y="32"/>
                  </a:lnTo>
                  <a:lnTo>
                    <a:pt x="15" y="30"/>
                  </a:lnTo>
                  <a:lnTo>
                    <a:pt x="15" y="28"/>
                  </a:lnTo>
                  <a:lnTo>
                    <a:pt x="17" y="28"/>
                  </a:lnTo>
                  <a:lnTo>
                    <a:pt x="19" y="26"/>
                  </a:lnTo>
                  <a:lnTo>
                    <a:pt x="19" y="24"/>
                  </a:lnTo>
                  <a:lnTo>
                    <a:pt x="21" y="24"/>
                  </a:lnTo>
                  <a:lnTo>
                    <a:pt x="21" y="23"/>
                  </a:lnTo>
                  <a:lnTo>
                    <a:pt x="23" y="23"/>
                  </a:lnTo>
                  <a:lnTo>
                    <a:pt x="23" y="21"/>
                  </a:lnTo>
                  <a:lnTo>
                    <a:pt x="23" y="19"/>
                  </a:lnTo>
                  <a:lnTo>
                    <a:pt x="25" y="19"/>
                  </a:lnTo>
                  <a:lnTo>
                    <a:pt x="25" y="17"/>
                  </a:lnTo>
                  <a:lnTo>
                    <a:pt x="25" y="15"/>
                  </a:lnTo>
                  <a:lnTo>
                    <a:pt x="27" y="15"/>
                  </a:lnTo>
                  <a:lnTo>
                    <a:pt x="29" y="13"/>
                  </a:lnTo>
                  <a:lnTo>
                    <a:pt x="33" y="11"/>
                  </a:lnTo>
                  <a:lnTo>
                    <a:pt x="31" y="11"/>
                  </a:lnTo>
                  <a:lnTo>
                    <a:pt x="33" y="9"/>
                  </a:lnTo>
                  <a:lnTo>
                    <a:pt x="33" y="7"/>
                  </a:lnTo>
                  <a:lnTo>
                    <a:pt x="34" y="6"/>
                  </a:lnTo>
                  <a:lnTo>
                    <a:pt x="34" y="4"/>
                  </a:lnTo>
                  <a:lnTo>
                    <a:pt x="34" y="2"/>
                  </a:lnTo>
                  <a:lnTo>
                    <a:pt x="36" y="2"/>
                  </a:lnTo>
                  <a:lnTo>
                    <a:pt x="38" y="0"/>
                  </a:lnTo>
                  <a:lnTo>
                    <a:pt x="40" y="0"/>
                  </a:lnTo>
                  <a:lnTo>
                    <a:pt x="40" y="2"/>
                  </a:lnTo>
                  <a:lnTo>
                    <a:pt x="42" y="4"/>
                  </a:lnTo>
                  <a:lnTo>
                    <a:pt x="44" y="4"/>
                  </a:lnTo>
                  <a:lnTo>
                    <a:pt x="44" y="6"/>
                  </a:lnTo>
                  <a:lnTo>
                    <a:pt x="46" y="7"/>
                  </a:lnTo>
                  <a:lnTo>
                    <a:pt x="46" y="9"/>
                  </a:lnTo>
                  <a:lnTo>
                    <a:pt x="46" y="11"/>
                  </a:lnTo>
                  <a:lnTo>
                    <a:pt x="50" y="13"/>
                  </a:lnTo>
                  <a:lnTo>
                    <a:pt x="51"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8" name="Freeform 42"/>
            <p:cNvSpPr>
              <a:spLocks/>
            </p:cNvSpPr>
            <p:nvPr/>
          </p:nvSpPr>
          <p:spPr bwMode="auto">
            <a:xfrm>
              <a:off x="2585" y="4167"/>
              <a:ext cx="2" cy="2"/>
            </a:xfrm>
            <a:custGeom>
              <a:avLst/>
              <a:gdLst>
                <a:gd name="T0" fmla="*/ 2 w 2"/>
                <a:gd name="T1" fmla="*/ 2 h 2"/>
                <a:gd name="T2" fmla="*/ 0 w 2"/>
                <a:gd name="T3" fmla="*/ 2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9" name="Rectangle 43"/>
            <p:cNvSpPr>
              <a:spLocks noChangeArrowheads="1"/>
            </p:cNvSpPr>
            <p:nvPr/>
          </p:nvSpPr>
          <p:spPr bwMode="auto">
            <a:xfrm>
              <a:off x="1947" y="4167"/>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0" name="Freeform 44"/>
            <p:cNvSpPr>
              <a:spLocks/>
            </p:cNvSpPr>
            <p:nvPr/>
          </p:nvSpPr>
          <p:spPr bwMode="auto">
            <a:xfrm>
              <a:off x="2568" y="4167"/>
              <a:ext cx="14" cy="11"/>
            </a:xfrm>
            <a:custGeom>
              <a:avLst/>
              <a:gdLst>
                <a:gd name="T0" fmla="*/ 10 w 14"/>
                <a:gd name="T1" fmla="*/ 8 h 11"/>
                <a:gd name="T2" fmla="*/ 8 w 14"/>
                <a:gd name="T3" fmla="*/ 8 h 11"/>
                <a:gd name="T4" fmla="*/ 6 w 14"/>
                <a:gd name="T5" fmla="*/ 8 h 11"/>
                <a:gd name="T6" fmla="*/ 6 w 14"/>
                <a:gd name="T7" fmla="*/ 9 h 11"/>
                <a:gd name="T8" fmla="*/ 4 w 14"/>
                <a:gd name="T9" fmla="*/ 9 h 11"/>
                <a:gd name="T10" fmla="*/ 2 w 14"/>
                <a:gd name="T11" fmla="*/ 11 h 11"/>
                <a:gd name="T12" fmla="*/ 0 w 14"/>
                <a:gd name="T13" fmla="*/ 9 h 11"/>
                <a:gd name="T14" fmla="*/ 0 w 14"/>
                <a:gd name="T15" fmla="*/ 8 h 11"/>
                <a:gd name="T16" fmla="*/ 2 w 14"/>
                <a:gd name="T17" fmla="*/ 6 h 11"/>
                <a:gd name="T18" fmla="*/ 2 w 14"/>
                <a:gd name="T19" fmla="*/ 8 h 11"/>
                <a:gd name="T20" fmla="*/ 4 w 14"/>
                <a:gd name="T21" fmla="*/ 8 h 11"/>
                <a:gd name="T22" fmla="*/ 6 w 14"/>
                <a:gd name="T23" fmla="*/ 8 h 11"/>
                <a:gd name="T24" fmla="*/ 8 w 14"/>
                <a:gd name="T25" fmla="*/ 6 h 11"/>
                <a:gd name="T26" fmla="*/ 6 w 14"/>
                <a:gd name="T27" fmla="*/ 6 h 11"/>
                <a:gd name="T28" fmla="*/ 8 w 14"/>
                <a:gd name="T29" fmla="*/ 6 h 11"/>
                <a:gd name="T30" fmla="*/ 10 w 14"/>
                <a:gd name="T31" fmla="*/ 6 h 11"/>
                <a:gd name="T32" fmla="*/ 10 w 14"/>
                <a:gd name="T33" fmla="*/ 4 h 11"/>
                <a:gd name="T34" fmla="*/ 10 w 14"/>
                <a:gd name="T35" fmla="*/ 2 h 11"/>
                <a:gd name="T36" fmla="*/ 12 w 14"/>
                <a:gd name="T37" fmla="*/ 2 h 11"/>
                <a:gd name="T38" fmla="*/ 10 w 14"/>
                <a:gd name="T39" fmla="*/ 2 h 11"/>
                <a:gd name="T40" fmla="*/ 10 w 14"/>
                <a:gd name="T41" fmla="*/ 0 h 11"/>
                <a:gd name="T42" fmla="*/ 12 w 14"/>
                <a:gd name="T43" fmla="*/ 0 h 11"/>
                <a:gd name="T44" fmla="*/ 14 w 14"/>
                <a:gd name="T45" fmla="*/ 0 h 11"/>
                <a:gd name="T46" fmla="*/ 14 w 14"/>
                <a:gd name="T47" fmla="*/ 2 h 11"/>
                <a:gd name="T48" fmla="*/ 12 w 14"/>
                <a:gd name="T49" fmla="*/ 2 h 11"/>
                <a:gd name="T50" fmla="*/ 12 w 14"/>
                <a:gd name="T51" fmla="*/ 4 h 11"/>
                <a:gd name="T52" fmla="*/ 12 w 14"/>
                <a:gd name="T53" fmla="*/ 6 h 11"/>
                <a:gd name="T54" fmla="*/ 10 w 14"/>
                <a:gd name="T55"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 h="11">
                  <a:moveTo>
                    <a:pt x="10" y="8"/>
                  </a:moveTo>
                  <a:lnTo>
                    <a:pt x="8" y="8"/>
                  </a:lnTo>
                  <a:lnTo>
                    <a:pt x="6" y="8"/>
                  </a:lnTo>
                  <a:lnTo>
                    <a:pt x="6" y="9"/>
                  </a:lnTo>
                  <a:lnTo>
                    <a:pt x="4" y="9"/>
                  </a:lnTo>
                  <a:lnTo>
                    <a:pt x="2" y="11"/>
                  </a:lnTo>
                  <a:lnTo>
                    <a:pt x="0" y="9"/>
                  </a:lnTo>
                  <a:lnTo>
                    <a:pt x="0" y="8"/>
                  </a:lnTo>
                  <a:lnTo>
                    <a:pt x="2" y="6"/>
                  </a:lnTo>
                  <a:lnTo>
                    <a:pt x="2" y="8"/>
                  </a:lnTo>
                  <a:lnTo>
                    <a:pt x="4" y="8"/>
                  </a:lnTo>
                  <a:lnTo>
                    <a:pt x="6" y="8"/>
                  </a:lnTo>
                  <a:lnTo>
                    <a:pt x="8" y="6"/>
                  </a:lnTo>
                  <a:lnTo>
                    <a:pt x="6" y="6"/>
                  </a:lnTo>
                  <a:lnTo>
                    <a:pt x="8" y="6"/>
                  </a:lnTo>
                  <a:lnTo>
                    <a:pt x="10" y="6"/>
                  </a:lnTo>
                  <a:lnTo>
                    <a:pt x="10" y="4"/>
                  </a:lnTo>
                  <a:lnTo>
                    <a:pt x="10" y="2"/>
                  </a:lnTo>
                  <a:lnTo>
                    <a:pt x="12" y="2"/>
                  </a:lnTo>
                  <a:lnTo>
                    <a:pt x="10" y="2"/>
                  </a:lnTo>
                  <a:lnTo>
                    <a:pt x="10" y="0"/>
                  </a:lnTo>
                  <a:lnTo>
                    <a:pt x="12" y="0"/>
                  </a:lnTo>
                  <a:lnTo>
                    <a:pt x="14" y="0"/>
                  </a:lnTo>
                  <a:lnTo>
                    <a:pt x="14" y="2"/>
                  </a:lnTo>
                  <a:lnTo>
                    <a:pt x="12" y="2"/>
                  </a:lnTo>
                  <a:lnTo>
                    <a:pt x="12" y="4"/>
                  </a:lnTo>
                  <a:lnTo>
                    <a:pt x="12" y="6"/>
                  </a:lnTo>
                  <a:lnTo>
                    <a:pt x="10"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1" name="Freeform 45"/>
            <p:cNvSpPr>
              <a:spLocks/>
            </p:cNvSpPr>
            <p:nvPr/>
          </p:nvSpPr>
          <p:spPr bwMode="auto">
            <a:xfrm>
              <a:off x="2574" y="4165"/>
              <a:ext cx="2" cy="6"/>
            </a:xfrm>
            <a:custGeom>
              <a:avLst/>
              <a:gdLst>
                <a:gd name="T0" fmla="*/ 2 w 2"/>
                <a:gd name="T1" fmla="*/ 6 h 6"/>
                <a:gd name="T2" fmla="*/ 0 w 2"/>
                <a:gd name="T3" fmla="*/ 4 h 6"/>
                <a:gd name="T4" fmla="*/ 0 w 2"/>
                <a:gd name="T5" fmla="*/ 2 h 6"/>
                <a:gd name="T6" fmla="*/ 0 w 2"/>
                <a:gd name="T7" fmla="*/ 0 h 6"/>
                <a:gd name="T8" fmla="*/ 2 w 2"/>
                <a:gd name="T9" fmla="*/ 0 h 6"/>
                <a:gd name="T10" fmla="*/ 2 w 2"/>
                <a:gd name="T11" fmla="*/ 2 h 6"/>
                <a:gd name="T12" fmla="*/ 2 w 2"/>
                <a:gd name="T13" fmla="*/ 4 h 6"/>
                <a:gd name="T14" fmla="*/ 2 w 2"/>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6">
                  <a:moveTo>
                    <a:pt x="2" y="6"/>
                  </a:moveTo>
                  <a:lnTo>
                    <a:pt x="0" y="4"/>
                  </a:lnTo>
                  <a:lnTo>
                    <a:pt x="0" y="2"/>
                  </a:lnTo>
                  <a:lnTo>
                    <a:pt x="0" y="0"/>
                  </a:lnTo>
                  <a:lnTo>
                    <a:pt x="2" y="0"/>
                  </a:lnTo>
                  <a:lnTo>
                    <a:pt x="2" y="2"/>
                  </a:lnTo>
                  <a:lnTo>
                    <a:pt x="2" y="4"/>
                  </a:lnTo>
                  <a:lnTo>
                    <a:pt x="2" y="6"/>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2" name="Rectangle 46"/>
            <p:cNvSpPr>
              <a:spLocks noChangeArrowheads="1"/>
            </p:cNvSpPr>
            <p:nvPr/>
          </p:nvSpPr>
          <p:spPr bwMode="auto">
            <a:xfrm>
              <a:off x="2583" y="4163"/>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3" name="Freeform 47"/>
            <p:cNvSpPr>
              <a:spLocks/>
            </p:cNvSpPr>
            <p:nvPr/>
          </p:nvSpPr>
          <p:spPr bwMode="auto">
            <a:xfrm>
              <a:off x="2576" y="416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4" name="Freeform 48"/>
            <p:cNvSpPr>
              <a:spLocks/>
            </p:cNvSpPr>
            <p:nvPr/>
          </p:nvSpPr>
          <p:spPr bwMode="auto">
            <a:xfrm>
              <a:off x="2326" y="4159"/>
              <a:ext cx="2" cy="2"/>
            </a:xfrm>
            <a:custGeom>
              <a:avLst/>
              <a:gdLst>
                <a:gd name="T0" fmla="*/ 2 w 2"/>
                <a:gd name="T1" fmla="*/ 2 h 2"/>
                <a:gd name="T2" fmla="*/ 0 w 2"/>
                <a:gd name="T3" fmla="*/ 0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5" name="Freeform 50"/>
            <p:cNvSpPr>
              <a:spLocks/>
            </p:cNvSpPr>
            <p:nvPr/>
          </p:nvSpPr>
          <p:spPr bwMode="auto">
            <a:xfrm>
              <a:off x="2398" y="4144"/>
              <a:ext cx="26" cy="34"/>
            </a:xfrm>
            <a:custGeom>
              <a:avLst/>
              <a:gdLst>
                <a:gd name="T0" fmla="*/ 13 w 26"/>
                <a:gd name="T1" fmla="*/ 0 h 34"/>
                <a:gd name="T2" fmla="*/ 13 w 26"/>
                <a:gd name="T3" fmla="*/ 2 h 34"/>
                <a:gd name="T4" fmla="*/ 15 w 26"/>
                <a:gd name="T5" fmla="*/ 2 h 34"/>
                <a:gd name="T6" fmla="*/ 17 w 26"/>
                <a:gd name="T7" fmla="*/ 2 h 34"/>
                <a:gd name="T8" fmla="*/ 19 w 26"/>
                <a:gd name="T9" fmla="*/ 2 h 34"/>
                <a:gd name="T10" fmla="*/ 19 w 26"/>
                <a:gd name="T11" fmla="*/ 4 h 34"/>
                <a:gd name="T12" fmla="*/ 21 w 26"/>
                <a:gd name="T13" fmla="*/ 4 h 34"/>
                <a:gd name="T14" fmla="*/ 22 w 26"/>
                <a:gd name="T15" fmla="*/ 4 h 34"/>
                <a:gd name="T16" fmla="*/ 22 w 26"/>
                <a:gd name="T17" fmla="*/ 6 h 34"/>
                <a:gd name="T18" fmla="*/ 22 w 26"/>
                <a:gd name="T19" fmla="*/ 8 h 34"/>
                <a:gd name="T20" fmla="*/ 22 w 26"/>
                <a:gd name="T21" fmla="*/ 12 h 34"/>
                <a:gd name="T22" fmla="*/ 22 w 26"/>
                <a:gd name="T23" fmla="*/ 14 h 34"/>
                <a:gd name="T24" fmla="*/ 22 w 26"/>
                <a:gd name="T25" fmla="*/ 15 h 34"/>
                <a:gd name="T26" fmla="*/ 24 w 26"/>
                <a:gd name="T27" fmla="*/ 19 h 34"/>
                <a:gd name="T28" fmla="*/ 24 w 26"/>
                <a:gd name="T29" fmla="*/ 21 h 34"/>
                <a:gd name="T30" fmla="*/ 24 w 26"/>
                <a:gd name="T31" fmla="*/ 23 h 34"/>
                <a:gd name="T32" fmla="*/ 24 w 26"/>
                <a:gd name="T33" fmla="*/ 27 h 34"/>
                <a:gd name="T34" fmla="*/ 24 w 26"/>
                <a:gd name="T35" fmla="*/ 29 h 34"/>
                <a:gd name="T36" fmla="*/ 24 w 26"/>
                <a:gd name="T37" fmla="*/ 31 h 34"/>
                <a:gd name="T38" fmla="*/ 26 w 26"/>
                <a:gd name="T39" fmla="*/ 34 h 34"/>
                <a:gd name="T40" fmla="*/ 24 w 26"/>
                <a:gd name="T41" fmla="*/ 34 h 34"/>
                <a:gd name="T42" fmla="*/ 22 w 26"/>
                <a:gd name="T43" fmla="*/ 34 h 34"/>
                <a:gd name="T44" fmla="*/ 22 w 26"/>
                <a:gd name="T45" fmla="*/ 32 h 34"/>
                <a:gd name="T46" fmla="*/ 22 w 26"/>
                <a:gd name="T47" fmla="*/ 31 h 34"/>
                <a:gd name="T48" fmla="*/ 22 w 26"/>
                <a:gd name="T49" fmla="*/ 29 h 34"/>
                <a:gd name="T50" fmla="*/ 22 w 26"/>
                <a:gd name="T51" fmla="*/ 27 h 34"/>
                <a:gd name="T52" fmla="*/ 22 w 26"/>
                <a:gd name="T53" fmla="*/ 25 h 34"/>
                <a:gd name="T54" fmla="*/ 21 w 26"/>
                <a:gd name="T55" fmla="*/ 25 h 34"/>
                <a:gd name="T56" fmla="*/ 17 w 26"/>
                <a:gd name="T57" fmla="*/ 21 h 34"/>
                <a:gd name="T58" fmla="*/ 17 w 26"/>
                <a:gd name="T59" fmla="*/ 19 h 34"/>
                <a:gd name="T60" fmla="*/ 15 w 26"/>
                <a:gd name="T61" fmla="*/ 19 h 34"/>
                <a:gd name="T62" fmla="*/ 15 w 26"/>
                <a:gd name="T63" fmla="*/ 17 h 34"/>
                <a:gd name="T64" fmla="*/ 13 w 26"/>
                <a:gd name="T65" fmla="*/ 17 h 34"/>
                <a:gd name="T66" fmla="*/ 11 w 26"/>
                <a:gd name="T67" fmla="*/ 15 h 34"/>
                <a:gd name="T68" fmla="*/ 9 w 26"/>
                <a:gd name="T69" fmla="*/ 15 h 34"/>
                <a:gd name="T70" fmla="*/ 7 w 26"/>
                <a:gd name="T71" fmla="*/ 14 h 34"/>
                <a:gd name="T72" fmla="*/ 5 w 26"/>
                <a:gd name="T73" fmla="*/ 14 h 34"/>
                <a:gd name="T74" fmla="*/ 4 w 26"/>
                <a:gd name="T75" fmla="*/ 14 h 34"/>
                <a:gd name="T76" fmla="*/ 2 w 26"/>
                <a:gd name="T77" fmla="*/ 14 h 34"/>
                <a:gd name="T78" fmla="*/ 0 w 26"/>
                <a:gd name="T79" fmla="*/ 12 h 34"/>
                <a:gd name="T80" fmla="*/ 2 w 26"/>
                <a:gd name="T81" fmla="*/ 10 h 34"/>
                <a:gd name="T82" fmla="*/ 4 w 26"/>
                <a:gd name="T83" fmla="*/ 8 h 34"/>
                <a:gd name="T84" fmla="*/ 4 w 26"/>
                <a:gd name="T85" fmla="*/ 6 h 34"/>
                <a:gd name="T86" fmla="*/ 5 w 26"/>
                <a:gd name="T87" fmla="*/ 4 h 34"/>
                <a:gd name="T88" fmla="*/ 7 w 26"/>
                <a:gd name="T89" fmla="*/ 2 h 34"/>
                <a:gd name="T90" fmla="*/ 9 w 26"/>
                <a:gd name="T91" fmla="*/ 2 h 34"/>
                <a:gd name="T92" fmla="*/ 9 w 26"/>
                <a:gd name="T93" fmla="*/ 0 h 34"/>
                <a:gd name="T94" fmla="*/ 11 w 26"/>
                <a:gd name="T95" fmla="*/ 2 h 34"/>
                <a:gd name="T96" fmla="*/ 11 w 26"/>
                <a:gd name="T97" fmla="*/ 0 h 34"/>
                <a:gd name="T98" fmla="*/ 13 w 26"/>
                <a:gd name="T9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 h="34">
                  <a:moveTo>
                    <a:pt x="13" y="0"/>
                  </a:moveTo>
                  <a:lnTo>
                    <a:pt x="13" y="2"/>
                  </a:lnTo>
                  <a:lnTo>
                    <a:pt x="15" y="2"/>
                  </a:lnTo>
                  <a:lnTo>
                    <a:pt x="17" y="2"/>
                  </a:lnTo>
                  <a:lnTo>
                    <a:pt x="19" y="2"/>
                  </a:lnTo>
                  <a:lnTo>
                    <a:pt x="19" y="4"/>
                  </a:lnTo>
                  <a:lnTo>
                    <a:pt x="21" y="4"/>
                  </a:lnTo>
                  <a:lnTo>
                    <a:pt x="22" y="4"/>
                  </a:lnTo>
                  <a:lnTo>
                    <a:pt x="22" y="6"/>
                  </a:lnTo>
                  <a:lnTo>
                    <a:pt x="22" y="8"/>
                  </a:lnTo>
                  <a:lnTo>
                    <a:pt x="22" y="12"/>
                  </a:lnTo>
                  <a:lnTo>
                    <a:pt x="22" y="14"/>
                  </a:lnTo>
                  <a:lnTo>
                    <a:pt x="22" y="15"/>
                  </a:lnTo>
                  <a:lnTo>
                    <a:pt x="24" y="19"/>
                  </a:lnTo>
                  <a:lnTo>
                    <a:pt x="24" y="21"/>
                  </a:lnTo>
                  <a:lnTo>
                    <a:pt x="24" y="23"/>
                  </a:lnTo>
                  <a:lnTo>
                    <a:pt x="24" y="27"/>
                  </a:lnTo>
                  <a:lnTo>
                    <a:pt x="24" y="29"/>
                  </a:lnTo>
                  <a:lnTo>
                    <a:pt x="24" y="31"/>
                  </a:lnTo>
                  <a:lnTo>
                    <a:pt x="26" y="34"/>
                  </a:lnTo>
                  <a:lnTo>
                    <a:pt x="24" y="34"/>
                  </a:lnTo>
                  <a:lnTo>
                    <a:pt x="22" y="34"/>
                  </a:lnTo>
                  <a:lnTo>
                    <a:pt x="22" y="32"/>
                  </a:lnTo>
                  <a:lnTo>
                    <a:pt x="22" y="31"/>
                  </a:lnTo>
                  <a:lnTo>
                    <a:pt x="22" y="29"/>
                  </a:lnTo>
                  <a:lnTo>
                    <a:pt x="22" y="27"/>
                  </a:lnTo>
                  <a:lnTo>
                    <a:pt x="22" y="25"/>
                  </a:lnTo>
                  <a:lnTo>
                    <a:pt x="21" y="25"/>
                  </a:lnTo>
                  <a:lnTo>
                    <a:pt x="17" y="21"/>
                  </a:lnTo>
                  <a:lnTo>
                    <a:pt x="17" y="19"/>
                  </a:lnTo>
                  <a:lnTo>
                    <a:pt x="15" y="19"/>
                  </a:lnTo>
                  <a:lnTo>
                    <a:pt x="15" y="17"/>
                  </a:lnTo>
                  <a:lnTo>
                    <a:pt x="13" y="17"/>
                  </a:lnTo>
                  <a:lnTo>
                    <a:pt x="11" y="15"/>
                  </a:lnTo>
                  <a:lnTo>
                    <a:pt x="9" y="15"/>
                  </a:lnTo>
                  <a:lnTo>
                    <a:pt x="7" y="14"/>
                  </a:lnTo>
                  <a:lnTo>
                    <a:pt x="5" y="14"/>
                  </a:lnTo>
                  <a:lnTo>
                    <a:pt x="4" y="14"/>
                  </a:lnTo>
                  <a:lnTo>
                    <a:pt x="2" y="14"/>
                  </a:lnTo>
                  <a:lnTo>
                    <a:pt x="0" y="12"/>
                  </a:lnTo>
                  <a:lnTo>
                    <a:pt x="2" y="10"/>
                  </a:lnTo>
                  <a:lnTo>
                    <a:pt x="4" y="8"/>
                  </a:lnTo>
                  <a:lnTo>
                    <a:pt x="4" y="6"/>
                  </a:lnTo>
                  <a:lnTo>
                    <a:pt x="5" y="4"/>
                  </a:lnTo>
                  <a:lnTo>
                    <a:pt x="7" y="2"/>
                  </a:lnTo>
                  <a:lnTo>
                    <a:pt x="9" y="2"/>
                  </a:lnTo>
                  <a:lnTo>
                    <a:pt x="9" y="0"/>
                  </a:lnTo>
                  <a:lnTo>
                    <a:pt x="11" y="2"/>
                  </a:lnTo>
                  <a:lnTo>
                    <a:pt x="11" y="0"/>
                  </a:lnTo>
                  <a:lnTo>
                    <a:pt x="13"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6" name="Freeform 51"/>
            <p:cNvSpPr>
              <a:spLocks/>
            </p:cNvSpPr>
            <p:nvPr/>
          </p:nvSpPr>
          <p:spPr bwMode="auto">
            <a:xfrm>
              <a:off x="2428" y="4142"/>
              <a:ext cx="4" cy="4"/>
            </a:xfrm>
            <a:custGeom>
              <a:avLst/>
              <a:gdLst>
                <a:gd name="T0" fmla="*/ 2 w 4"/>
                <a:gd name="T1" fmla="*/ 0 h 4"/>
                <a:gd name="T2" fmla="*/ 4 w 4"/>
                <a:gd name="T3" fmla="*/ 0 h 4"/>
                <a:gd name="T4" fmla="*/ 4 w 4"/>
                <a:gd name="T5" fmla="*/ 2 h 4"/>
                <a:gd name="T6" fmla="*/ 2 w 4"/>
                <a:gd name="T7" fmla="*/ 4 h 4"/>
                <a:gd name="T8" fmla="*/ 0 w 4"/>
                <a:gd name="T9" fmla="*/ 2 h 4"/>
                <a:gd name="T10" fmla="*/ 0 w 4"/>
                <a:gd name="T11" fmla="*/ 0 h 4"/>
                <a:gd name="T12" fmla="*/ 2 w 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0"/>
                  </a:moveTo>
                  <a:lnTo>
                    <a:pt x="4" y="0"/>
                  </a:lnTo>
                  <a:lnTo>
                    <a:pt x="4" y="2"/>
                  </a:lnTo>
                  <a:lnTo>
                    <a:pt x="2"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7" name="Freeform 52"/>
            <p:cNvSpPr>
              <a:spLocks/>
            </p:cNvSpPr>
            <p:nvPr/>
          </p:nvSpPr>
          <p:spPr bwMode="auto">
            <a:xfrm>
              <a:off x="2909" y="4131"/>
              <a:ext cx="13" cy="19"/>
            </a:xfrm>
            <a:custGeom>
              <a:avLst/>
              <a:gdLst>
                <a:gd name="T0" fmla="*/ 12 w 13"/>
                <a:gd name="T1" fmla="*/ 15 h 19"/>
                <a:gd name="T2" fmla="*/ 10 w 13"/>
                <a:gd name="T3" fmla="*/ 19 h 19"/>
                <a:gd name="T4" fmla="*/ 8 w 13"/>
                <a:gd name="T5" fmla="*/ 19 h 19"/>
                <a:gd name="T6" fmla="*/ 6 w 13"/>
                <a:gd name="T7" fmla="*/ 19 h 19"/>
                <a:gd name="T8" fmla="*/ 4 w 13"/>
                <a:gd name="T9" fmla="*/ 19 h 19"/>
                <a:gd name="T10" fmla="*/ 2 w 13"/>
                <a:gd name="T11" fmla="*/ 19 h 19"/>
                <a:gd name="T12" fmla="*/ 2 w 13"/>
                <a:gd name="T13" fmla="*/ 17 h 19"/>
                <a:gd name="T14" fmla="*/ 2 w 13"/>
                <a:gd name="T15" fmla="*/ 15 h 19"/>
                <a:gd name="T16" fmla="*/ 2 w 13"/>
                <a:gd name="T17" fmla="*/ 13 h 19"/>
                <a:gd name="T18" fmla="*/ 0 w 13"/>
                <a:gd name="T19" fmla="*/ 11 h 19"/>
                <a:gd name="T20" fmla="*/ 2 w 13"/>
                <a:gd name="T21" fmla="*/ 11 h 19"/>
                <a:gd name="T22" fmla="*/ 2 w 13"/>
                <a:gd name="T23" fmla="*/ 9 h 19"/>
                <a:gd name="T24" fmla="*/ 4 w 13"/>
                <a:gd name="T25" fmla="*/ 9 h 19"/>
                <a:gd name="T26" fmla="*/ 6 w 13"/>
                <a:gd name="T27" fmla="*/ 9 h 19"/>
                <a:gd name="T28" fmla="*/ 6 w 13"/>
                <a:gd name="T29" fmla="*/ 8 h 19"/>
                <a:gd name="T30" fmla="*/ 6 w 13"/>
                <a:gd name="T31" fmla="*/ 6 h 19"/>
                <a:gd name="T32" fmla="*/ 6 w 13"/>
                <a:gd name="T33" fmla="*/ 4 h 19"/>
                <a:gd name="T34" fmla="*/ 8 w 13"/>
                <a:gd name="T35" fmla="*/ 2 h 19"/>
                <a:gd name="T36" fmla="*/ 8 w 13"/>
                <a:gd name="T37" fmla="*/ 0 h 19"/>
                <a:gd name="T38" fmla="*/ 10 w 13"/>
                <a:gd name="T39" fmla="*/ 0 h 19"/>
                <a:gd name="T40" fmla="*/ 12 w 13"/>
                <a:gd name="T41" fmla="*/ 2 h 19"/>
                <a:gd name="T42" fmla="*/ 12 w 13"/>
                <a:gd name="T43" fmla="*/ 4 h 19"/>
                <a:gd name="T44" fmla="*/ 12 w 13"/>
                <a:gd name="T45" fmla="*/ 6 h 19"/>
                <a:gd name="T46" fmla="*/ 13 w 13"/>
                <a:gd name="T47" fmla="*/ 6 h 19"/>
                <a:gd name="T48" fmla="*/ 13 w 13"/>
                <a:gd name="T49" fmla="*/ 8 h 19"/>
                <a:gd name="T50" fmla="*/ 12 w 13"/>
                <a:gd name="T51" fmla="*/ 8 h 19"/>
                <a:gd name="T52" fmla="*/ 12 w 13"/>
                <a:gd name="T53" fmla="*/ 9 h 19"/>
                <a:gd name="T54" fmla="*/ 12 w 13"/>
                <a:gd name="T55" fmla="*/ 11 h 19"/>
                <a:gd name="T56" fmla="*/ 12 w 13"/>
                <a:gd name="T57" fmla="*/ 13 h 19"/>
                <a:gd name="T58" fmla="*/ 13 w 13"/>
                <a:gd name="T59" fmla="*/ 13 h 19"/>
                <a:gd name="T60" fmla="*/ 13 w 13"/>
                <a:gd name="T61" fmla="*/ 15 h 19"/>
                <a:gd name="T62" fmla="*/ 12 w 13"/>
                <a:gd name="T63"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 h="19">
                  <a:moveTo>
                    <a:pt x="12" y="15"/>
                  </a:moveTo>
                  <a:lnTo>
                    <a:pt x="10" y="19"/>
                  </a:lnTo>
                  <a:lnTo>
                    <a:pt x="8" y="19"/>
                  </a:lnTo>
                  <a:lnTo>
                    <a:pt x="6" y="19"/>
                  </a:lnTo>
                  <a:lnTo>
                    <a:pt x="4" y="19"/>
                  </a:lnTo>
                  <a:lnTo>
                    <a:pt x="2" y="19"/>
                  </a:lnTo>
                  <a:lnTo>
                    <a:pt x="2" y="17"/>
                  </a:lnTo>
                  <a:lnTo>
                    <a:pt x="2" y="15"/>
                  </a:lnTo>
                  <a:lnTo>
                    <a:pt x="2" y="13"/>
                  </a:lnTo>
                  <a:lnTo>
                    <a:pt x="0" y="11"/>
                  </a:lnTo>
                  <a:lnTo>
                    <a:pt x="2" y="11"/>
                  </a:lnTo>
                  <a:lnTo>
                    <a:pt x="2" y="9"/>
                  </a:lnTo>
                  <a:lnTo>
                    <a:pt x="4" y="9"/>
                  </a:lnTo>
                  <a:lnTo>
                    <a:pt x="6" y="9"/>
                  </a:lnTo>
                  <a:lnTo>
                    <a:pt x="6" y="8"/>
                  </a:lnTo>
                  <a:lnTo>
                    <a:pt x="6" y="6"/>
                  </a:lnTo>
                  <a:lnTo>
                    <a:pt x="6" y="4"/>
                  </a:lnTo>
                  <a:lnTo>
                    <a:pt x="8" y="2"/>
                  </a:lnTo>
                  <a:lnTo>
                    <a:pt x="8" y="0"/>
                  </a:lnTo>
                  <a:lnTo>
                    <a:pt x="10" y="0"/>
                  </a:lnTo>
                  <a:lnTo>
                    <a:pt x="12" y="2"/>
                  </a:lnTo>
                  <a:lnTo>
                    <a:pt x="12" y="4"/>
                  </a:lnTo>
                  <a:lnTo>
                    <a:pt x="12" y="6"/>
                  </a:lnTo>
                  <a:lnTo>
                    <a:pt x="13" y="6"/>
                  </a:lnTo>
                  <a:lnTo>
                    <a:pt x="13" y="8"/>
                  </a:lnTo>
                  <a:lnTo>
                    <a:pt x="12" y="8"/>
                  </a:lnTo>
                  <a:lnTo>
                    <a:pt x="12" y="9"/>
                  </a:lnTo>
                  <a:lnTo>
                    <a:pt x="12" y="11"/>
                  </a:lnTo>
                  <a:lnTo>
                    <a:pt x="12" y="13"/>
                  </a:lnTo>
                  <a:lnTo>
                    <a:pt x="13" y="13"/>
                  </a:lnTo>
                  <a:lnTo>
                    <a:pt x="13" y="15"/>
                  </a:lnTo>
                  <a:lnTo>
                    <a:pt x="12"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8" name="Freeform 53"/>
            <p:cNvSpPr>
              <a:spLocks/>
            </p:cNvSpPr>
            <p:nvPr/>
          </p:nvSpPr>
          <p:spPr bwMode="auto">
            <a:xfrm>
              <a:off x="2464" y="4118"/>
              <a:ext cx="2" cy="2"/>
            </a:xfrm>
            <a:custGeom>
              <a:avLst/>
              <a:gdLst>
                <a:gd name="T0" fmla="*/ 0 w 2"/>
                <a:gd name="T1" fmla="*/ 2 h 2"/>
                <a:gd name="T2" fmla="*/ 0 w 2"/>
                <a:gd name="T3" fmla="*/ 0 h 2"/>
                <a:gd name="T4" fmla="*/ 0 w 2"/>
                <a:gd name="T5" fmla="*/ 2 h 2"/>
                <a:gd name="T6" fmla="*/ 2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0"/>
                  </a:lnTo>
                  <a:lnTo>
                    <a:pt x="0" y="2"/>
                  </a:lnTo>
                  <a:lnTo>
                    <a:pt x="2" y="2"/>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9" name="Rectangle 54"/>
            <p:cNvSpPr>
              <a:spLocks noChangeArrowheads="1"/>
            </p:cNvSpPr>
            <p:nvPr/>
          </p:nvSpPr>
          <p:spPr bwMode="auto">
            <a:xfrm>
              <a:off x="2420" y="4118"/>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0" name="Freeform 55"/>
            <p:cNvSpPr>
              <a:spLocks/>
            </p:cNvSpPr>
            <p:nvPr/>
          </p:nvSpPr>
          <p:spPr bwMode="auto">
            <a:xfrm>
              <a:off x="3000" y="4067"/>
              <a:ext cx="6" cy="5"/>
            </a:xfrm>
            <a:custGeom>
              <a:avLst/>
              <a:gdLst>
                <a:gd name="T0" fmla="*/ 2 w 6"/>
                <a:gd name="T1" fmla="*/ 5 h 5"/>
                <a:gd name="T2" fmla="*/ 0 w 6"/>
                <a:gd name="T3" fmla="*/ 3 h 5"/>
                <a:gd name="T4" fmla="*/ 0 w 6"/>
                <a:gd name="T5" fmla="*/ 1 h 5"/>
                <a:gd name="T6" fmla="*/ 2 w 6"/>
                <a:gd name="T7" fmla="*/ 0 h 5"/>
                <a:gd name="T8" fmla="*/ 4 w 6"/>
                <a:gd name="T9" fmla="*/ 0 h 5"/>
                <a:gd name="T10" fmla="*/ 6 w 6"/>
                <a:gd name="T11" fmla="*/ 0 h 5"/>
                <a:gd name="T12" fmla="*/ 6 w 6"/>
                <a:gd name="T13" fmla="*/ 1 h 5"/>
                <a:gd name="T14" fmla="*/ 6 w 6"/>
                <a:gd name="T15" fmla="*/ 3 h 5"/>
                <a:gd name="T16" fmla="*/ 6 w 6"/>
                <a:gd name="T17" fmla="*/ 5 h 5"/>
                <a:gd name="T18" fmla="*/ 4 w 6"/>
                <a:gd name="T19" fmla="*/ 5 h 5"/>
                <a:gd name="T20" fmla="*/ 2 w 6"/>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5">
                  <a:moveTo>
                    <a:pt x="2" y="5"/>
                  </a:moveTo>
                  <a:lnTo>
                    <a:pt x="0" y="3"/>
                  </a:lnTo>
                  <a:lnTo>
                    <a:pt x="0" y="1"/>
                  </a:lnTo>
                  <a:lnTo>
                    <a:pt x="2" y="0"/>
                  </a:lnTo>
                  <a:lnTo>
                    <a:pt x="4" y="0"/>
                  </a:lnTo>
                  <a:lnTo>
                    <a:pt x="6" y="0"/>
                  </a:lnTo>
                  <a:lnTo>
                    <a:pt x="6" y="1"/>
                  </a:lnTo>
                  <a:lnTo>
                    <a:pt x="6" y="3"/>
                  </a:lnTo>
                  <a:lnTo>
                    <a:pt x="6" y="5"/>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1" name="Freeform 56"/>
            <p:cNvSpPr>
              <a:spLocks/>
            </p:cNvSpPr>
            <p:nvPr/>
          </p:nvSpPr>
          <p:spPr bwMode="auto">
            <a:xfrm>
              <a:off x="2898" y="4061"/>
              <a:ext cx="13" cy="13"/>
            </a:xfrm>
            <a:custGeom>
              <a:avLst/>
              <a:gdLst>
                <a:gd name="T0" fmla="*/ 4 w 13"/>
                <a:gd name="T1" fmla="*/ 0 h 13"/>
                <a:gd name="T2" fmla="*/ 6 w 13"/>
                <a:gd name="T3" fmla="*/ 2 h 13"/>
                <a:gd name="T4" fmla="*/ 7 w 13"/>
                <a:gd name="T5" fmla="*/ 2 h 13"/>
                <a:gd name="T6" fmla="*/ 7 w 13"/>
                <a:gd name="T7" fmla="*/ 4 h 13"/>
                <a:gd name="T8" fmla="*/ 9 w 13"/>
                <a:gd name="T9" fmla="*/ 4 h 13"/>
                <a:gd name="T10" fmla="*/ 11 w 13"/>
                <a:gd name="T11" fmla="*/ 7 h 13"/>
                <a:gd name="T12" fmla="*/ 11 w 13"/>
                <a:gd name="T13" fmla="*/ 9 h 13"/>
                <a:gd name="T14" fmla="*/ 13 w 13"/>
                <a:gd name="T15" fmla="*/ 9 h 13"/>
                <a:gd name="T16" fmla="*/ 13 w 13"/>
                <a:gd name="T17" fmla="*/ 11 h 13"/>
                <a:gd name="T18" fmla="*/ 11 w 13"/>
                <a:gd name="T19" fmla="*/ 11 h 13"/>
                <a:gd name="T20" fmla="*/ 11 w 13"/>
                <a:gd name="T21" fmla="*/ 13 h 13"/>
                <a:gd name="T22" fmla="*/ 9 w 13"/>
                <a:gd name="T23" fmla="*/ 13 h 13"/>
                <a:gd name="T24" fmla="*/ 7 w 13"/>
                <a:gd name="T25" fmla="*/ 13 h 13"/>
                <a:gd name="T26" fmla="*/ 6 w 13"/>
                <a:gd name="T27" fmla="*/ 11 h 13"/>
                <a:gd name="T28" fmla="*/ 4 w 13"/>
                <a:gd name="T29" fmla="*/ 11 h 13"/>
                <a:gd name="T30" fmla="*/ 2 w 13"/>
                <a:gd name="T31" fmla="*/ 7 h 13"/>
                <a:gd name="T32" fmla="*/ 0 w 13"/>
                <a:gd name="T33" fmla="*/ 4 h 13"/>
                <a:gd name="T34" fmla="*/ 0 w 13"/>
                <a:gd name="T35" fmla="*/ 0 h 13"/>
                <a:gd name="T36" fmla="*/ 2 w 13"/>
                <a:gd name="T37" fmla="*/ 0 h 13"/>
                <a:gd name="T38" fmla="*/ 4 w 13"/>
                <a:gd name="T3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 h="13">
                  <a:moveTo>
                    <a:pt x="4" y="0"/>
                  </a:moveTo>
                  <a:lnTo>
                    <a:pt x="6" y="2"/>
                  </a:lnTo>
                  <a:lnTo>
                    <a:pt x="7" y="2"/>
                  </a:lnTo>
                  <a:lnTo>
                    <a:pt x="7" y="4"/>
                  </a:lnTo>
                  <a:lnTo>
                    <a:pt x="9" y="4"/>
                  </a:lnTo>
                  <a:lnTo>
                    <a:pt x="11" y="7"/>
                  </a:lnTo>
                  <a:lnTo>
                    <a:pt x="11" y="9"/>
                  </a:lnTo>
                  <a:lnTo>
                    <a:pt x="13" y="9"/>
                  </a:lnTo>
                  <a:lnTo>
                    <a:pt x="13" y="11"/>
                  </a:lnTo>
                  <a:lnTo>
                    <a:pt x="11" y="11"/>
                  </a:lnTo>
                  <a:lnTo>
                    <a:pt x="11" y="13"/>
                  </a:lnTo>
                  <a:lnTo>
                    <a:pt x="9" y="13"/>
                  </a:lnTo>
                  <a:lnTo>
                    <a:pt x="7" y="13"/>
                  </a:lnTo>
                  <a:lnTo>
                    <a:pt x="6" y="11"/>
                  </a:lnTo>
                  <a:lnTo>
                    <a:pt x="4" y="11"/>
                  </a:lnTo>
                  <a:lnTo>
                    <a:pt x="2" y="7"/>
                  </a:lnTo>
                  <a:lnTo>
                    <a:pt x="0" y="4"/>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2" name="Freeform 57"/>
            <p:cNvSpPr>
              <a:spLocks/>
            </p:cNvSpPr>
            <p:nvPr/>
          </p:nvSpPr>
          <p:spPr bwMode="auto">
            <a:xfrm>
              <a:off x="2885" y="4053"/>
              <a:ext cx="11" cy="12"/>
            </a:xfrm>
            <a:custGeom>
              <a:avLst/>
              <a:gdLst>
                <a:gd name="T0" fmla="*/ 1 w 11"/>
                <a:gd name="T1" fmla="*/ 0 h 12"/>
                <a:gd name="T2" fmla="*/ 3 w 11"/>
                <a:gd name="T3" fmla="*/ 2 h 12"/>
                <a:gd name="T4" fmla="*/ 9 w 11"/>
                <a:gd name="T5" fmla="*/ 8 h 12"/>
                <a:gd name="T6" fmla="*/ 11 w 11"/>
                <a:gd name="T7" fmla="*/ 8 h 12"/>
                <a:gd name="T8" fmla="*/ 11 w 11"/>
                <a:gd name="T9" fmla="*/ 10 h 12"/>
                <a:gd name="T10" fmla="*/ 9 w 11"/>
                <a:gd name="T11" fmla="*/ 10 h 12"/>
                <a:gd name="T12" fmla="*/ 7 w 11"/>
                <a:gd name="T13" fmla="*/ 12 h 12"/>
                <a:gd name="T14" fmla="*/ 5 w 11"/>
                <a:gd name="T15" fmla="*/ 12 h 12"/>
                <a:gd name="T16" fmla="*/ 3 w 11"/>
                <a:gd name="T17" fmla="*/ 10 h 12"/>
                <a:gd name="T18" fmla="*/ 3 w 11"/>
                <a:gd name="T19" fmla="*/ 8 h 12"/>
                <a:gd name="T20" fmla="*/ 1 w 11"/>
                <a:gd name="T21" fmla="*/ 8 h 12"/>
                <a:gd name="T22" fmla="*/ 1 w 11"/>
                <a:gd name="T23" fmla="*/ 4 h 12"/>
                <a:gd name="T24" fmla="*/ 1 w 11"/>
                <a:gd name="T25" fmla="*/ 2 h 12"/>
                <a:gd name="T26" fmla="*/ 0 w 11"/>
                <a:gd name="T27" fmla="*/ 2 h 12"/>
                <a:gd name="T28" fmla="*/ 0 w 11"/>
                <a:gd name="T29" fmla="*/ 0 h 12"/>
                <a:gd name="T30" fmla="*/ 1 w 11"/>
                <a:gd name="T3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2">
                  <a:moveTo>
                    <a:pt x="1" y="0"/>
                  </a:moveTo>
                  <a:lnTo>
                    <a:pt x="3" y="2"/>
                  </a:lnTo>
                  <a:lnTo>
                    <a:pt x="9" y="8"/>
                  </a:lnTo>
                  <a:lnTo>
                    <a:pt x="11" y="8"/>
                  </a:lnTo>
                  <a:lnTo>
                    <a:pt x="11" y="10"/>
                  </a:lnTo>
                  <a:lnTo>
                    <a:pt x="9" y="10"/>
                  </a:lnTo>
                  <a:lnTo>
                    <a:pt x="7" y="12"/>
                  </a:lnTo>
                  <a:lnTo>
                    <a:pt x="5" y="12"/>
                  </a:lnTo>
                  <a:lnTo>
                    <a:pt x="3" y="10"/>
                  </a:lnTo>
                  <a:lnTo>
                    <a:pt x="3" y="8"/>
                  </a:lnTo>
                  <a:lnTo>
                    <a:pt x="1" y="8"/>
                  </a:lnTo>
                  <a:lnTo>
                    <a:pt x="1" y="4"/>
                  </a:lnTo>
                  <a:lnTo>
                    <a:pt x="1" y="2"/>
                  </a:lnTo>
                  <a:lnTo>
                    <a:pt x="0" y="2"/>
                  </a:ln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3" name="Freeform 58"/>
            <p:cNvSpPr>
              <a:spLocks/>
            </p:cNvSpPr>
            <p:nvPr/>
          </p:nvSpPr>
          <p:spPr bwMode="auto">
            <a:xfrm>
              <a:off x="2900" y="4048"/>
              <a:ext cx="9" cy="7"/>
            </a:xfrm>
            <a:custGeom>
              <a:avLst/>
              <a:gdLst>
                <a:gd name="T0" fmla="*/ 7 w 9"/>
                <a:gd name="T1" fmla="*/ 5 h 7"/>
                <a:gd name="T2" fmla="*/ 7 w 9"/>
                <a:gd name="T3" fmla="*/ 7 h 7"/>
                <a:gd name="T4" fmla="*/ 5 w 9"/>
                <a:gd name="T5" fmla="*/ 7 h 7"/>
                <a:gd name="T6" fmla="*/ 4 w 9"/>
                <a:gd name="T7" fmla="*/ 7 h 7"/>
                <a:gd name="T8" fmla="*/ 4 w 9"/>
                <a:gd name="T9" fmla="*/ 5 h 7"/>
                <a:gd name="T10" fmla="*/ 2 w 9"/>
                <a:gd name="T11" fmla="*/ 5 h 7"/>
                <a:gd name="T12" fmla="*/ 2 w 9"/>
                <a:gd name="T13" fmla="*/ 3 h 7"/>
                <a:gd name="T14" fmla="*/ 0 w 9"/>
                <a:gd name="T15" fmla="*/ 2 h 7"/>
                <a:gd name="T16" fmla="*/ 0 w 9"/>
                <a:gd name="T17" fmla="*/ 0 h 7"/>
                <a:gd name="T18" fmla="*/ 2 w 9"/>
                <a:gd name="T19" fmla="*/ 0 h 7"/>
                <a:gd name="T20" fmla="*/ 4 w 9"/>
                <a:gd name="T21" fmla="*/ 0 h 7"/>
                <a:gd name="T22" fmla="*/ 5 w 9"/>
                <a:gd name="T23" fmla="*/ 2 h 7"/>
                <a:gd name="T24" fmla="*/ 9 w 9"/>
                <a:gd name="T25" fmla="*/ 2 h 7"/>
                <a:gd name="T26" fmla="*/ 9 w 9"/>
                <a:gd name="T27" fmla="*/ 3 h 7"/>
                <a:gd name="T28" fmla="*/ 7 w 9"/>
                <a:gd name="T2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7">
                  <a:moveTo>
                    <a:pt x="7" y="5"/>
                  </a:moveTo>
                  <a:lnTo>
                    <a:pt x="7" y="7"/>
                  </a:lnTo>
                  <a:lnTo>
                    <a:pt x="5" y="7"/>
                  </a:lnTo>
                  <a:lnTo>
                    <a:pt x="4" y="7"/>
                  </a:lnTo>
                  <a:lnTo>
                    <a:pt x="4" y="5"/>
                  </a:lnTo>
                  <a:lnTo>
                    <a:pt x="2" y="5"/>
                  </a:lnTo>
                  <a:lnTo>
                    <a:pt x="2" y="3"/>
                  </a:lnTo>
                  <a:lnTo>
                    <a:pt x="0" y="2"/>
                  </a:lnTo>
                  <a:lnTo>
                    <a:pt x="0" y="0"/>
                  </a:lnTo>
                  <a:lnTo>
                    <a:pt x="2" y="0"/>
                  </a:lnTo>
                  <a:lnTo>
                    <a:pt x="4" y="0"/>
                  </a:lnTo>
                  <a:lnTo>
                    <a:pt x="5" y="2"/>
                  </a:lnTo>
                  <a:lnTo>
                    <a:pt x="9" y="2"/>
                  </a:lnTo>
                  <a:lnTo>
                    <a:pt x="9" y="3"/>
                  </a:lnTo>
                  <a:lnTo>
                    <a:pt x="7"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4" name="Freeform 59"/>
            <p:cNvSpPr>
              <a:spLocks/>
            </p:cNvSpPr>
            <p:nvPr/>
          </p:nvSpPr>
          <p:spPr bwMode="auto">
            <a:xfrm>
              <a:off x="2936" y="4048"/>
              <a:ext cx="5" cy="3"/>
            </a:xfrm>
            <a:custGeom>
              <a:avLst/>
              <a:gdLst>
                <a:gd name="T0" fmla="*/ 2 w 5"/>
                <a:gd name="T1" fmla="*/ 0 h 3"/>
                <a:gd name="T2" fmla="*/ 4 w 5"/>
                <a:gd name="T3" fmla="*/ 0 h 3"/>
                <a:gd name="T4" fmla="*/ 5 w 5"/>
                <a:gd name="T5" fmla="*/ 2 h 3"/>
                <a:gd name="T6" fmla="*/ 5 w 5"/>
                <a:gd name="T7" fmla="*/ 3 h 3"/>
                <a:gd name="T8" fmla="*/ 4 w 5"/>
                <a:gd name="T9" fmla="*/ 3 h 3"/>
                <a:gd name="T10" fmla="*/ 2 w 5"/>
                <a:gd name="T11" fmla="*/ 2 h 3"/>
                <a:gd name="T12" fmla="*/ 0 w 5"/>
                <a:gd name="T13" fmla="*/ 0 h 3"/>
                <a:gd name="T14" fmla="*/ 2 w 5"/>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2" y="0"/>
                  </a:moveTo>
                  <a:lnTo>
                    <a:pt x="4" y="0"/>
                  </a:lnTo>
                  <a:lnTo>
                    <a:pt x="5" y="2"/>
                  </a:lnTo>
                  <a:lnTo>
                    <a:pt x="5" y="3"/>
                  </a:lnTo>
                  <a:lnTo>
                    <a:pt x="4" y="3"/>
                  </a:lnTo>
                  <a:lnTo>
                    <a:pt x="2"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5" name="Freeform 60"/>
            <p:cNvSpPr>
              <a:spLocks/>
            </p:cNvSpPr>
            <p:nvPr/>
          </p:nvSpPr>
          <p:spPr bwMode="auto">
            <a:xfrm>
              <a:off x="1862" y="4036"/>
              <a:ext cx="3" cy="4"/>
            </a:xfrm>
            <a:custGeom>
              <a:avLst/>
              <a:gdLst>
                <a:gd name="T0" fmla="*/ 3 w 3"/>
                <a:gd name="T1" fmla="*/ 4 h 4"/>
                <a:gd name="T2" fmla="*/ 2 w 3"/>
                <a:gd name="T3" fmla="*/ 4 h 4"/>
                <a:gd name="T4" fmla="*/ 2 w 3"/>
                <a:gd name="T5" fmla="*/ 2 h 4"/>
                <a:gd name="T6" fmla="*/ 2 w 3"/>
                <a:gd name="T7" fmla="*/ 0 h 4"/>
                <a:gd name="T8" fmla="*/ 0 w 3"/>
                <a:gd name="T9" fmla="*/ 0 h 4"/>
                <a:gd name="T10" fmla="*/ 2 w 3"/>
                <a:gd name="T11" fmla="*/ 0 h 4"/>
                <a:gd name="T12" fmla="*/ 3 w 3"/>
                <a:gd name="T13" fmla="*/ 0 h 4"/>
                <a:gd name="T14" fmla="*/ 3 w 3"/>
                <a:gd name="T15" fmla="*/ 2 h 4"/>
                <a:gd name="T16" fmla="*/ 3 w 3"/>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4"/>
                  </a:moveTo>
                  <a:lnTo>
                    <a:pt x="2" y="4"/>
                  </a:lnTo>
                  <a:lnTo>
                    <a:pt x="2" y="2"/>
                  </a:lnTo>
                  <a:lnTo>
                    <a:pt x="2" y="0"/>
                  </a:lnTo>
                  <a:lnTo>
                    <a:pt x="0" y="0"/>
                  </a:lnTo>
                  <a:lnTo>
                    <a:pt x="2" y="0"/>
                  </a:lnTo>
                  <a:lnTo>
                    <a:pt x="3" y="0"/>
                  </a:lnTo>
                  <a:lnTo>
                    <a:pt x="3" y="2"/>
                  </a:lnTo>
                  <a:lnTo>
                    <a:pt x="3"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6" name="Freeform 61"/>
            <p:cNvSpPr>
              <a:spLocks/>
            </p:cNvSpPr>
            <p:nvPr/>
          </p:nvSpPr>
          <p:spPr bwMode="auto">
            <a:xfrm>
              <a:off x="2885" y="4033"/>
              <a:ext cx="3" cy="5"/>
            </a:xfrm>
            <a:custGeom>
              <a:avLst/>
              <a:gdLst>
                <a:gd name="T0" fmla="*/ 1 w 3"/>
                <a:gd name="T1" fmla="*/ 5 h 5"/>
                <a:gd name="T2" fmla="*/ 1 w 3"/>
                <a:gd name="T3" fmla="*/ 3 h 5"/>
                <a:gd name="T4" fmla="*/ 0 w 3"/>
                <a:gd name="T5" fmla="*/ 3 h 5"/>
                <a:gd name="T6" fmla="*/ 0 w 3"/>
                <a:gd name="T7" fmla="*/ 1 h 5"/>
                <a:gd name="T8" fmla="*/ 1 w 3"/>
                <a:gd name="T9" fmla="*/ 0 h 5"/>
                <a:gd name="T10" fmla="*/ 1 w 3"/>
                <a:gd name="T11" fmla="*/ 1 h 5"/>
                <a:gd name="T12" fmla="*/ 3 w 3"/>
                <a:gd name="T13" fmla="*/ 3 h 5"/>
                <a:gd name="T14" fmla="*/ 1 w 3"/>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1" y="5"/>
                  </a:moveTo>
                  <a:lnTo>
                    <a:pt x="1" y="3"/>
                  </a:lnTo>
                  <a:lnTo>
                    <a:pt x="0" y="3"/>
                  </a:lnTo>
                  <a:lnTo>
                    <a:pt x="0" y="1"/>
                  </a:lnTo>
                  <a:lnTo>
                    <a:pt x="1" y="0"/>
                  </a:lnTo>
                  <a:lnTo>
                    <a:pt x="1" y="1"/>
                  </a:lnTo>
                  <a:lnTo>
                    <a:pt x="3" y="3"/>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7" name="Rectangle 62"/>
            <p:cNvSpPr>
              <a:spLocks noChangeArrowheads="1"/>
            </p:cNvSpPr>
            <p:nvPr/>
          </p:nvSpPr>
          <p:spPr bwMode="auto">
            <a:xfrm>
              <a:off x="1860" y="4033"/>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8" name="Freeform 63"/>
            <p:cNvSpPr>
              <a:spLocks/>
            </p:cNvSpPr>
            <p:nvPr/>
          </p:nvSpPr>
          <p:spPr bwMode="auto">
            <a:xfrm>
              <a:off x="2886" y="4031"/>
              <a:ext cx="6" cy="9"/>
            </a:xfrm>
            <a:custGeom>
              <a:avLst/>
              <a:gdLst>
                <a:gd name="T0" fmla="*/ 6 w 6"/>
                <a:gd name="T1" fmla="*/ 9 h 9"/>
                <a:gd name="T2" fmla="*/ 4 w 6"/>
                <a:gd name="T3" fmla="*/ 9 h 9"/>
                <a:gd name="T4" fmla="*/ 2 w 6"/>
                <a:gd name="T5" fmla="*/ 7 h 9"/>
                <a:gd name="T6" fmla="*/ 2 w 6"/>
                <a:gd name="T7" fmla="*/ 5 h 9"/>
                <a:gd name="T8" fmla="*/ 2 w 6"/>
                <a:gd name="T9" fmla="*/ 3 h 9"/>
                <a:gd name="T10" fmla="*/ 2 w 6"/>
                <a:gd name="T11" fmla="*/ 2 h 9"/>
                <a:gd name="T12" fmla="*/ 0 w 6"/>
                <a:gd name="T13" fmla="*/ 2 h 9"/>
                <a:gd name="T14" fmla="*/ 0 w 6"/>
                <a:gd name="T15" fmla="*/ 0 h 9"/>
                <a:gd name="T16" fmla="*/ 2 w 6"/>
                <a:gd name="T17" fmla="*/ 0 h 9"/>
                <a:gd name="T18" fmla="*/ 4 w 6"/>
                <a:gd name="T19" fmla="*/ 2 h 9"/>
                <a:gd name="T20" fmla="*/ 6 w 6"/>
                <a:gd name="T21" fmla="*/ 3 h 9"/>
                <a:gd name="T22" fmla="*/ 6 w 6"/>
                <a:gd name="T23" fmla="*/ 5 h 9"/>
                <a:gd name="T24" fmla="*/ 6 w 6"/>
                <a:gd name="T25" fmla="*/ 7 h 9"/>
                <a:gd name="T26" fmla="*/ 6 w 6"/>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9">
                  <a:moveTo>
                    <a:pt x="6" y="9"/>
                  </a:moveTo>
                  <a:lnTo>
                    <a:pt x="4" y="9"/>
                  </a:lnTo>
                  <a:lnTo>
                    <a:pt x="2" y="7"/>
                  </a:lnTo>
                  <a:lnTo>
                    <a:pt x="2" y="5"/>
                  </a:lnTo>
                  <a:lnTo>
                    <a:pt x="2" y="3"/>
                  </a:lnTo>
                  <a:lnTo>
                    <a:pt x="2" y="2"/>
                  </a:lnTo>
                  <a:lnTo>
                    <a:pt x="0" y="2"/>
                  </a:lnTo>
                  <a:lnTo>
                    <a:pt x="0" y="0"/>
                  </a:lnTo>
                  <a:lnTo>
                    <a:pt x="2" y="0"/>
                  </a:lnTo>
                  <a:lnTo>
                    <a:pt x="4" y="2"/>
                  </a:lnTo>
                  <a:lnTo>
                    <a:pt x="6" y="3"/>
                  </a:lnTo>
                  <a:lnTo>
                    <a:pt x="6" y="5"/>
                  </a:lnTo>
                  <a:lnTo>
                    <a:pt x="6" y="7"/>
                  </a:lnTo>
                  <a:lnTo>
                    <a:pt x="6" y="9"/>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9" name="Freeform 64"/>
            <p:cNvSpPr>
              <a:spLocks/>
            </p:cNvSpPr>
            <p:nvPr/>
          </p:nvSpPr>
          <p:spPr bwMode="auto">
            <a:xfrm>
              <a:off x="1856" y="4023"/>
              <a:ext cx="6" cy="8"/>
            </a:xfrm>
            <a:custGeom>
              <a:avLst/>
              <a:gdLst>
                <a:gd name="T0" fmla="*/ 6 w 6"/>
                <a:gd name="T1" fmla="*/ 2 h 8"/>
                <a:gd name="T2" fmla="*/ 4 w 6"/>
                <a:gd name="T3" fmla="*/ 2 h 8"/>
                <a:gd name="T4" fmla="*/ 6 w 6"/>
                <a:gd name="T5" fmla="*/ 4 h 8"/>
                <a:gd name="T6" fmla="*/ 6 w 6"/>
                <a:gd name="T7" fmla="*/ 6 h 8"/>
                <a:gd name="T8" fmla="*/ 6 w 6"/>
                <a:gd name="T9" fmla="*/ 8 h 8"/>
                <a:gd name="T10" fmla="*/ 4 w 6"/>
                <a:gd name="T11" fmla="*/ 6 h 8"/>
                <a:gd name="T12" fmla="*/ 4 w 6"/>
                <a:gd name="T13" fmla="*/ 4 h 8"/>
                <a:gd name="T14" fmla="*/ 0 w 6"/>
                <a:gd name="T15" fmla="*/ 2 h 8"/>
                <a:gd name="T16" fmla="*/ 0 w 6"/>
                <a:gd name="T17" fmla="*/ 0 h 8"/>
                <a:gd name="T18" fmla="*/ 2 w 6"/>
                <a:gd name="T19" fmla="*/ 0 h 8"/>
                <a:gd name="T20" fmla="*/ 4 w 6"/>
                <a:gd name="T21" fmla="*/ 2 h 8"/>
                <a:gd name="T22" fmla="*/ 4 w 6"/>
                <a:gd name="T23" fmla="*/ 0 h 8"/>
                <a:gd name="T24" fmla="*/ 6 w 6"/>
                <a:gd name="T25" fmla="*/ 0 h 8"/>
                <a:gd name="T26" fmla="*/ 6 w 6"/>
                <a:gd name="T2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8">
                  <a:moveTo>
                    <a:pt x="6" y="2"/>
                  </a:moveTo>
                  <a:lnTo>
                    <a:pt x="4" y="2"/>
                  </a:lnTo>
                  <a:lnTo>
                    <a:pt x="6" y="4"/>
                  </a:lnTo>
                  <a:lnTo>
                    <a:pt x="6" y="6"/>
                  </a:lnTo>
                  <a:lnTo>
                    <a:pt x="6" y="8"/>
                  </a:lnTo>
                  <a:lnTo>
                    <a:pt x="4" y="6"/>
                  </a:lnTo>
                  <a:lnTo>
                    <a:pt x="4" y="4"/>
                  </a:lnTo>
                  <a:lnTo>
                    <a:pt x="0" y="2"/>
                  </a:lnTo>
                  <a:lnTo>
                    <a:pt x="0" y="0"/>
                  </a:lnTo>
                  <a:lnTo>
                    <a:pt x="2" y="0"/>
                  </a:lnTo>
                  <a:lnTo>
                    <a:pt x="4" y="2"/>
                  </a:lnTo>
                  <a:lnTo>
                    <a:pt x="4" y="0"/>
                  </a:lnTo>
                  <a:lnTo>
                    <a:pt x="6"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0" name="Freeform 65"/>
            <p:cNvSpPr>
              <a:spLocks/>
            </p:cNvSpPr>
            <p:nvPr/>
          </p:nvSpPr>
          <p:spPr bwMode="auto">
            <a:xfrm>
              <a:off x="1860" y="3953"/>
              <a:ext cx="5" cy="8"/>
            </a:xfrm>
            <a:custGeom>
              <a:avLst/>
              <a:gdLst>
                <a:gd name="T0" fmla="*/ 2 w 5"/>
                <a:gd name="T1" fmla="*/ 0 h 8"/>
                <a:gd name="T2" fmla="*/ 2 w 5"/>
                <a:gd name="T3" fmla="*/ 2 h 8"/>
                <a:gd name="T4" fmla="*/ 2 w 5"/>
                <a:gd name="T5" fmla="*/ 0 h 8"/>
                <a:gd name="T6" fmla="*/ 4 w 5"/>
                <a:gd name="T7" fmla="*/ 2 h 8"/>
                <a:gd name="T8" fmla="*/ 2 w 5"/>
                <a:gd name="T9" fmla="*/ 0 h 8"/>
                <a:gd name="T10" fmla="*/ 4 w 5"/>
                <a:gd name="T11" fmla="*/ 0 h 8"/>
                <a:gd name="T12" fmla="*/ 4 w 5"/>
                <a:gd name="T13" fmla="*/ 2 h 8"/>
                <a:gd name="T14" fmla="*/ 5 w 5"/>
                <a:gd name="T15" fmla="*/ 2 h 8"/>
                <a:gd name="T16" fmla="*/ 5 w 5"/>
                <a:gd name="T17" fmla="*/ 4 h 8"/>
                <a:gd name="T18" fmla="*/ 5 w 5"/>
                <a:gd name="T19" fmla="*/ 6 h 8"/>
                <a:gd name="T20" fmla="*/ 4 w 5"/>
                <a:gd name="T21" fmla="*/ 6 h 8"/>
                <a:gd name="T22" fmla="*/ 4 w 5"/>
                <a:gd name="T23" fmla="*/ 8 h 8"/>
                <a:gd name="T24" fmla="*/ 2 w 5"/>
                <a:gd name="T25" fmla="*/ 8 h 8"/>
                <a:gd name="T26" fmla="*/ 0 w 5"/>
                <a:gd name="T27" fmla="*/ 6 h 8"/>
                <a:gd name="T28" fmla="*/ 0 w 5"/>
                <a:gd name="T29" fmla="*/ 4 h 8"/>
                <a:gd name="T30" fmla="*/ 0 w 5"/>
                <a:gd name="T31" fmla="*/ 2 h 8"/>
                <a:gd name="T32" fmla="*/ 0 w 5"/>
                <a:gd name="T33" fmla="*/ 0 h 8"/>
                <a:gd name="T34" fmla="*/ 2 w 5"/>
                <a:gd name="T3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 h="8">
                  <a:moveTo>
                    <a:pt x="2" y="0"/>
                  </a:moveTo>
                  <a:lnTo>
                    <a:pt x="2" y="2"/>
                  </a:lnTo>
                  <a:lnTo>
                    <a:pt x="2" y="0"/>
                  </a:lnTo>
                  <a:lnTo>
                    <a:pt x="4" y="2"/>
                  </a:lnTo>
                  <a:lnTo>
                    <a:pt x="2" y="0"/>
                  </a:lnTo>
                  <a:lnTo>
                    <a:pt x="4" y="0"/>
                  </a:lnTo>
                  <a:lnTo>
                    <a:pt x="4" y="2"/>
                  </a:lnTo>
                  <a:lnTo>
                    <a:pt x="5" y="2"/>
                  </a:lnTo>
                  <a:lnTo>
                    <a:pt x="5" y="4"/>
                  </a:lnTo>
                  <a:lnTo>
                    <a:pt x="5" y="6"/>
                  </a:lnTo>
                  <a:lnTo>
                    <a:pt x="4" y="6"/>
                  </a:lnTo>
                  <a:lnTo>
                    <a:pt x="4" y="8"/>
                  </a:lnTo>
                  <a:lnTo>
                    <a:pt x="2" y="8"/>
                  </a:lnTo>
                  <a:lnTo>
                    <a:pt x="0" y="6"/>
                  </a:lnTo>
                  <a:lnTo>
                    <a:pt x="0"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1" name="Freeform 66"/>
            <p:cNvSpPr>
              <a:spLocks/>
            </p:cNvSpPr>
            <p:nvPr/>
          </p:nvSpPr>
          <p:spPr bwMode="auto">
            <a:xfrm>
              <a:off x="1860" y="3953"/>
              <a:ext cx="0" cy="2"/>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2" name="Freeform 67"/>
            <p:cNvSpPr>
              <a:spLocks/>
            </p:cNvSpPr>
            <p:nvPr/>
          </p:nvSpPr>
          <p:spPr bwMode="auto">
            <a:xfrm>
              <a:off x="1856" y="3951"/>
              <a:ext cx="4" cy="4"/>
            </a:xfrm>
            <a:custGeom>
              <a:avLst/>
              <a:gdLst>
                <a:gd name="T0" fmla="*/ 4 w 4"/>
                <a:gd name="T1" fmla="*/ 0 h 4"/>
                <a:gd name="T2" fmla="*/ 4 w 4"/>
                <a:gd name="T3" fmla="*/ 2 h 4"/>
                <a:gd name="T4" fmla="*/ 2 w 4"/>
                <a:gd name="T5" fmla="*/ 2 h 4"/>
                <a:gd name="T6" fmla="*/ 2 w 4"/>
                <a:gd name="T7" fmla="*/ 4 h 4"/>
                <a:gd name="T8" fmla="*/ 0 w 4"/>
                <a:gd name="T9" fmla="*/ 2 h 4"/>
                <a:gd name="T10" fmla="*/ 0 w 4"/>
                <a:gd name="T11" fmla="*/ 0 h 4"/>
                <a:gd name="T12" fmla="*/ 2 w 4"/>
                <a:gd name="T13" fmla="*/ 0 h 4"/>
                <a:gd name="T14" fmla="*/ 0 w 4"/>
                <a:gd name="T15" fmla="*/ 0 h 4"/>
                <a:gd name="T16" fmla="*/ 2 w 4"/>
                <a:gd name="T17" fmla="*/ 0 h 4"/>
                <a:gd name="T18" fmla="*/ 4 w 4"/>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4">
                  <a:moveTo>
                    <a:pt x="4" y="0"/>
                  </a:moveTo>
                  <a:lnTo>
                    <a:pt x="4" y="2"/>
                  </a:lnTo>
                  <a:lnTo>
                    <a:pt x="2" y="2"/>
                  </a:lnTo>
                  <a:lnTo>
                    <a:pt x="2" y="4"/>
                  </a:lnTo>
                  <a:lnTo>
                    <a:pt x="0" y="2"/>
                  </a:lnTo>
                  <a:lnTo>
                    <a:pt x="0" y="0"/>
                  </a:lnTo>
                  <a:lnTo>
                    <a:pt x="2" y="0"/>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3" name="Freeform 68"/>
            <p:cNvSpPr>
              <a:spLocks/>
            </p:cNvSpPr>
            <p:nvPr/>
          </p:nvSpPr>
          <p:spPr bwMode="auto">
            <a:xfrm>
              <a:off x="1867" y="3944"/>
              <a:ext cx="8" cy="3"/>
            </a:xfrm>
            <a:custGeom>
              <a:avLst/>
              <a:gdLst>
                <a:gd name="T0" fmla="*/ 8 w 8"/>
                <a:gd name="T1" fmla="*/ 3 h 3"/>
                <a:gd name="T2" fmla="*/ 4 w 8"/>
                <a:gd name="T3" fmla="*/ 3 h 3"/>
                <a:gd name="T4" fmla="*/ 2 w 8"/>
                <a:gd name="T5" fmla="*/ 3 h 3"/>
                <a:gd name="T6" fmla="*/ 0 w 8"/>
                <a:gd name="T7" fmla="*/ 1 h 3"/>
                <a:gd name="T8" fmla="*/ 2 w 8"/>
                <a:gd name="T9" fmla="*/ 0 h 3"/>
                <a:gd name="T10" fmla="*/ 4 w 8"/>
                <a:gd name="T11" fmla="*/ 1 h 3"/>
                <a:gd name="T12" fmla="*/ 6 w 8"/>
                <a:gd name="T13" fmla="*/ 1 h 3"/>
                <a:gd name="T14" fmla="*/ 8 w 8"/>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
                  <a:moveTo>
                    <a:pt x="8" y="3"/>
                  </a:moveTo>
                  <a:lnTo>
                    <a:pt x="4" y="3"/>
                  </a:lnTo>
                  <a:lnTo>
                    <a:pt x="2" y="3"/>
                  </a:lnTo>
                  <a:lnTo>
                    <a:pt x="0" y="1"/>
                  </a:lnTo>
                  <a:lnTo>
                    <a:pt x="2" y="0"/>
                  </a:lnTo>
                  <a:lnTo>
                    <a:pt x="4" y="1"/>
                  </a:lnTo>
                  <a:lnTo>
                    <a:pt x="6" y="1"/>
                  </a:lnTo>
                  <a:lnTo>
                    <a:pt x="8"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4" name="Freeform 69"/>
            <p:cNvSpPr>
              <a:spLocks/>
            </p:cNvSpPr>
            <p:nvPr/>
          </p:nvSpPr>
          <p:spPr bwMode="auto">
            <a:xfrm>
              <a:off x="1881" y="3864"/>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5" name="Freeform 70"/>
            <p:cNvSpPr>
              <a:spLocks/>
            </p:cNvSpPr>
            <p:nvPr/>
          </p:nvSpPr>
          <p:spPr bwMode="auto">
            <a:xfrm>
              <a:off x="1884"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6" name="Freeform 71"/>
            <p:cNvSpPr>
              <a:spLocks/>
            </p:cNvSpPr>
            <p:nvPr/>
          </p:nvSpPr>
          <p:spPr bwMode="auto">
            <a:xfrm>
              <a:off x="1888"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7" name="Freeform 72"/>
            <p:cNvSpPr>
              <a:spLocks/>
            </p:cNvSpPr>
            <p:nvPr/>
          </p:nvSpPr>
          <p:spPr bwMode="auto">
            <a:xfrm>
              <a:off x="1864" y="3862"/>
              <a:ext cx="3" cy="4"/>
            </a:xfrm>
            <a:custGeom>
              <a:avLst/>
              <a:gdLst>
                <a:gd name="T0" fmla="*/ 1 w 3"/>
                <a:gd name="T1" fmla="*/ 4 h 4"/>
                <a:gd name="T2" fmla="*/ 0 w 3"/>
                <a:gd name="T3" fmla="*/ 4 h 4"/>
                <a:gd name="T4" fmla="*/ 0 w 3"/>
                <a:gd name="T5" fmla="*/ 2 h 4"/>
                <a:gd name="T6" fmla="*/ 1 w 3"/>
                <a:gd name="T7" fmla="*/ 0 h 4"/>
                <a:gd name="T8" fmla="*/ 3 w 3"/>
                <a:gd name="T9" fmla="*/ 2 h 4"/>
                <a:gd name="T10" fmla="*/ 1 w 3"/>
                <a:gd name="T11" fmla="*/ 2 h 4"/>
                <a:gd name="T12" fmla="*/ 1 w 3"/>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1" y="4"/>
                  </a:moveTo>
                  <a:lnTo>
                    <a:pt x="0" y="4"/>
                  </a:lnTo>
                  <a:lnTo>
                    <a:pt x="0" y="2"/>
                  </a:lnTo>
                  <a:lnTo>
                    <a:pt x="1" y="0"/>
                  </a:lnTo>
                  <a:lnTo>
                    <a:pt x="3" y="2"/>
                  </a:lnTo>
                  <a:lnTo>
                    <a:pt x="1" y="2"/>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8" name="Rectangle 73"/>
            <p:cNvSpPr>
              <a:spLocks noChangeArrowheads="1"/>
            </p:cNvSpPr>
            <p:nvPr/>
          </p:nvSpPr>
          <p:spPr bwMode="auto">
            <a:xfrm>
              <a:off x="1890" y="3860"/>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9" name="Freeform 74"/>
            <p:cNvSpPr>
              <a:spLocks/>
            </p:cNvSpPr>
            <p:nvPr/>
          </p:nvSpPr>
          <p:spPr bwMode="auto">
            <a:xfrm>
              <a:off x="1869" y="3860"/>
              <a:ext cx="14" cy="6"/>
            </a:xfrm>
            <a:custGeom>
              <a:avLst/>
              <a:gdLst>
                <a:gd name="T0" fmla="*/ 6 w 14"/>
                <a:gd name="T1" fmla="*/ 0 h 6"/>
                <a:gd name="T2" fmla="*/ 10 w 14"/>
                <a:gd name="T3" fmla="*/ 0 h 6"/>
                <a:gd name="T4" fmla="*/ 12 w 14"/>
                <a:gd name="T5" fmla="*/ 2 h 6"/>
                <a:gd name="T6" fmla="*/ 14 w 14"/>
                <a:gd name="T7" fmla="*/ 4 h 6"/>
                <a:gd name="T8" fmla="*/ 12 w 14"/>
                <a:gd name="T9" fmla="*/ 4 h 6"/>
                <a:gd name="T10" fmla="*/ 10 w 14"/>
                <a:gd name="T11" fmla="*/ 4 h 6"/>
                <a:gd name="T12" fmla="*/ 8 w 14"/>
                <a:gd name="T13" fmla="*/ 6 h 6"/>
                <a:gd name="T14" fmla="*/ 6 w 14"/>
                <a:gd name="T15" fmla="*/ 6 h 6"/>
                <a:gd name="T16" fmla="*/ 4 w 14"/>
                <a:gd name="T17" fmla="*/ 6 h 6"/>
                <a:gd name="T18" fmla="*/ 2 w 14"/>
                <a:gd name="T19" fmla="*/ 6 h 6"/>
                <a:gd name="T20" fmla="*/ 0 w 14"/>
                <a:gd name="T21" fmla="*/ 6 h 6"/>
                <a:gd name="T22" fmla="*/ 0 w 14"/>
                <a:gd name="T23" fmla="*/ 4 h 6"/>
                <a:gd name="T24" fmla="*/ 0 w 14"/>
                <a:gd name="T25" fmla="*/ 2 h 6"/>
                <a:gd name="T26" fmla="*/ 0 w 14"/>
                <a:gd name="T27" fmla="*/ 0 h 6"/>
                <a:gd name="T28" fmla="*/ 2 w 14"/>
                <a:gd name="T29" fmla="*/ 0 h 6"/>
                <a:gd name="T30" fmla="*/ 6 w 14"/>
                <a:gd name="T3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6">
                  <a:moveTo>
                    <a:pt x="6" y="0"/>
                  </a:moveTo>
                  <a:lnTo>
                    <a:pt x="10" y="0"/>
                  </a:lnTo>
                  <a:lnTo>
                    <a:pt x="12" y="2"/>
                  </a:lnTo>
                  <a:lnTo>
                    <a:pt x="14" y="4"/>
                  </a:lnTo>
                  <a:lnTo>
                    <a:pt x="12" y="4"/>
                  </a:lnTo>
                  <a:lnTo>
                    <a:pt x="10" y="4"/>
                  </a:lnTo>
                  <a:lnTo>
                    <a:pt x="8" y="6"/>
                  </a:lnTo>
                  <a:lnTo>
                    <a:pt x="6" y="6"/>
                  </a:lnTo>
                  <a:lnTo>
                    <a:pt x="4" y="6"/>
                  </a:lnTo>
                  <a:lnTo>
                    <a:pt x="2" y="6"/>
                  </a:lnTo>
                  <a:lnTo>
                    <a:pt x="0" y="6"/>
                  </a:lnTo>
                  <a:lnTo>
                    <a:pt x="0" y="4"/>
                  </a:lnTo>
                  <a:lnTo>
                    <a:pt x="0" y="2"/>
                  </a:lnTo>
                  <a:lnTo>
                    <a:pt x="0" y="0"/>
                  </a:lnTo>
                  <a:lnTo>
                    <a:pt x="2" y="0"/>
                  </a:lnTo>
                  <a:lnTo>
                    <a:pt x="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0" name="Rectangle 75"/>
            <p:cNvSpPr>
              <a:spLocks noChangeArrowheads="1"/>
            </p:cNvSpPr>
            <p:nvPr/>
          </p:nvSpPr>
          <p:spPr bwMode="auto">
            <a:xfrm>
              <a:off x="1881" y="3855"/>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1" name="Freeform 76"/>
            <p:cNvSpPr>
              <a:spLocks/>
            </p:cNvSpPr>
            <p:nvPr/>
          </p:nvSpPr>
          <p:spPr bwMode="auto">
            <a:xfrm>
              <a:off x="1884" y="3855"/>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2" name="Freeform 77"/>
            <p:cNvSpPr>
              <a:spLocks/>
            </p:cNvSpPr>
            <p:nvPr/>
          </p:nvSpPr>
          <p:spPr bwMode="auto">
            <a:xfrm>
              <a:off x="1877" y="3855"/>
              <a:ext cx="4" cy="1"/>
            </a:xfrm>
            <a:custGeom>
              <a:avLst/>
              <a:gdLst>
                <a:gd name="T0" fmla="*/ 2 w 4"/>
                <a:gd name="T1" fmla="*/ 1 h 1"/>
                <a:gd name="T2" fmla="*/ 0 w 4"/>
                <a:gd name="T3" fmla="*/ 0 h 1"/>
                <a:gd name="T4" fmla="*/ 2 w 4"/>
                <a:gd name="T5" fmla="*/ 0 h 1"/>
                <a:gd name="T6" fmla="*/ 4 w 4"/>
                <a:gd name="T7" fmla="*/ 0 h 1"/>
                <a:gd name="T8" fmla="*/ 4 w 4"/>
                <a:gd name="T9" fmla="*/ 1 h 1"/>
                <a:gd name="T10" fmla="*/ 2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2" y="1"/>
                  </a:moveTo>
                  <a:lnTo>
                    <a:pt x="0" y="0"/>
                  </a:lnTo>
                  <a:lnTo>
                    <a:pt x="2" y="0"/>
                  </a:lnTo>
                  <a:lnTo>
                    <a:pt x="4" y="0"/>
                  </a:lnTo>
                  <a:lnTo>
                    <a:pt x="4" y="1"/>
                  </a:lnTo>
                  <a:lnTo>
                    <a:pt x="2"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3" name="Freeform 78"/>
            <p:cNvSpPr>
              <a:spLocks/>
            </p:cNvSpPr>
            <p:nvPr/>
          </p:nvSpPr>
          <p:spPr bwMode="auto">
            <a:xfrm>
              <a:off x="1875" y="3855"/>
              <a:ext cx="17" cy="9"/>
            </a:xfrm>
            <a:custGeom>
              <a:avLst/>
              <a:gdLst>
                <a:gd name="T0" fmla="*/ 13 w 17"/>
                <a:gd name="T1" fmla="*/ 1 h 9"/>
                <a:gd name="T2" fmla="*/ 15 w 17"/>
                <a:gd name="T3" fmla="*/ 1 h 9"/>
                <a:gd name="T4" fmla="*/ 17 w 17"/>
                <a:gd name="T5" fmla="*/ 1 h 9"/>
                <a:gd name="T6" fmla="*/ 17 w 17"/>
                <a:gd name="T7" fmla="*/ 3 h 9"/>
                <a:gd name="T8" fmla="*/ 17 w 17"/>
                <a:gd name="T9" fmla="*/ 5 h 9"/>
                <a:gd name="T10" fmla="*/ 15 w 17"/>
                <a:gd name="T11" fmla="*/ 5 h 9"/>
                <a:gd name="T12" fmla="*/ 13 w 17"/>
                <a:gd name="T13" fmla="*/ 5 h 9"/>
                <a:gd name="T14" fmla="*/ 15 w 17"/>
                <a:gd name="T15" fmla="*/ 5 h 9"/>
                <a:gd name="T16" fmla="*/ 15 w 17"/>
                <a:gd name="T17" fmla="*/ 7 h 9"/>
                <a:gd name="T18" fmla="*/ 13 w 17"/>
                <a:gd name="T19" fmla="*/ 7 h 9"/>
                <a:gd name="T20" fmla="*/ 11 w 17"/>
                <a:gd name="T21" fmla="*/ 9 h 9"/>
                <a:gd name="T22" fmla="*/ 9 w 17"/>
                <a:gd name="T23" fmla="*/ 9 h 9"/>
                <a:gd name="T24" fmla="*/ 8 w 17"/>
                <a:gd name="T25" fmla="*/ 9 h 9"/>
                <a:gd name="T26" fmla="*/ 6 w 17"/>
                <a:gd name="T27" fmla="*/ 5 h 9"/>
                <a:gd name="T28" fmla="*/ 4 w 17"/>
                <a:gd name="T29" fmla="*/ 5 h 9"/>
                <a:gd name="T30" fmla="*/ 2 w 17"/>
                <a:gd name="T31" fmla="*/ 5 h 9"/>
                <a:gd name="T32" fmla="*/ 0 w 17"/>
                <a:gd name="T33" fmla="*/ 5 h 9"/>
                <a:gd name="T34" fmla="*/ 0 w 17"/>
                <a:gd name="T35" fmla="*/ 3 h 9"/>
                <a:gd name="T36" fmla="*/ 2 w 17"/>
                <a:gd name="T37" fmla="*/ 3 h 9"/>
                <a:gd name="T38" fmla="*/ 4 w 17"/>
                <a:gd name="T39" fmla="*/ 3 h 9"/>
                <a:gd name="T40" fmla="*/ 8 w 17"/>
                <a:gd name="T41" fmla="*/ 3 h 9"/>
                <a:gd name="T42" fmla="*/ 6 w 17"/>
                <a:gd name="T43" fmla="*/ 3 h 9"/>
                <a:gd name="T44" fmla="*/ 4 w 17"/>
                <a:gd name="T45" fmla="*/ 3 h 9"/>
                <a:gd name="T46" fmla="*/ 4 w 17"/>
                <a:gd name="T47" fmla="*/ 1 h 9"/>
                <a:gd name="T48" fmla="*/ 6 w 17"/>
                <a:gd name="T49" fmla="*/ 1 h 9"/>
                <a:gd name="T50" fmla="*/ 8 w 17"/>
                <a:gd name="T51" fmla="*/ 1 h 9"/>
                <a:gd name="T52" fmla="*/ 9 w 17"/>
                <a:gd name="T53" fmla="*/ 1 h 9"/>
                <a:gd name="T54" fmla="*/ 11 w 17"/>
                <a:gd name="T55" fmla="*/ 0 h 9"/>
                <a:gd name="T56" fmla="*/ 13 w 17"/>
                <a:gd name="T57" fmla="*/ 0 h 9"/>
                <a:gd name="T58" fmla="*/ 15 w 17"/>
                <a:gd name="T59" fmla="*/ 0 h 9"/>
                <a:gd name="T60" fmla="*/ 15 w 17"/>
                <a:gd name="T61" fmla="*/ 1 h 9"/>
                <a:gd name="T62" fmla="*/ 13 w 17"/>
                <a:gd name="T63"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9">
                  <a:moveTo>
                    <a:pt x="13" y="1"/>
                  </a:moveTo>
                  <a:lnTo>
                    <a:pt x="15" y="1"/>
                  </a:lnTo>
                  <a:lnTo>
                    <a:pt x="17" y="1"/>
                  </a:lnTo>
                  <a:lnTo>
                    <a:pt x="17" y="3"/>
                  </a:lnTo>
                  <a:lnTo>
                    <a:pt x="17" y="5"/>
                  </a:lnTo>
                  <a:lnTo>
                    <a:pt x="15" y="5"/>
                  </a:lnTo>
                  <a:lnTo>
                    <a:pt x="13" y="5"/>
                  </a:lnTo>
                  <a:lnTo>
                    <a:pt x="15" y="5"/>
                  </a:lnTo>
                  <a:lnTo>
                    <a:pt x="15" y="7"/>
                  </a:lnTo>
                  <a:lnTo>
                    <a:pt x="13" y="7"/>
                  </a:lnTo>
                  <a:lnTo>
                    <a:pt x="11" y="9"/>
                  </a:lnTo>
                  <a:lnTo>
                    <a:pt x="9" y="9"/>
                  </a:lnTo>
                  <a:lnTo>
                    <a:pt x="8" y="9"/>
                  </a:lnTo>
                  <a:lnTo>
                    <a:pt x="6" y="5"/>
                  </a:lnTo>
                  <a:lnTo>
                    <a:pt x="4" y="5"/>
                  </a:lnTo>
                  <a:lnTo>
                    <a:pt x="2" y="5"/>
                  </a:lnTo>
                  <a:lnTo>
                    <a:pt x="0" y="5"/>
                  </a:lnTo>
                  <a:lnTo>
                    <a:pt x="0" y="3"/>
                  </a:lnTo>
                  <a:lnTo>
                    <a:pt x="2" y="3"/>
                  </a:lnTo>
                  <a:lnTo>
                    <a:pt x="4" y="3"/>
                  </a:lnTo>
                  <a:lnTo>
                    <a:pt x="8" y="3"/>
                  </a:lnTo>
                  <a:lnTo>
                    <a:pt x="6" y="3"/>
                  </a:lnTo>
                  <a:lnTo>
                    <a:pt x="4" y="3"/>
                  </a:lnTo>
                  <a:lnTo>
                    <a:pt x="4" y="1"/>
                  </a:lnTo>
                  <a:lnTo>
                    <a:pt x="6" y="1"/>
                  </a:lnTo>
                  <a:lnTo>
                    <a:pt x="8" y="1"/>
                  </a:lnTo>
                  <a:lnTo>
                    <a:pt x="9" y="1"/>
                  </a:lnTo>
                  <a:lnTo>
                    <a:pt x="11" y="0"/>
                  </a:lnTo>
                  <a:lnTo>
                    <a:pt x="13" y="0"/>
                  </a:lnTo>
                  <a:lnTo>
                    <a:pt x="15" y="0"/>
                  </a:lnTo>
                  <a:lnTo>
                    <a:pt x="15" y="1"/>
                  </a:lnTo>
                  <a:lnTo>
                    <a:pt x="13"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4" name="Freeform 79"/>
            <p:cNvSpPr>
              <a:spLocks/>
            </p:cNvSpPr>
            <p:nvPr/>
          </p:nvSpPr>
          <p:spPr bwMode="auto">
            <a:xfrm>
              <a:off x="1881" y="3855"/>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5" name="Freeform 80"/>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6" name="Freeform 81"/>
            <p:cNvSpPr>
              <a:spLocks/>
            </p:cNvSpPr>
            <p:nvPr/>
          </p:nvSpPr>
          <p:spPr bwMode="auto">
            <a:xfrm>
              <a:off x="1883" y="3853"/>
              <a:ext cx="5" cy="2"/>
            </a:xfrm>
            <a:custGeom>
              <a:avLst/>
              <a:gdLst>
                <a:gd name="T0" fmla="*/ 5 w 5"/>
                <a:gd name="T1" fmla="*/ 2 h 2"/>
                <a:gd name="T2" fmla="*/ 3 w 5"/>
                <a:gd name="T3" fmla="*/ 2 h 2"/>
                <a:gd name="T4" fmla="*/ 1 w 5"/>
                <a:gd name="T5" fmla="*/ 2 h 2"/>
                <a:gd name="T6" fmla="*/ 0 w 5"/>
                <a:gd name="T7" fmla="*/ 2 h 2"/>
                <a:gd name="T8" fmla="*/ 1 w 5"/>
                <a:gd name="T9" fmla="*/ 2 h 2"/>
                <a:gd name="T10" fmla="*/ 1 w 5"/>
                <a:gd name="T11" fmla="*/ 0 h 2"/>
                <a:gd name="T12" fmla="*/ 5 w 5"/>
                <a:gd name="T13" fmla="*/ 0 h 2"/>
                <a:gd name="T14" fmla="*/ 5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5" y="2"/>
                  </a:moveTo>
                  <a:lnTo>
                    <a:pt x="3" y="2"/>
                  </a:lnTo>
                  <a:lnTo>
                    <a:pt x="1" y="2"/>
                  </a:lnTo>
                  <a:lnTo>
                    <a:pt x="0" y="2"/>
                  </a:lnTo>
                  <a:lnTo>
                    <a:pt x="1" y="2"/>
                  </a:lnTo>
                  <a:lnTo>
                    <a:pt x="1" y="0"/>
                  </a:lnTo>
                  <a:lnTo>
                    <a:pt x="5" y="0"/>
                  </a:lnTo>
                  <a:lnTo>
                    <a:pt x="5"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7" name="Freeform 82"/>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8" name="Freeform 83"/>
            <p:cNvSpPr>
              <a:spLocks/>
            </p:cNvSpPr>
            <p:nvPr/>
          </p:nvSpPr>
          <p:spPr bwMode="auto">
            <a:xfrm>
              <a:off x="1879" y="3853"/>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9" name="Freeform 84"/>
            <p:cNvSpPr>
              <a:spLocks/>
            </p:cNvSpPr>
            <p:nvPr/>
          </p:nvSpPr>
          <p:spPr bwMode="auto">
            <a:xfrm>
              <a:off x="1883" y="3851"/>
              <a:ext cx="5" cy="2"/>
            </a:xfrm>
            <a:custGeom>
              <a:avLst/>
              <a:gdLst>
                <a:gd name="T0" fmla="*/ 3 w 5"/>
                <a:gd name="T1" fmla="*/ 2 h 2"/>
                <a:gd name="T2" fmla="*/ 5 w 5"/>
                <a:gd name="T3" fmla="*/ 2 h 2"/>
                <a:gd name="T4" fmla="*/ 3 w 5"/>
                <a:gd name="T5" fmla="*/ 2 h 2"/>
                <a:gd name="T6" fmla="*/ 1 w 5"/>
                <a:gd name="T7" fmla="*/ 2 h 2"/>
                <a:gd name="T8" fmla="*/ 0 w 5"/>
                <a:gd name="T9" fmla="*/ 2 h 2"/>
                <a:gd name="T10" fmla="*/ 0 w 5"/>
                <a:gd name="T11" fmla="*/ 0 h 2"/>
                <a:gd name="T12" fmla="*/ 1 w 5"/>
                <a:gd name="T13" fmla="*/ 2 h 2"/>
                <a:gd name="T14" fmla="*/ 3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3" y="2"/>
                  </a:moveTo>
                  <a:lnTo>
                    <a:pt x="5" y="2"/>
                  </a:lnTo>
                  <a:lnTo>
                    <a:pt x="3" y="2"/>
                  </a:lnTo>
                  <a:lnTo>
                    <a:pt x="1" y="2"/>
                  </a:lnTo>
                  <a:lnTo>
                    <a:pt x="0" y="2"/>
                  </a:lnTo>
                  <a:lnTo>
                    <a:pt x="0" y="0"/>
                  </a:lnTo>
                  <a:lnTo>
                    <a:pt x="1" y="2"/>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0" name="Rectangle 85"/>
            <p:cNvSpPr>
              <a:spLocks noChangeArrowheads="1"/>
            </p:cNvSpPr>
            <p:nvPr/>
          </p:nvSpPr>
          <p:spPr bwMode="auto">
            <a:xfrm>
              <a:off x="1881" y="3851"/>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1" name="Freeform 86"/>
            <p:cNvSpPr>
              <a:spLocks/>
            </p:cNvSpPr>
            <p:nvPr/>
          </p:nvSpPr>
          <p:spPr bwMode="auto">
            <a:xfrm>
              <a:off x="1877" y="3851"/>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2" name="Freeform 87"/>
            <p:cNvSpPr>
              <a:spLocks/>
            </p:cNvSpPr>
            <p:nvPr/>
          </p:nvSpPr>
          <p:spPr bwMode="auto">
            <a:xfrm>
              <a:off x="1883" y="3849"/>
              <a:ext cx="3" cy="4"/>
            </a:xfrm>
            <a:custGeom>
              <a:avLst/>
              <a:gdLst>
                <a:gd name="T0" fmla="*/ 3 w 3"/>
                <a:gd name="T1" fmla="*/ 2 h 4"/>
                <a:gd name="T2" fmla="*/ 3 w 3"/>
                <a:gd name="T3" fmla="*/ 4 h 4"/>
                <a:gd name="T4" fmla="*/ 1 w 3"/>
                <a:gd name="T5" fmla="*/ 4 h 4"/>
                <a:gd name="T6" fmla="*/ 1 w 3"/>
                <a:gd name="T7" fmla="*/ 2 h 4"/>
                <a:gd name="T8" fmla="*/ 0 w 3"/>
                <a:gd name="T9" fmla="*/ 2 h 4"/>
                <a:gd name="T10" fmla="*/ 0 w 3"/>
                <a:gd name="T11" fmla="*/ 0 h 4"/>
                <a:gd name="T12" fmla="*/ 1 w 3"/>
                <a:gd name="T13" fmla="*/ 2 h 4"/>
                <a:gd name="T14" fmla="*/ 1 w 3"/>
                <a:gd name="T15" fmla="*/ 0 h 4"/>
                <a:gd name="T16" fmla="*/ 3 w 3"/>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2"/>
                  </a:moveTo>
                  <a:lnTo>
                    <a:pt x="3" y="4"/>
                  </a:lnTo>
                  <a:lnTo>
                    <a:pt x="1" y="4"/>
                  </a:lnTo>
                  <a:lnTo>
                    <a:pt x="1" y="2"/>
                  </a:lnTo>
                  <a:lnTo>
                    <a:pt x="0" y="2"/>
                  </a:lnTo>
                  <a:lnTo>
                    <a:pt x="0" y="0"/>
                  </a:lnTo>
                  <a:lnTo>
                    <a:pt x="1" y="2"/>
                  </a:lnTo>
                  <a:lnTo>
                    <a:pt x="1" y="0"/>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 name="Freeform 88"/>
            <p:cNvSpPr>
              <a:spLocks/>
            </p:cNvSpPr>
            <p:nvPr/>
          </p:nvSpPr>
          <p:spPr bwMode="auto">
            <a:xfrm>
              <a:off x="1877" y="3849"/>
              <a:ext cx="4" cy="2"/>
            </a:xfrm>
            <a:custGeom>
              <a:avLst/>
              <a:gdLst>
                <a:gd name="T0" fmla="*/ 0 w 4"/>
                <a:gd name="T1" fmla="*/ 0 h 2"/>
                <a:gd name="T2" fmla="*/ 4 w 4"/>
                <a:gd name="T3" fmla="*/ 0 h 2"/>
                <a:gd name="T4" fmla="*/ 4 w 4"/>
                <a:gd name="T5" fmla="*/ 2 h 2"/>
                <a:gd name="T6" fmla="*/ 2 w 4"/>
                <a:gd name="T7" fmla="*/ 2 h 2"/>
                <a:gd name="T8" fmla="*/ 0 w 4"/>
                <a:gd name="T9" fmla="*/ 2 h 2"/>
                <a:gd name="T10" fmla="*/ 0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0" y="0"/>
                  </a:moveTo>
                  <a:lnTo>
                    <a:pt x="4" y="0"/>
                  </a:lnTo>
                  <a:lnTo>
                    <a:pt x="4" y="2"/>
                  </a:lnTo>
                  <a:lnTo>
                    <a:pt x="2" y="2"/>
                  </a:ln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 name="Freeform 89"/>
            <p:cNvSpPr>
              <a:spLocks/>
            </p:cNvSpPr>
            <p:nvPr/>
          </p:nvSpPr>
          <p:spPr bwMode="auto">
            <a:xfrm>
              <a:off x="1877" y="3847"/>
              <a:ext cx="4" cy="2"/>
            </a:xfrm>
            <a:custGeom>
              <a:avLst/>
              <a:gdLst>
                <a:gd name="T0" fmla="*/ 0 w 4"/>
                <a:gd name="T1" fmla="*/ 0 h 2"/>
                <a:gd name="T2" fmla="*/ 2 w 4"/>
                <a:gd name="T3" fmla="*/ 0 h 2"/>
                <a:gd name="T4" fmla="*/ 4 w 4"/>
                <a:gd name="T5" fmla="*/ 2 h 2"/>
                <a:gd name="T6" fmla="*/ 2 w 4"/>
                <a:gd name="T7" fmla="*/ 0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2" y="0"/>
                  </a:lnTo>
                  <a:lnTo>
                    <a:pt x="4" y="2"/>
                  </a:lnTo>
                  <a:lnTo>
                    <a:pt x="2" y="0"/>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 name="Rectangle 90"/>
            <p:cNvSpPr>
              <a:spLocks noChangeArrowheads="1"/>
            </p:cNvSpPr>
            <p:nvPr/>
          </p:nvSpPr>
          <p:spPr bwMode="auto">
            <a:xfrm>
              <a:off x="1877" y="3845"/>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 name="Freeform 91"/>
            <p:cNvSpPr>
              <a:spLocks/>
            </p:cNvSpPr>
            <p:nvPr/>
          </p:nvSpPr>
          <p:spPr bwMode="auto">
            <a:xfrm>
              <a:off x="1907" y="3807"/>
              <a:ext cx="4" cy="2"/>
            </a:xfrm>
            <a:custGeom>
              <a:avLst/>
              <a:gdLst>
                <a:gd name="T0" fmla="*/ 2 w 4"/>
                <a:gd name="T1" fmla="*/ 2 h 2"/>
                <a:gd name="T2" fmla="*/ 0 w 4"/>
                <a:gd name="T3" fmla="*/ 2 h 2"/>
                <a:gd name="T4" fmla="*/ 2 w 4"/>
                <a:gd name="T5" fmla="*/ 0 h 2"/>
                <a:gd name="T6" fmla="*/ 4 w 4"/>
                <a:gd name="T7" fmla="*/ 0 h 2"/>
                <a:gd name="T8" fmla="*/ 4 w 4"/>
                <a:gd name="T9" fmla="*/ 2 h 2"/>
                <a:gd name="T10" fmla="*/ 2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2" y="2"/>
                  </a:moveTo>
                  <a:lnTo>
                    <a:pt x="0" y="2"/>
                  </a:lnTo>
                  <a:lnTo>
                    <a:pt x="2" y="0"/>
                  </a:lnTo>
                  <a:lnTo>
                    <a:pt x="4" y="0"/>
                  </a:lnTo>
                  <a:lnTo>
                    <a:pt x="4" y="2"/>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 name="Freeform 92"/>
            <p:cNvSpPr>
              <a:spLocks/>
            </p:cNvSpPr>
            <p:nvPr/>
          </p:nvSpPr>
          <p:spPr bwMode="auto">
            <a:xfrm>
              <a:off x="1917" y="3800"/>
              <a:ext cx="1" cy="7"/>
            </a:xfrm>
            <a:custGeom>
              <a:avLst/>
              <a:gdLst>
                <a:gd name="T0" fmla="*/ 0 w 1"/>
                <a:gd name="T1" fmla="*/ 7 h 7"/>
                <a:gd name="T2" fmla="*/ 0 w 1"/>
                <a:gd name="T3" fmla="*/ 5 h 7"/>
                <a:gd name="T4" fmla="*/ 0 w 1"/>
                <a:gd name="T5" fmla="*/ 3 h 7"/>
                <a:gd name="T6" fmla="*/ 0 w 1"/>
                <a:gd name="T7" fmla="*/ 1 h 7"/>
                <a:gd name="T8" fmla="*/ 0 w 1"/>
                <a:gd name="T9" fmla="*/ 0 h 7"/>
                <a:gd name="T10" fmla="*/ 1 w 1"/>
                <a:gd name="T11" fmla="*/ 0 h 7"/>
                <a:gd name="T12" fmla="*/ 1 w 1"/>
                <a:gd name="T13" fmla="*/ 1 h 7"/>
                <a:gd name="T14" fmla="*/ 1 w 1"/>
                <a:gd name="T15" fmla="*/ 3 h 7"/>
                <a:gd name="T16" fmla="*/ 1 w 1"/>
                <a:gd name="T17" fmla="*/ 5 h 7"/>
                <a:gd name="T18" fmla="*/ 0 w 1"/>
                <a:gd name="T19" fmla="*/ 5 h 7"/>
                <a:gd name="T20" fmla="*/ 0 w 1"/>
                <a:gd name="T21"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7">
                  <a:moveTo>
                    <a:pt x="0" y="7"/>
                  </a:moveTo>
                  <a:lnTo>
                    <a:pt x="0" y="5"/>
                  </a:lnTo>
                  <a:lnTo>
                    <a:pt x="0" y="3"/>
                  </a:lnTo>
                  <a:lnTo>
                    <a:pt x="0" y="1"/>
                  </a:lnTo>
                  <a:lnTo>
                    <a:pt x="0" y="0"/>
                  </a:lnTo>
                  <a:lnTo>
                    <a:pt x="1" y="0"/>
                  </a:lnTo>
                  <a:lnTo>
                    <a:pt x="1" y="1"/>
                  </a:lnTo>
                  <a:lnTo>
                    <a:pt x="1" y="3"/>
                  </a:lnTo>
                  <a:lnTo>
                    <a:pt x="1" y="5"/>
                  </a:lnTo>
                  <a:lnTo>
                    <a:pt x="0" y="5"/>
                  </a:lnTo>
                  <a:lnTo>
                    <a:pt x="0" y="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 name="Freeform 98"/>
            <p:cNvSpPr>
              <a:spLocks noEditPoints="1"/>
            </p:cNvSpPr>
            <p:nvPr/>
          </p:nvSpPr>
          <p:spPr bwMode="auto">
            <a:xfrm>
              <a:off x="841" y="2459"/>
              <a:ext cx="1221" cy="1212"/>
            </a:xfrm>
            <a:custGeom>
              <a:avLst/>
              <a:gdLst>
                <a:gd name="T0" fmla="*/ 261 w 1221"/>
                <a:gd name="T1" fmla="*/ 1004 h 1212"/>
                <a:gd name="T2" fmla="*/ 591 w 1221"/>
                <a:gd name="T3" fmla="*/ 72 h 1212"/>
                <a:gd name="T4" fmla="*/ 666 w 1221"/>
                <a:gd name="T5" fmla="*/ 394 h 1212"/>
                <a:gd name="T6" fmla="*/ 744 w 1221"/>
                <a:gd name="T7" fmla="*/ 416 h 1212"/>
                <a:gd name="T8" fmla="*/ 829 w 1221"/>
                <a:gd name="T9" fmla="*/ 411 h 1212"/>
                <a:gd name="T10" fmla="*/ 879 w 1221"/>
                <a:gd name="T11" fmla="*/ 424 h 1212"/>
                <a:gd name="T12" fmla="*/ 968 w 1221"/>
                <a:gd name="T13" fmla="*/ 434 h 1212"/>
                <a:gd name="T14" fmla="*/ 1038 w 1221"/>
                <a:gd name="T15" fmla="*/ 422 h 1212"/>
                <a:gd name="T16" fmla="*/ 1091 w 1221"/>
                <a:gd name="T17" fmla="*/ 428 h 1212"/>
                <a:gd name="T18" fmla="*/ 1113 w 1221"/>
                <a:gd name="T19" fmla="*/ 498 h 1212"/>
                <a:gd name="T20" fmla="*/ 1193 w 1221"/>
                <a:gd name="T21" fmla="*/ 530 h 1212"/>
                <a:gd name="T22" fmla="*/ 1216 w 1221"/>
                <a:gd name="T23" fmla="*/ 594 h 1212"/>
                <a:gd name="T24" fmla="*/ 1214 w 1221"/>
                <a:gd name="T25" fmla="*/ 638 h 1212"/>
                <a:gd name="T26" fmla="*/ 1197 w 1221"/>
                <a:gd name="T27" fmla="*/ 678 h 1212"/>
                <a:gd name="T28" fmla="*/ 1180 w 1221"/>
                <a:gd name="T29" fmla="*/ 727 h 1212"/>
                <a:gd name="T30" fmla="*/ 1161 w 1221"/>
                <a:gd name="T31" fmla="*/ 771 h 1212"/>
                <a:gd name="T32" fmla="*/ 1146 w 1221"/>
                <a:gd name="T33" fmla="*/ 829 h 1212"/>
                <a:gd name="T34" fmla="*/ 1110 w 1221"/>
                <a:gd name="T35" fmla="*/ 901 h 1212"/>
                <a:gd name="T36" fmla="*/ 1053 w 1221"/>
                <a:gd name="T37" fmla="*/ 877 h 1212"/>
                <a:gd name="T38" fmla="*/ 930 w 1221"/>
                <a:gd name="T39" fmla="*/ 871 h 1212"/>
                <a:gd name="T40" fmla="*/ 894 w 1221"/>
                <a:gd name="T41" fmla="*/ 932 h 1212"/>
                <a:gd name="T42" fmla="*/ 907 w 1221"/>
                <a:gd name="T43" fmla="*/ 990 h 1212"/>
                <a:gd name="T44" fmla="*/ 873 w 1221"/>
                <a:gd name="T45" fmla="*/ 1032 h 1212"/>
                <a:gd name="T46" fmla="*/ 871 w 1221"/>
                <a:gd name="T47" fmla="*/ 1081 h 1212"/>
                <a:gd name="T48" fmla="*/ 901 w 1221"/>
                <a:gd name="T49" fmla="*/ 1104 h 1212"/>
                <a:gd name="T50" fmla="*/ 818 w 1221"/>
                <a:gd name="T51" fmla="*/ 1183 h 1212"/>
                <a:gd name="T52" fmla="*/ 752 w 1221"/>
                <a:gd name="T53" fmla="*/ 1119 h 1212"/>
                <a:gd name="T54" fmla="*/ 697 w 1221"/>
                <a:gd name="T55" fmla="*/ 1075 h 1212"/>
                <a:gd name="T56" fmla="*/ 653 w 1221"/>
                <a:gd name="T57" fmla="*/ 1047 h 1212"/>
                <a:gd name="T58" fmla="*/ 587 w 1221"/>
                <a:gd name="T59" fmla="*/ 1032 h 1212"/>
                <a:gd name="T60" fmla="*/ 526 w 1221"/>
                <a:gd name="T61" fmla="*/ 1022 h 1212"/>
                <a:gd name="T62" fmla="*/ 471 w 1221"/>
                <a:gd name="T63" fmla="*/ 1013 h 1212"/>
                <a:gd name="T64" fmla="*/ 375 w 1221"/>
                <a:gd name="T65" fmla="*/ 1015 h 1212"/>
                <a:gd name="T66" fmla="*/ 286 w 1221"/>
                <a:gd name="T67" fmla="*/ 1017 h 1212"/>
                <a:gd name="T68" fmla="*/ 278 w 1221"/>
                <a:gd name="T69" fmla="*/ 1013 h 1212"/>
                <a:gd name="T70" fmla="*/ 318 w 1221"/>
                <a:gd name="T71" fmla="*/ 1002 h 1212"/>
                <a:gd name="T72" fmla="*/ 354 w 1221"/>
                <a:gd name="T73" fmla="*/ 983 h 1212"/>
                <a:gd name="T74" fmla="*/ 394 w 1221"/>
                <a:gd name="T75" fmla="*/ 958 h 1212"/>
                <a:gd name="T76" fmla="*/ 418 w 1221"/>
                <a:gd name="T77" fmla="*/ 943 h 1212"/>
                <a:gd name="T78" fmla="*/ 361 w 1221"/>
                <a:gd name="T79" fmla="*/ 960 h 1212"/>
                <a:gd name="T80" fmla="*/ 305 w 1221"/>
                <a:gd name="T81" fmla="*/ 975 h 1212"/>
                <a:gd name="T82" fmla="*/ 286 w 1221"/>
                <a:gd name="T83" fmla="*/ 950 h 1212"/>
                <a:gd name="T84" fmla="*/ 265 w 1221"/>
                <a:gd name="T85" fmla="*/ 977 h 1212"/>
                <a:gd name="T86" fmla="*/ 250 w 1221"/>
                <a:gd name="T87" fmla="*/ 1013 h 1212"/>
                <a:gd name="T88" fmla="*/ 261 w 1221"/>
                <a:gd name="T89" fmla="*/ 1021 h 1212"/>
                <a:gd name="T90" fmla="*/ 178 w 1221"/>
                <a:gd name="T91" fmla="*/ 1024 h 1212"/>
                <a:gd name="T92" fmla="*/ 45 w 1221"/>
                <a:gd name="T93" fmla="*/ 1030 h 1212"/>
                <a:gd name="T94" fmla="*/ 17 w 1221"/>
                <a:gd name="T95" fmla="*/ 992 h 1212"/>
                <a:gd name="T96" fmla="*/ 22 w 1221"/>
                <a:gd name="T97" fmla="*/ 937 h 1212"/>
                <a:gd name="T98" fmla="*/ 36 w 1221"/>
                <a:gd name="T99" fmla="*/ 892 h 1212"/>
                <a:gd name="T100" fmla="*/ 26 w 1221"/>
                <a:gd name="T101" fmla="*/ 843 h 1212"/>
                <a:gd name="T102" fmla="*/ 28 w 1221"/>
                <a:gd name="T103" fmla="*/ 797 h 1212"/>
                <a:gd name="T104" fmla="*/ 30 w 1221"/>
                <a:gd name="T105" fmla="*/ 757 h 1212"/>
                <a:gd name="T106" fmla="*/ 43 w 1221"/>
                <a:gd name="T107" fmla="*/ 649 h 1212"/>
                <a:gd name="T108" fmla="*/ 24 w 1221"/>
                <a:gd name="T109" fmla="*/ 598 h 1212"/>
                <a:gd name="T110" fmla="*/ 20 w 1221"/>
                <a:gd name="T111" fmla="*/ 536 h 1212"/>
                <a:gd name="T112" fmla="*/ 3 w 1221"/>
                <a:gd name="T113" fmla="*/ 479 h 1212"/>
                <a:gd name="T114" fmla="*/ 11 w 1221"/>
                <a:gd name="T115" fmla="*/ 420 h 1212"/>
                <a:gd name="T116" fmla="*/ 24 w 1221"/>
                <a:gd name="T117" fmla="*/ 365 h 1212"/>
                <a:gd name="T118" fmla="*/ 9 w 1221"/>
                <a:gd name="T119" fmla="*/ 309 h 1212"/>
                <a:gd name="T120" fmla="*/ 26 w 1221"/>
                <a:gd name="T121" fmla="*/ 255 h 1212"/>
                <a:gd name="T122" fmla="*/ 189 w 1221"/>
                <a:gd name="T123" fmla="*/ 144 h 1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1" h="1212">
                  <a:moveTo>
                    <a:pt x="276" y="1000"/>
                  </a:moveTo>
                  <a:lnTo>
                    <a:pt x="278" y="1002"/>
                  </a:lnTo>
                  <a:lnTo>
                    <a:pt x="280" y="1002"/>
                  </a:lnTo>
                  <a:lnTo>
                    <a:pt x="280" y="1004"/>
                  </a:lnTo>
                  <a:lnTo>
                    <a:pt x="282" y="1004"/>
                  </a:lnTo>
                  <a:lnTo>
                    <a:pt x="282" y="1005"/>
                  </a:lnTo>
                  <a:lnTo>
                    <a:pt x="282" y="1007"/>
                  </a:lnTo>
                  <a:lnTo>
                    <a:pt x="282" y="1009"/>
                  </a:lnTo>
                  <a:lnTo>
                    <a:pt x="282" y="1011"/>
                  </a:lnTo>
                  <a:lnTo>
                    <a:pt x="280" y="1011"/>
                  </a:lnTo>
                  <a:lnTo>
                    <a:pt x="278" y="1011"/>
                  </a:lnTo>
                  <a:lnTo>
                    <a:pt x="278" y="1009"/>
                  </a:lnTo>
                  <a:lnTo>
                    <a:pt x="276" y="1009"/>
                  </a:lnTo>
                  <a:lnTo>
                    <a:pt x="274" y="1009"/>
                  </a:lnTo>
                  <a:lnTo>
                    <a:pt x="272" y="1009"/>
                  </a:lnTo>
                  <a:lnTo>
                    <a:pt x="271" y="1011"/>
                  </a:lnTo>
                  <a:lnTo>
                    <a:pt x="269" y="1011"/>
                  </a:lnTo>
                  <a:lnTo>
                    <a:pt x="269" y="1009"/>
                  </a:lnTo>
                  <a:lnTo>
                    <a:pt x="267" y="1009"/>
                  </a:lnTo>
                  <a:lnTo>
                    <a:pt x="265" y="1009"/>
                  </a:lnTo>
                  <a:lnTo>
                    <a:pt x="263" y="1009"/>
                  </a:lnTo>
                  <a:lnTo>
                    <a:pt x="261" y="1007"/>
                  </a:lnTo>
                  <a:lnTo>
                    <a:pt x="259" y="1007"/>
                  </a:lnTo>
                  <a:lnTo>
                    <a:pt x="255" y="1004"/>
                  </a:lnTo>
                  <a:lnTo>
                    <a:pt x="255" y="1002"/>
                  </a:lnTo>
                  <a:lnTo>
                    <a:pt x="257" y="1002"/>
                  </a:lnTo>
                  <a:lnTo>
                    <a:pt x="259" y="1000"/>
                  </a:lnTo>
                  <a:lnTo>
                    <a:pt x="261" y="1000"/>
                  </a:lnTo>
                  <a:lnTo>
                    <a:pt x="261" y="1004"/>
                  </a:lnTo>
                  <a:lnTo>
                    <a:pt x="263" y="1004"/>
                  </a:lnTo>
                  <a:lnTo>
                    <a:pt x="265" y="1004"/>
                  </a:lnTo>
                  <a:lnTo>
                    <a:pt x="267" y="1005"/>
                  </a:lnTo>
                  <a:lnTo>
                    <a:pt x="269" y="1005"/>
                  </a:lnTo>
                  <a:lnTo>
                    <a:pt x="269" y="1004"/>
                  </a:lnTo>
                  <a:lnTo>
                    <a:pt x="271" y="1004"/>
                  </a:lnTo>
                  <a:lnTo>
                    <a:pt x="271" y="1005"/>
                  </a:lnTo>
                  <a:lnTo>
                    <a:pt x="272" y="1004"/>
                  </a:lnTo>
                  <a:lnTo>
                    <a:pt x="272" y="1002"/>
                  </a:lnTo>
                  <a:lnTo>
                    <a:pt x="274" y="1002"/>
                  </a:lnTo>
                  <a:lnTo>
                    <a:pt x="274" y="1000"/>
                  </a:lnTo>
                  <a:lnTo>
                    <a:pt x="276" y="1000"/>
                  </a:lnTo>
                  <a:close/>
                  <a:moveTo>
                    <a:pt x="327" y="985"/>
                  </a:moveTo>
                  <a:lnTo>
                    <a:pt x="327" y="983"/>
                  </a:lnTo>
                  <a:lnTo>
                    <a:pt x="329" y="983"/>
                  </a:lnTo>
                  <a:lnTo>
                    <a:pt x="327" y="985"/>
                  </a:lnTo>
                  <a:close/>
                  <a:moveTo>
                    <a:pt x="322" y="979"/>
                  </a:moveTo>
                  <a:lnTo>
                    <a:pt x="320" y="979"/>
                  </a:lnTo>
                  <a:lnTo>
                    <a:pt x="320" y="977"/>
                  </a:lnTo>
                  <a:lnTo>
                    <a:pt x="322" y="979"/>
                  </a:lnTo>
                  <a:close/>
                  <a:moveTo>
                    <a:pt x="320" y="977"/>
                  </a:moveTo>
                  <a:lnTo>
                    <a:pt x="318" y="977"/>
                  </a:lnTo>
                  <a:lnTo>
                    <a:pt x="318" y="975"/>
                  </a:lnTo>
                  <a:lnTo>
                    <a:pt x="320" y="975"/>
                  </a:lnTo>
                  <a:lnTo>
                    <a:pt x="320" y="977"/>
                  </a:lnTo>
                  <a:close/>
                  <a:moveTo>
                    <a:pt x="560" y="79"/>
                  </a:moveTo>
                  <a:lnTo>
                    <a:pt x="577" y="81"/>
                  </a:lnTo>
                  <a:lnTo>
                    <a:pt x="585" y="76"/>
                  </a:lnTo>
                  <a:lnTo>
                    <a:pt x="591" y="72"/>
                  </a:lnTo>
                  <a:lnTo>
                    <a:pt x="600" y="70"/>
                  </a:lnTo>
                  <a:lnTo>
                    <a:pt x="604" y="70"/>
                  </a:lnTo>
                  <a:lnTo>
                    <a:pt x="604" y="72"/>
                  </a:lnTo>
                  <a:lnTo>
                    <a:pt x="608" y="76"/>
                  </a:lnTo>
                  <a:lnTo>
                    <a:pt x="608" y="83"/>
                  </a:lnTo>
                  <a:lnTo>
                    <a:pt x="602" y="89"/>
                  </a:lnTo>
                  <a:lnTo>
                    <a:pt x="579" y="104"/>
                  </a:lnTo>
                  <a:lnTo>
                    <a:pt x="564" y="119"/>
                  </a:lnTo>
                  <a:lnTo>
                    <a:pt x="555" y="136"/>
                  </a:lnTo>
                  <a:lnTo>
                    <a:pt x="553" y="159"/>
                  </a:lnTo>
                  <a:lnTo>
                    <a:pt x="558" y="172"/>
                  </a:lnTo>
                  <a:lnTo>
                    <a:pt x="560" y="178"/>
                  </a:lnTo>
                  <a:lnTo>
                    <a:pt x="560" y="182"/>
                  </a:lnTo>
                  <a:lnTo>
                    <a:pt x="562" y="185"/>
                  </a:lnTo>
                  <a:lnTo>
                    <a:pt x="560" y="185"/>
                  </a:lnTo>
                  <a:lnTo>
                    <a:pt x="579" y="225"/>
                  </a:lnTo>
                  <a:lnTo>
                    <a:pt x="611" y="291"/>
                  </a:lnTo>
                  <a:lnTo>
                    <a:pt x="629" y="324"/>
                  </a:lnTo>
                  <a:lnTo>
                    <a:pt x="638" y="335"/>
                  </a:lnTo>
                  <a:lnTo>
                    <a:pt x="646" y="343"/>
                  </a:lnTo>
                  <a:lnTo>
                    <a:pt x="653" y="350"/>
                  </a:lnTo>
                  <a:lnTo>
                    <a:pt x="659" y="356"/>
                  </a:lnTo>
                  <a:lnTo>
                    <a:pt x="661" y="362"/>
                  </a:lnTo>
                  <a:lnTo>
                    <a:pt x="665" y="369"/>
                  </a:lnTo>
                  <a:lnTo>
                    <a:pt x="665" y="375"/>
                  </a:lnTo>
                  <a:lnTo>
                    <a:pt x="665" y="380"/>
                  </a:lnTo>
                  <a:lnTo>
                    <a:pt x="665" y="388"/>
                  </a:lnTo>
                  <a:lnTo>
                    <a:pt x="666" y="392"/>
                  </a:lnTo>
                  <a:lnTo>
                    <a:pt x="666" y="394"/>
                  </a:lnTo>
                  <a:lnTo>
                    <a:pt x="670" y="403"/>
                  </a:lnTo>
                  <a:lnTo>
                    <a:pt x="680" y="411"/>
                  </a:lnTo>
                  <a:lnTo>
                    <a:pt x="689" y="415"/>
                  </a:lnTo>
                  <a:lnTo>
                    <a:pt x="693" y="416"/>
                  </a:lnTo>
                  <a:lnTo>
                    <a:pt x="697" y="415"/>
                  </a:lnTo>
                  <a:lnTo>
                    <a:pt x="701" y="413"/>
                  </a:lnTo>
                  <a:lnTo>
                    <a:pt x="704" y="413"/>
                  </a:lnTo>
                  <a:lnTo>
                    <a:pt x="706" y="411"/>
                  </a:lnTo>
                  <a:lnTo>
                    <a:pt x="710" y="409"/>
                  </a:lnTo>
                  <a:lnTo>
                    <a:pt x="712" y="409"/>
                  </a:lnTo>
                  <a:lnTo>
                    <a:pt x="716" y="409"/>
                  </a:lnTo>
                  <a:lnTo>
                    <a:pt x="718" y="411"/>
                  </a:lnTo>
                  <a:lnTo>
                    <a:pt x="716" y="415"/>
                  </a:lnTo>
                  <a:lnTo>
                    <a:pt x="718" y="415"/>
                  </a:lnTo>
                  <a:lnTo>
                    <a:pt x="718" y="416"/>
                  </a:lnTo>
                  <a:lnTo>
                    <a:pt x="719" y="416"/>
                  </a:lnTo>
                  <a:lnTo>
                    <a:pt x="721" y="416"/>
                  </a:lnTo>
                  <a:lnTo>
                    <a:pt x="723" y="418"/>
                  </a:lnTo>
                  <a:lnTo>
                    <a:pt x="727" y="420"/>
                  </a:lnTo>
                  <a:lnTo>
                    <a:pt x="729" y="420"/>
                  </a:lnTo>
                  <a:lnTo>
                    <a:pt x="731" y="418"/>
                  </a:lnTo>
                  <a:lnTo>
                    <a:pt x="733" y="418"/>
                  </a:lnTo>
                  <a:lnTo>
                    <a:pt x="735" y="416"/>
                  </a:lnTo>
                  <a:lnTo>
                    <a:pt x="737" y="415"/>
                  </a:lnTo>
                  <a:lnTo>
                    <a:pt x="738" y="415"/>
                  </a:lnTo>
                  <a:lnTo>
                    <a:pt x="740" y="416"/>
                  </a:lnTo>
                  <a:lnTo>
                    <a:pt x="740" y="418"/>
                  </a:lnTo>
                  <a:lnTo>
                    <a:pt x="742" y="418"/>
                  </a:lnTo>
                  <a:lnTo>
                    <a:pt x="744" y="416"/>
                  </a:lnTo>
                  <a:lnTo>
                    <a:pt x="746" y="415"/>
                  </a:lnTo>
                  <a:lnTo>
                    <a:pt x="750" y="413"/>
                  </a:lnTo>
                  <a:lnTo>
                    <a:pt x="754" y="413"/>
                  </a:lnTo>
                  <a:lnTo>
                    <a:pt x="757" y="413"/>
                  </a:lnTo>
                  <a:lnTo>
                    <a:pt x="761" y="413"/>
                  </a:lnTo>
                  <a:lnTo>
                    <a:pt x="765" y="411"/>
                  </a:lnTo>
                  <a:lnTo>
                    <a:pt x="769" y="411"/>
                  </a:lnTo>
                  <a:lnTo>
                    <a:pt x="771" y="411"/>
                  </a:lnTo>
                  <a:lnTo>
                    <a:pt x="773" y="411"/>
                  </a:lnTo>
                  <a:lnTo>
                    <a:pt x="774" y="411"/>
                  </a:lnTo>
                  <a:lnTo>
                    <a:pt x="778" y="413"/>
                  </a:lnTo>
                  <a:lnTo>
                    <a:pt x="780" y="413"/>
                  </a:lnTo>
                  <a:lnTo>
                    <a:pt x="782" y="415"/>
                  </a:lnTo>
                  <a:lnTo>
                    <a:pt x="786" y="416"/>
                  </a:lnTo>
                  <a:lnTo>
                    <a:pt x="790" y="416"/>
                  </a:lnTo>
                  <a:lnTo>
                    <a:pt x="793" y="413"/>
                  </a:lnTo>
                  <a:lnTo>
                    <a:pt x="797" y="411"/>
                  </a:lnTo>
                  <a:lnTo>
                    <a:pt x="799" y="409"/>
                  </a:lnTo>
                  <a:lnTo>
                    <a:pt x="799" y="407"/>
                  </a:lnTo>
                  <a:lnTo>
                    <a:pt x="799" y="405"/>
                  </a:lnTo>
                  <a:lnTo>
                    <a:pt x="797" y="403"/>
                  </a:lnTo>
                  <a:lnTo>
                    <a:pt x="797" y="401"/>
                  </a:lnTo>
                  <a:lnTo>
                    <a:pt x="801" y="401"/>
                  </a:lnTo>
                  <a:lnTo>
                    <a:pt x="807" y="403"/>
                  </a:lnTo>
                  <a:lnTo>
                    <a:pt x="810" y="403"/>
                  </a:lnTo>
                  <a:lnTo>
                    <a:pt x="812" y="403"/>
                  </a:lnTo>
                  <a:lnTo>
                    <a:pt x="820" y="405"/>
                  </a:lnTo>
                  <a:lnTo>
                    <a:pt x="826" y="407"/>
                  </a:lnTo>
                  <a:lnTo>
                    <a:pt x="829" y="411"/>
                  </a:lnTo>
                  <a:lnTo>
                    <a:pt x="831" y="415"/>
                  </a:lnTo>
                  <a:lnTo>
                    <a:pt x="833" y="416"/>
                  </a:lnTo>
                  <a:lnTo>
                    <a:pt x="837" y="416"/>
                  </a:lnTo>
                  <a:lnTo>
                    <a:pt x="839" y="418"/>
                  </a:lnTo>
                  <a:lnTo>
                    <a:pt x="841" y="422"/>
                  </a:lnTo>
                  <a:lnTo>
                    <a:pt x="841" y="424"/>
                  </a:lnTo>
                  <a:lnTo>
                    <a:pt x="841" y="428"/>
                  </a:lnTo>
                  <a:lnTo>
                    <a:pt x="839" y="430"/>
                  </a:lnTo>
                  <a:lnTo>
                    <a:pt x="841" y="430"/>
                  </a:lnTo>
                  <a:lnTo>
                    <a:pt x="843" y="430"/>
                  </a:lnTo>
                  <a:lnTo>
                    <a:pt x="844" y="426"/>
                  </a:lnTo>
                  <a:lnTo>
                    <a:pt x="846" y="424"/>
                  </a:lnTo>
                  <a:lnTo>
                    <a:pt x="850" y="424"/>
                  </a:lnTo>
                  <a:lnTo>
                    <a:pt x="852" y="424"/>
                  </a:lnTo>
                  <a:lnTo>
                    <a:pt x="854" y="420"/>
                  </a:lnTo>
                  <a:lnTo>
                    <a:pt x="856" y="418"/>
                  </a:lnTo>
                  <a:lnTo>
                    <a:pt x="858" y="416"/>
                  </a:lnTo>
                  <a:lnTo>
                    <a:pt x="860" y="415"/>
                  </a:lnTo>
                  <a:lnTo>
                    <a:pt x="862" y="413"/>
                  </a:lnTo>
                  <a:lnTo>
                    <a:pt x="863" y="411"/>
                  </a:lnTo>
                  <a:lnTo>
                    <a:pt x="865" y="411"/>
                  </a:lnTo>
                  <a:lnTo>
                    <a:pt x="865" y="409"/>
                  </a:lnTo>
                  <a:lnTo>
                    <a:pt x="867" y="411"/>
                  </a:lnTo>
                  <a:lnTo>
                    <a:pt x="869" y="413"/>
                  </a:lnTo>
                  <a:lnTo>
                    <a:pt x="871" y="415"/>
                  </a:lnTo>
                  <a:lnTo>
                    <a:pt x="871" y="418"/>
                  </a:lnTo>
                  <a:lnTo>
                    <a:pt x="873" y="422"/>
                  </a:lnTo>
                  <a:lnTo>
                    <a:pt x="875" y="422"/>
                  </a:lnTo>
                  <a:lnTo>
                    <a:pt x="879" y="424"/>
                  </a:lnTo>
                  <a:lnTo>
                    <a:pt x="879" y="428"/>
                  </a:lnTo>
                  <a:lnTo>
                    <a:pt x="882" y="428"/>
                  </a:lnTo>
                  <a:lnTo>
                    <a:pt x="884" y="426"/>
                  </a:lnTo>
                  <a:lnTo>
                    <a:pt x="884" y="424"/>
                  </a:lnTo>
                  <a:lnTo>
                    <a:pt x="888" y="422"/>
                  </a:lnTo>
                  <a:lnTo>
                    <a:pt x="890" y="418"/>
                  </a:lnTo>
                  <a:lnTo>
                    <a:pt x="894" y="415"/>
                  </a:lnTo>
                  <a:lnTo>
                    <a:pt x="896" y="413"/>
                  </a:lnTo>
                  <a:lnTo>
                    <a:pt x="899" y="413"/>
                  </a:lnTo>
                  <a:lnTo>
                    <a:pt x="903" y="413"/>
                  </a:lnTo>
                  <a:lnTo>
                    <a:pt x="907" y="416"/>
                  </a:lnTo>
                  <a:lnTo>
                    <a:pt x="909" y="416"/>
                  </a:lnTo>
                  <a:lnTo>
                    <a:pt x="911" y="418"/>
                  </a:lnTo>
                  <a:lnTo>
                    <a:pt x="913" y="418"/>
                  </a:lnTo>
                  <a:lnTo>
                    <a:pt x="916" y="422"/>
                  </a:lnTo>
                  <a:lnTo>
                    <a:pt x="918" y="422"/>
                  </a:lnTo>
                  <a:lnTo>
                    <a:pt x="920" y="426"/>
                  </a:lnTo>
                  <a:lnTo>
                    <a:pt x="922" y="428"/>
                  </a:lnTo>
                  <a:lnTo>
                    <a:pt x="924" y="430"/>
                  </a:lnTo>
                  <a:lnTo>
                    <a:pt x="926" y="430"/>
                  </a:lnTo>
                  <a:lnTo>
                    <a:pt x="934" y="428"/>
                  </a:lnTo>
                  <a:lnTo>
                    <a:pt x="937" y="428"/>
                  </a:lnTo>
                  <a:lnTo>
                    <a:pt x="941" y="428"/>
                  </a:lnTo>
                  <a:lnTo>
                    <a:pt x="947" y="430"/>
                  </a:lnTo>
                  <a:lnTo>
                    <a:pt x="949" y="432"/>
                  </a:lnTo>
                  <a:lnTo>
                    <a:pt x="951" y="432"/>
                  </a:lnTo>
                  <a:lnTo>
                    <a:pt x="956" y="434"/>
                  </a:lnTo>
                  <a:lnTo>
                    <a:pt x="962" y="434"/>
                  </a:lnTo>
                  <a:lnTo>
                    <a:pt x="968" y="434"/>
                  </a:lnTo>
                  <a:lnTo>
                    <a:pt x="973" y="434"/>
                  </a:lnTo>
                  <a:lnTo>
                    <a:pt x="977" y="430"/>
                  </a:lnTo>
                  <a:lnTo>
                    <a:pt x="979" y="430"/>
                  </a:lnTo>
                  <a:lnTo>
                    <a:pt x="981" y="426"/>
                  </a:lnTo>
                  <a:lnTo>
                    <a:pt x="983" y="424"/>
                  </a:lnTo>
                  <a:lnTo>
                    <a:pt x="985" y="422"/>
                  </a:lnTo>
                  <a:lnTo>
                    <a:pt x="985" y="420"/>
                  </a:lnTo>
                  <a:lnTo>
                    <a:pt x="985" y="416"/>
                  </a:lnTo>
                  <a:lnTo>
                    <a:pt x="983" y="413"/>
                  </a:lnTo>
                  <a:lnTo>
                    <a:pt x="983" y="409"/>
                  </a:lnTo>
                  <a:lnTo>
                    <a:pt x="985" y="405"/>
                  </a:lnTo>
                  <a:lnTo>
                    <a:pt x="985" y="403"/>
                  </a:lnTo>
                  <a:lnTo>
                    <a:pt x="988" y="401"/>
                  </a:lnTo>
                  <a:lnTo>
                    <a:pt x="994" y="399"/>
                  </a:lnTo>
                  <a:lnTo>
                    <a:pt x="998" y="398"/>
                  </a:lnTo>
                  <a:lnTo>
                    <a:pt x="1007" y="398"/>
                  </a:lnTo>
                  <a:lnTo>
                    <a:pt x="1017" y="398"/>
                  </a:lnTo>
                  <a:lnTo>
                    <a:pt x="1026" y="396"/>
                  </a:lnTo>
                  <a:lnTo>
                    <a:pt x="1034" y="396"/>
                  </a:lnTo>
                  <a:lnTo>
                    <a:pt x="1038" y="396"/>
                  </a:lnTo>
                  <a:lnTo>
                    <a:pt x="1042" y="396"/>
                  </a:lnTo>
                  <a:lnTo>
                    <a:pt x="1042" y="398"/>
                  </a:lnTo>
                  <a:lnTo>
                    <a:pt x="1042" y="401"/>
                  </a:lnTo>
                  <a:lnTo>
                    <a:pt x="1040" y="403"/>
                  </a:lnTo>
                  <a:lnTo>
                    <a:pt x="1040" y="405"/>
                  </a:lnTo>
                  <a:lnTo>
                    <a:pt x="1040" y="407"/>
                  </a:lnTo>
                  <a:lnTo>
                    <a:pt x="1040" y="411"/>
                  </a:lnTo>
                  <a:lnTo>
                    <a:pt x="1038" y="420"/>
                  </a:lnTo>
                  <a:lnTo>
                    <a:pt x="1038" y="422"/>
                  </a:lnTo>
                  <a:lnTo>
                    <a:pt x="1038" y="424"/>
                  </a:lnTo>
                  <a:lnTo>
                    <a:pt x="1038" y="426"/>
                  </a:lnTo>
                  <a:lnTo>
                    <a:pt x="1038" y="428"/>
                  </a:lnTo>
                  <a:lnTo>
                    <a:pt x="1038" y="430"/>
                  </a:lnTo>
                  <a:lnTo>
                    <a:pt x="1040" y="430"/>
                  </a:lnTo>
                  <a:lnTo>
                    <a:pt x="1042" y="428"/>
                  </a:lnTo>
                  <a:lnTo>
                    <a:pt x="1045" y="424"/>
                  </a:lnTo>
                  <a:lnTo>
                    <a:pt x="1047" y="424"/>
                  </a:lnTo>
                  <a:lnTo>
                    <a:pt x="1049" y="422"/>
                  </a:lnTo>
                  <a:lnTo>
                    <a:pt x="1053" y="420"/>
                  </a:lnTo>
                  <a:lnTo>
                    <a:pt x="1055" y="416"/>
                  </a:lnTo>
                  <a:lnTo>
                    <a:pt x="1057" y="416"/>
                  </a:lnTo>
                  <a:lnTo>
                    <a:pt x="1057" y="415"/>
                  </a:lnTo>
                  <a:lnTo>
                    <a:pt x="1062" y="411"/>
                  </a:lnTo>
                  <a:lnTo>
                    <a:pt x="1064" y="411"/>
                  </a:lnTo>
                  <a:lnTo>
                    <a:pt x="1072" y="409"/>
                  </a:lnTo>
                  <a:lnTo>
                    <a:pt x="1081" y="409"/>
                  </a:lnTo>
                  <a:lnTo>
                    <a:pt x="1087" y="409"/>
                  </a:lnTo>
                  <a:lnTo>
                    <a:pt x="1089" y="409"/>
                  </a:lnTo>
                  <a:lnTo>
                    <a:pt x="1091" y="409"/>
                  </a:lnTo>
                  <a:lnTo>
                    <a:pt x="1093" y="409"/>
                  </a:lnTo>
                  <a:lnTo>
                    <a:pt x="1095" y="411"/>
                  </a:lnTo>
                  <a:lnTo>
                    <a:pt x="1093" y="413"/>
                  </a:lnTo>
                  <a:lnTo>
                    <a:pt x="1089" y="415"/>
                  </a:lnTo>
                  <a:lnTo>
                    <a:pt x="1087" y="416"/>
                  </a:lnTo>
                  <a:lnTo>
                    <a:pt x="1089" y="418"/>
                  </a:lnTo>
                  <a:lnTo>
                    <a:pt x="1089" y="420"/>
                  </a:lnTo>
                  <a:lnTo>
                    <a:pt x="1091" y="424"/>
                  </a:lnTo>
                  <a:lnTo>
                    <a:pt x="1091" y="428"/>
                  </a:lnTo>
                  <a:lnTo>
                    <a:pt x="1093" y="430"/>
                  </a:lnTo>
                  <a:lnTo>
                    <a:pt x="1095" y="430"/>
                  </a:lnTo>
                  <a:lnTo>
                    <a:pt x="1096" y="434"/>
                  </a:lnTo>
                  <a:lnTo>
                    <a:pt x="1096" y="435"/>
                  </a:lnTo>
                  <a:lnTo>
                    <a:pt x="1093" y="439"/>
                  </a:lnTo>
                  <a:lnTo>
                    <a:pt x="1091" y="439"/>
                  </a:lnTo>
                  <a:lnTo>
                    <a:pt x="1091" y="441"/>
                  </a:lnTo>
                  <a:lnTo>
                    <a:pt x="1091" y="445"/>
                  </a:lnTo>
                  <a:lnTo>
                    <a:pt x="1089" y="449"/>
                  </a:lnTo>
                  <a:lnTo>
                    <a:pt x="1089" y="451"/>
                  </a:lnTo>
                  <a:lnTo>
                    <a:pt x="1085" y="451"/>
                  </a:lnTo>
                  <a:lnTo>
                    <a:pt x="1083" y="452"/>
                  </a:lnTo>
                  <a:lnTo>
                    <a:pt x="1077" y="451"/>
                  </a:lnTo>
                  <a:lnTo>
                    <a:pt x="1076" y="449"/>
                  </a:lnTo>
                  <a:lnTo>
                    <a:pt x="1074" y="449"/>
                  </a:lnTo>
                  <a:lnTo>
                    <a:pt x="1072" y="451"/>
                  </a:lnTo>
                  <a:lnTo>
                    <a:pt x="1072" y="454"/>
                  </a:lnTo>
                  <a:lnTo>
                    <a:pt x="1074" y="458"/>
                  </a:lnTo>
                  <a:lnTo>
                    <a:pt x="1074" y="464"/>
                  </a:lnTo>
                  <a:lnTo>
                    <a:pt x="1076" y="469"/>
                  </a:lnTo>
                  <a:lnTo>
                    <a:pt x="1077" y="481"/>
                  </a:lnTo>
                  <a:lnTo>
                    <a:pt x="1077" y="487"/>
                  </a:lnTo>
                  <a:lnTo>
                    <a:pt x="1081" y="494"/>
                  </a:lnTo>
                  <a:lnTo>
                    <a:pt x="1083" y="496"/>
                  </a:lnTo>
                  <a:lnTo>
                    <a:pt x="1089" y="500"/>
                  </a:lnTo>
                  <a:lnTo>
                    <a:pt x="1093" y="500"/>
                  </a:lnTo>
                  <a:lnTo>
                    <a:pt x="1098" y="500"/>
                  </a:lnTo>
                  <a:lnTo>
                    <a:pt x="1104" y="498"/>
                  </a:lnTo>
                  <a:lnTo>
                    <a:pt x="1113" y="498"/>
                  </a:lnTo>
                  <a:lnTo>
                    <a:pt x="1119" y="500"/>
                  </a:lnTo>
                  <a:lnTo>
                    <a:pt x="1123" y="502"/>
                  </a:lnTo>
                  <a:lnTo>
                    <a:pt x="1125" y="505"/>
                  </a:lnTo>
                  <a:lnTo>
                    <a:pt x="1127" y="507"/>
                  </a:lnTo>
                  <a:lnTo>
                    <a:pt x="1131" y="511"/>
                  </a:lnTo>
                  <a:lnTo>
                    <a:pt x="1134" y="515"/>
                  </a:lnTo>
                  <a:lnTo>
                    <a:pt x="1142" y="517"/>
                  </a:lnTo>
                  <a:lnTo>
                    <a:pt x="1136" y="528"/>
                  </a:lnTo>
                  <a:lnTo>
                    <a:pt x="1138" y="530"/>
                  </a:lnTo>
                  <a:lnTo>
                    <a:pt x="1146" y="534"/>
                  </a:lnTo>
                  <a:lnTo>
                    <a:pt x="1151" y="536"/>
                  </a:lnTo>
                  <a:lnTo>
                    <a:pt x="1153" y="536"/>
                  </a:lnTo>
                  <a:lnTo>
                    <a:pt x="1153" y="534"/>
                  </a:lnTo>
                  <a:lnTo>
                    <a:pt x="1157" y="534"/>
                  </a:lnTo>
                  <a:lnTo>
                    <a:pt x="1159" y="536"/>
                  </a:lnTo>
                  <a:lnTo>
                    <a:pt x="1161" y="536"/>
                  </a:lnTo>
                  <a:lnTo>
                    <a:pt x="1165" y="536"/>
                  </a:lnTo>
                  <a:lnTo>
                    <a:pt x="1167" y="536"/>
                  </a:lnTo>
                  <a:lnTo>
                    <a:pt x="1170" y="534"/>
                  </a:lnTo>
                  <a:lnTo>
                    <a:pt x="1172" y="534"/>
                  </a:lnTo>
                  <a:lnTo>
                    <a:pt x="1174" y="532"/>
                  </a:lnTo>
                  <a:lnTo>
                    <a:pt x="1176" y="532"/>
                  </a:lnTo>
                  <a:lnTo>
                    <a:pt x="1180" y="530"/>
                  </a:lnTo>
                  <a:lnTo>
                    <a:pt x="1182" y="530"/>
                  </a:lnTo>
                  <a:lnTo>
                    <a:pt x="1184" y="528"/>
                  </a:lnTo>
                  <a:lnTo>
                    <a:pt x="1185" y="528"/>
                  </a:lnTo>
                  <a:lnTo>
                    <a:pt x="1187" y="528"/>
                  </a:lnTo>
                  <a:lnTo>
                    <a:pt x="1189" y="528"/>
                  </a:lnTo>
                  <a:lnTo>
                    <a:pt x="1193" y="530"/>
                  </a:lnTo>
                  <a:lnTo>
                    <a:pt x="1193" y="532"/>
                  </a:lnTo>
                  <a:lnTo>
                    <a:pt x="1193" y="534"/>
                  </a:lnTo>
                  <a:lnTo>
                    <a:pt x="1191" y="536"/>
                  </a:lnTo>
                  <a:lnTo>
                    <a:pt x="1191" y="538"/>
                  </a:lnTo>
                  <a:lnTo>
                    <a:pt x="1191" y="540"/>
                  </a:lnTo>
                  <a:lnTo>
                    <a:pt x="1191" y="541"/>
                  </a:lnTo>
                  <a:lnTo>
                    <a:pt x="1191" y="543"/>
                  </a:lnTo>
                  <a:lnTo>
                    <a:pt x="1193" y="547"/>
                  </a:lnTo>
                  <a:lnTo>
                    <a:pt x="1193" y="549"/>
                  </a:lnTo>
                  <a:lnTo>
                    <a:pt x="1195" y="555"/>
                  </a:lnTo>
                  <a:lnTo>
                    <a:pt x="1195" y="557"/>
                  </a:lnTo>
                  <a:lnTo>
                    <a:pt x="1195" y="558"/>
                  </a:lnTo>
                  <a:lnTo>
                    <a:pt x="1197" y="560"/>
                  </a:lnTo>
                  <a:lnTo>
                    <a:pt x="1197" y="566"/>
                  </a:lnTo>
                  <a:lnTo>
                    <a:pt x="1199" y="570"/>
                  </a:lnTo>
                  <a:lnTo>
                    <a:pt x="1201" y="570"/>
                  </a:lnTo>
                  <a:lnTo>
                    <a:pt x="1203" y="574"/>
                  </a:lnTo>
                  <a:lnTo>
                    <a:pt x="1204" y="576"/>
                  </a:lnTo>
                  <a:lnTo>
                    <a:pt x="1204" y="577"/>
                  </a:lnTo>
                  <a:lnTo>
                    <a:pt x="1206" y="579"/>
                  </a:lnTo>
                  <a:lnTo>
                    <a:pt x="1208" y="581"/>
                  </a:lnTo>
                  <a:lnTo>
                    <a:pt x="1208" y="583"/>
                  </a:lnTo>
                  <a:lnTo>
                    <a:pt x="1210" y="583"/>
                  </a:lnTo>
                  <a:lnTo>
                    <a:pt x="1210" y="585"/>
                  </a:lnTo>
                  <a:lnTo>
                    <a:pt x="1212" y="587"/>
                  </a:lnTo>
                  <a:lnTo>
                    <a:pt x="1212" y="589"/>
                  </a:lnTo>
                  <a:lnTo>
                    <a:pt x="1214" y="591"/>
                  </a:lnTo>
                  <a:lnTo>
                    <a:pt x="1214" y="593"/>
                  </a:lnTo>
                  <a:lnTo>
                    <a:pt x="1216" y="594"/>
                  </a:lnTo>
                  <a:lnTo>
                    <a:pt x="1218" y="598"/>
                  </a:lnTo>
                  <a:lnTo>
                    <a:pt x="1220" y="600"/>
                  </a:lnTo>
                  <a:lnTo>
                    <a:pt x="1220" y="602"/>
                  </a:lnTo>
                  <a:lnTo>
                    <a:pt x="1220" y="604"/>
                  </a:lnTo>
                  <a:lnTo>
                    <a:pt x="1221" y="608"/>
                  </a:lnTo>
                  <a:lnTo>
                    <a:pt x="1221" y="610"/>
                  </a:lnTo>
                  <a:lnTo>
                    <a:pt x="1218" y="610"/>
                  </a:lnTo>
                  <a:lnTo>
                    <a:pt x="1216" y="610"/>
                  </a:lnTo>
                  <a:lnTo>
                    <a:pt x="1214" y="610"/>
                  </a:lnTo>
                  <a:lnTo>
                    <a:pt x="1212" y="610"/>
                  </a:lnTo>
                  <a:lnTo>
                    <a:pt x="1210" y="610"/>
                  </a:lnTo>
                  <a:lnTo>
                    <a:pt x="1208" y="612"/>
                  </a:lnTo>
                  <a:lnTo>
                    <a:pt x="1208" y="613"/>
                  </a:lnTo>
                  <a:lnTo>
                    <a:pt x="1206" y="615"/>
                  </a:lnTo>
                  <a:lnTo>
                    <a:pt x="1204" y="615"/>
                  </a:lnTo>
                  <a:lnTo>
                    <a:pt x="1203" y="615"/>
                  </a:lnTo>
                  <a:lnTo>
                    <a:pt x="1203" y="617"/>
                  </a:lnTo>
                  <a:lnTo>
                    <a:pt x="1201" y="619"/>
                  </a:lnTo>
                  <a:lnTo>
                    <a:pt x="1201" y="621"/>
                  </a:lnTo>
                  <a:lnTo>
                    <a:pt x="1201" y="625"/>
                  </a:lnTo>
                  <a:lnTo>
                    <a:pt x="1203" y="627"/>
                  </a:lnTo>
                  <a:lnTo>
                    <a:pt x="1204" y="629"/>
                  </a:lnTo>
                  <a:lnTo>
                    <a:pt x="1204" y="630"/>
                  </a:lnTo>
                  <a:lnTo>
                    <a:pt x="1206" y="634"/>
                  </a:lnTo>
                  <a:lnTo>
                    <a:pt x="1208" y="634"/>
                  </a:lnTo>
                  <a:lnTo>
                    <a:pt x="1210" y="634"/>
                  </a:lnTo>
                  <a:lnTo>
                    <a:pt x="1212" y="636"/>
                  </a:lnTo>
                  <a:lnTo>
                    <a:pt x="1214" y="636"/>
                  </a:lnTo>
                  <a:lnTo>
                    <a:pt x="1214" y="638"/>
                  </a:lnTo>
                  <a:lnTo>
                    <a:pt x="1214" y="640"/>
                  </a:lnTo>
                  <a:lnTo>
                    <a:pt x="1214" y="642"/>
                  </a:lnTo>
                  <a:lnTo>
                    <a:pt x="1212" y="644"/>
                  </a:lnTo>
                  <a:lnTo>
                    <a:pt x="1210" y="646"/>
                  </a:lnTo>
                  <a:lnTo>
                    <a:pt x="1210" y="647"/>
                  </a:lnTo>
                  <a:lnTo>
                    <a:pt x="1208" y="649"/>
                  </a:lnTo>
                  <a:lnTo>
                    <a:pt x="1208" y="651"/>
                  </a:lnTo>
                  <a:lnTo>
                    <a:pt x="1208" y="653"/>
                  </a:lnTo>
                  <a:lnTo>
                    <a:pt x="1210" y="655"/>
                  </a:lnTo>
                  <a:lnTo>
                    <a:pt x="1210" y="657"/>
                  </a:lnTo>
                  <a:lnTo>
                    <a:pt x="1210" y="659"/>
                  </a:lnTo>
                  <a:lnTo>
                    <a:pt x="1212" y="659"/>
                  </a:lnTo>
                  <a:lnTo>
                    <a:pt x="1212" y="661"/>
                  </a:lnTo>
                  <a:lnTo>
                    <a:pt x="1212" y="663"/>
                  </a:lnTo>
                  <a:lnTo>
                    <a:pt x="1210" y="663"/>
                  </a:lnTo>
                  <a:lnTo>
                    <a:pt x="1210" y="665"/>
                  </a:lnTo>
                  <a:lnTo>
                    <a:pt x="1210" y="666"/>
                  </a:lnTo>
                  <a:lnTo>
                    <a:pt x="1212" y="668"/>
                  </a:lnTo>
                  <a:lnTo>
                    <a:pt x="1214" y="670"/>
                  </a:lnTo>
                  <a:lnTo>
                    <a:pt x="1214" y="672"/>
                  </a:lnTo>
                  <a:lnTo>
                    <a:pt x="1214" y="674"/>
                  </a:lnTo>
                  <a:lnTo>
                    <a:pt x="1212" y="676"/>
                  </a:lnTo>
                  <a:lnTo>
                    <a:pt x="1210" y="676"/>
                  </a:lnTo>
                  <a:lnTo>
                    <a:pt x="1208" y="676"/>
                  </a:lnTo>
                  <a:lnTo>
                    <a:pt x="1206" y="678"/>
                  </a:lnTo>
                  <a:lnTo>
                    <a:pt x="1203" y="678"/>
                  </a:lnTo>
                  <a:lnTo>
                    <a:pt x="1201" y="678"/>
                  </a:lnTo>
                  <a:lnTo>
                    <a:pt x="1199" y="678"/>
                  </a:lnTo>
                  <a:lnTo>
                    <a:pt x="1197" y="678"/>
                  </a:lnTo>
                  <a:lnTo>
                    <a:pt x="1195" y="680"/>
                  </a:lnTo>
                  <a:lnTo>
                    <a:pt x="1193" y="680"/>
                  </a:lnTo>
                  <a:lnTo>
                    <a:pt x="1191" y="680"/>
                  </a:lnTo>
                  <a:lnTo>
                    <a:pt x="1189" y="680"/>
                  </a:lnTo>
                  <a:lnTo>
                    <a:pt x="1189" y="682"/>
                  </a:lnTo>
                  <a:lnTo>
                    <a:pt x="1189" y="685"/>
                  </a:lnTo>
                  <a:lnTo>
                    <a:pt x="1189" y="687"/>
                  </a:lnTo>
                  <a:lnTo>
                    <a:pt x="1189" y="689"/>
                  </a:lnTo>
                  <a:lnTo>
                    <a:pt x="1191" y="691"/>
                  </a:lnTo>
                  <a:lnTo>
                    <a:pt x="1191" y="693"/>
                  </a:lnTo>
                  <a:lnTo>
                    <a:pt x="1191" y="695"/>
                  </a:lnTo>
                  <a:lnTo>
                    <a:pt x="1191" y="697"/>
                  </a:lnTo>
                  <a:lnTo>
                    <a:pt x="1189" y="699"/>
                  </a:lnTo>
                  <a:lnTo>
                    <a:pt x="1187" y="699"/>
                  </a:lnTo>
                  <a:lnTo>
                    <a:pt x="1187" y="701"/>
                  </a:lnTo>
                  <a:lnTo>
                    <a:pt x="1185" y="702"/>
                  </a:lnTo>
                  <a:lnTo>
                    <a:pt x="1185" y="704"/>
                  </a:lnTo>
                  <a:lnTo>
                    <a:pt x="1184" y="706"/>
                  </a:lnTo>
                  <a:lnTo>
                    <a:pt x="1184" y="708"/>
                  </a:lnTo>
                  <a:lnTo>
                    <a:pt x="1182" y="710"/>
                  </a:lnTo>
                  <a:lnTo>
                    <a:pt x="1182" y="712"/>
                  </a:lnTo>
                  <a:lnTo>
                    <a:pt x="1182" y="714"/>
                  </a:lnTo>
                  <a:lnTo>
                    <a:pt x="1182" y="718"/>
                  </a:lnTo>
                  <a:lnTo>
                    <a:pt x="1182" y="719"/>
                  </a:lnTo>
                  <a:lnTo>
                    <a:pt x="1184" y="721"/>
                  </a:lnTo>
                  <a:lnTo>
                    <a:pt x="1184" y="723"/>
                  </a:lnTo>
                  <a:lnTo>
                    <a:pt x="1182" y="725"/>
                  </a:lnTo>
                  <a:lnTo>
                    <a:pt x="1182" y="727"/>
                  </a:lnTo>
                  <a:lnTo>
                    <a:pt x="1180" y="727"/>
                  </a:lnTo>
                  <a:lnTo>
                    <a:pt x="1178" y="729"/>
                  </a:lnTo>
                  <a:lnTo>
                    <a:pt x="1178" y="731"/>
                  </a:lnTo>
                  <a:lnTo>
                    <a:pt x="1176" y="733"/>
                  </a:lnTo>
                  <a:lnTo>
                    <a:pt x="1180" y="735"/>
                  </a:lnTo>
                  <a:lnTo>
                    <a:pt x="1180" y="736"/>
                  </a:lnTo>
                  <a:lnTo>
                    <a:pt x="1178" y="738"/>
                  </a:lnTo>
                  <a:lnTo>
                    <a:pt x="1176" y="738"/>
                  </a:lnTo>
                  <a:lnTo>
                    <a:pt x="1174" y="740"/>
                  </a:lnTo>
                  <a:lnTo>
                    <a:pt x="1174" y="742"/>
                  </a:lnTo>
                  <a:lnTo>
                    <a:pt x="1172" y="744"/>
                  </a:lnTo>
                  <a:lnTo>
                    <a:pt x="1172" y="746"/>
                  </a:lnTo>
                  <a:lnTo>
                    <a:pt x="1172" y="748"/>
                  </a:lnTo>
                  <a:lnTo>
                    <a:pt x="1170" y="750"/>
                  </a:lnTo>
                  <a:lnTo>
                    <a:pt x="1170" y="752"/>
                  </a:lnTo>
                  <a:lnTo>
                    <a:pt x="1170" y="754"/>
                  </a:lnTo>
                  <a:lnTo>
                    <a:pt x="1170" y="755"/>
                  </a:lnTo>
                  <a:lnTo>
                    <a:pt x="1168" y="757"/>
                  </a:lnTo>
                  <a:lnTo>
                    <a:pt x="1167" y="757"/>
                  </a:lnTo>
                  <a:lnTo>
                    <a:pt x="1165" y="759"/>
                  </a:lnTo>
                  <a:lnTo>
                    <a:pt x="1163" y="759"/>
                  </a:lnTo>
                  <a:lnTo>
                    <a:pt x="1161" y="761"/>
                  </a:lnTo>
                  <a:lnTo>
                    <a:pt x="1161" y="763"/>
                  </a:lnTo>
                  <a:lnTo>
                    <a:pt x="1163" y="765"/>
                  </a:lnTo>
                  <a:lnTo>
                    <a:pt x="1165" y="767"/>
                  </a:lnTo>
                  <a:lnTo>
                    <a:pt x="1167" y="769"/>
                  </a:lnTo>
                  <a:lnTo>
                    <a:pt x="1165" y="769"/>
                  </a:lnTo>
                  <a:lnTo>
                    <a:pt x="1165" y="771"/>
                  </a:lnTo>
                  <a:lnTo>
                    <a:pt x="1163" y="771"/>
                  </a:lnTo>
                  <a:lnTo>
                    <a:pt x="1161" y="771"/>
                  </a:lnTo>
                  <a:lnTo>
                    <a:pt x="1161" y="772"/>
                  </a:lnTo>
                  <a:lnTo>
                    <a:pt x="1159" y="772"/>
                  </a:lnTo>
                  <a:lnTo>
                    <a:pt x="1157" y="774"/>
                  </a:lnTo>
                  <a:lnTo>
                    <a:pt x="1155" y="774"/>
                  </a:lnTo>
                  <a:lnTo>
                    <a:pt x="1153" y="774"/>
                  </a:lnTo>
                  <a:lnTo>
                    <a:pt x="1151" y="778"/>
                  </a:lnTo>
                  <a:lnTo>
                    <a:pt x="1151" y="780"/>
                  </a:lnTo>
                  <a:lnTo>
                    <a:pt x="1149" y="782"/>
                  </a:lnTo>
                  <a:lnTo>
                    <a:pt x="1149" y="784"/>
                  </a:lnTo>
                  <a:lnTo>
                    <a:pt x="1149" y="786"/>
                  </a:lnTo>
                  <a:lnTo>
                    <a:pt x="1148" y="786"/>
                  </a:lnTo>
                  <a:lnTo>
                    <a:pt x="1148" y="788"/>
                  </a:lnTo>
                  <a:lnTo>
                    <a:pt x="1146" y="790"/>
                  </a:lnTo>
                  <a:lnTo>
                    <a:pt x="1146" y="793"/>
                  </a:lnTo>
                  <a:lnTo>
                    <a:pt x="1144" y="795"/>
                  </a:lnTo>
                  <a:lnTo>
                    <a:pt x="1144" y="799"/>
                  </a:lnTo>
                  <a:lnTo>
                    <a:pt x="1144" y="801"/>
                  </a:lnTo>
                  <a:lnTo>
                    <a:pt x="1144" y="803"/>
                  </a:lnTo>
                  <a:lnTo>
                    <a:pt x="1142" y="805"/>
                  </a:lnTo>
                  <a:lnTo>
                    <a:pt x="1142" y="807"/>
                  </a:lnTo>
                  <a:lnTo>
                    <a:pt x="1142" y="808"/>
                  </a:lnTo>
                  <a:lnTo>
                    <a:pt x="1142" y="810"/>
                  </a:lnTo>
                  <a:lnTo>
                    <a:pt x="1140" y="816"/>
                  </a:lnTo>
                  <a:lnTo>
                    <a:pt x="1142" y="818"/>
                  </a:lnTo>
                  <a:lnTo>
                    <a:pt x="1144" y="820"/>
                  </a:lnTo>
                  <a:lnTo>
                    <a:pt x="1144" y="824"/>
                  </a:lnTo>
                  <a:lnTo>
                    <a:pt x="1144" y="826"/>
                  </a:lnTo>
                  <a:lnTo>
                    <a:pt x="1144" y="827"/>
                  </a:lnTo>
                  <a:lnTo>
                    <a:pt x="1146" y="829"/>
                  </a:lnTo>
                  <a:lnTo>
                    <a:pt x="1146" y="831"/>
                  </a:lnTo>
                  <a:lnTo>
                    <a:pt x="1146" y="833"/>
                  </a:lnTo>
                  <a:lnTo>
                    <a:pt x="1146" y="835"/>
                  </a:lnTo>
                  <a:lnTo>
                    <a:pt x="1144" y="839"/>
                  </a:lnTo>
                  <a:lnTo>
                    <a:pt x="1142" y="841"/>
                  </a:lnTo>
                  <a:lnTo>
                    <a:pt x="1142" y="843"/>
                  </a:lnTo>
                  <a:lnTo>
                    <a:pt x="1142" y="844"/>
                  </a:lnTo>
                  <a:lnTo>
                    <a:pt x="1142" y="848"/>
                  </a:lnTo>
                  <a:lnTo>
                    <a:pt x="1140" y="852"/>
                  </a:lnTo>
                  <a:lnTo>
                    <a:pt x="1140" y="854"/>
                  </a:lnTo>
                  <a:lnTo>
                    <a:pt x="1138" y="856"/>
                  </a:lnTo>
                  <a:lnTo>
                    <a:pt x="1136" y="858"/>
                  </a:lnTo>
                  <a:lnTo>
                    <a:pt x="1136" y="860"/>
                  </a:lnTo>
                  <a:lnTo>
                    <a:pt x="1134" y="863"/>
                  </a:lnTo>
                  <a:lnTo>
                    <a:pt x="1136" y="865"/>
                  </a:lnTo>
                  <a:lnTo>
                    <a:pt x="1136" y="867"/>
                  </a:lnTo>
                  <a:lnTo>
                    <a:pt x="1138" y="869"/>
                  </a:lnTo>
                  <a:lnTo>
                    <a:pt x="1138" y="871"/>
                  </a:lnTo>
                  <a:lnTo>
                    <a:pt x="1134" y="879"/>
                  </a:lnTo>
                  <a:lnTo>
                    <a:pt x="1134" y="880"/>
                  </a:lnTo>
                  <a:lnTo>
                    <a:pt x="1131" y="882"/>
                  </a:lnTo>
                  <a:lnTo>
                    <a:pt x="1129" y="884"/>
                  </a:lnTo>
                  <a:lnTo>
                    <a:pt x="1125" y="886"/>
                  </a:lnTo>
                  <a:lnTo>
                    <a:pt x="1119" y="888"/>
                  </a:lnTo>
                  <a:lnTo>
                    <a:pt x="1117" y="890"/>
                  </a:lnTo>
                  <a:lnTo>
                    <a:pt x="1115" y="892"/>
                  </a:lnTo>
                  <a:lnTo>
                    <a:pt x="1115" y="894"/>
                  </a:lnTo>
                  <a:lnTo>
                    <a:pt x="1113" y="896"/>
                  </a:lnTo>
                  <a:lnTo>
                    <a:pt x="1110" y="901"/>
                  </a:lnTo>
                  <a:lnTo>
                    <a:pt x="1096" y="905"/>
                  </a:lnTo>
                  <a:lnTo>
                    <a:pt x="1095" y="903"/>
                  </a:lnTo>
                  <a:lnTo>
                    <a:pt x="1093" y="901"/>
                  </a:lnTo>
                  <a:lnTo>
                    <a:pt x="1091" y="899"/>
                  </a:lnTo>
                  <a:lnTo>
                    <a:pt x="1087" y="897"/>
                  </a:lnTo>
                  <a:lnTo>
                    <a:pt x="1085" y="897"/>
                  </a:lnTo>
                  <a:lnTo>
                    <a:pt x="1083" y="897"/>
                  </a:lnTo>
                  <a:lnTo>
                    <a:pt x="1079" y="899"/>
                  </a:lnTo>
                  <a:lnTo>
                    <a:pt x="1077" y="901"/>
                  </a:lnTo>
                  <a:lnTo>
                    <a:pt x="1074" y="903"/>
                  </a:lnTo>
                  <a:lnTo>
                    <a:pt x="1072" y="907"/>
                  </a:lnTo>
                  <a:lnTo>
                    <a:pt x="1068" y="909"/>
                  </a:lnTo>
                  <a:lnTo>
                    <a:pt x="1068" y="911"/>
                  </a:lnTo>
                  <a:lnTo>
                    <a:pt x="1066" y="913"/>
                  </a:lnTo>
                  <a:lnTo>
                    <a:pt x="1064" y="913"/>
                  </a:lnTo>
                  <a:lnTo>
                    <a:pt x="1062" y="913"/>
                  </a:lnTo>
                  <a:lnTo>
                    <a:pt x="1062" y="911"/>
                  </a:lnTo>
                  <a:lnTo>
                    <a:pt x="1059" y="907"/>
                  </a:lnTo>
                  <a:lnTo>
                    <a:pt x="1059" y="903"/>
                  </a:lnTo>
                  <a:lnTo>
                    <a:pt x="1059" y="899"/>
                  </a:lnTo>
                  <a:lnTo>
                    <a:pt x="1059" y="896"/>
                  </a:lnTo>
                  <a:lnTo>
                    <a:pt x="1059" y="892"/>
                  </a:lnTo>
                  <a:lnTo>
                    <a:pt x="1059" y="890"/>
                  </a:lnTo>
                  <a:lnTo>
                    <a:pt x="1059" y="888"/>
                  </a:lnTo>
                  <a:lnTo>
                    <a:pt x="1057" y="886"/>
                  </a:lnTo>
                  <a:lnTo>
                    <a:pt x="1057" y="882"/>
                  </a:lnTo>
                  <a:lnTo>
                    <a:pt x="1055" y="880"/>
                  </a:lnTo>
                  <a:lnTo>
                    <a:pt x="1055" y="879"/>
                  </a:lnTo>
                  <a:lnTo>
                    <a:pt x="1053" y="877"/>
                  </a:lnTo>
                  <a:lnTo>
                    <a:pt x="1053" y="875"/>
                  </a:lnTo>
                  <a:lnTo>
                    <a:pt x="1051" y="873"/>
                  </a:lnTo>
                  <a:lnTo>
                    <a:pt x="1051" y="871"/>
                  </a:lnTo>
                  <a:lnTo>
                    <a:pt x="1051" y="869"/>
                  </a:lnTo>
                  <a:lnTo>
                    <a:pt x="1053" y="867"/>
                  </a:lnTo>
                  <a:lnTo>
                    <a:pt x="1053" y="865"/>
                  </a:lnTo>
                  <a:lnTo>
                    <a:pt x="1055" y="863"/>
                  </a:lnTo>
                  <a:lnTo>
                    <a:pt x="1057" y="863"/>
                  </a:lnTo>
                  <a:lnTo>
                    <a:pt x="1059" y="863"/>
                  </a:lnTo>
                  <a:lnTo>
                    <a:pt x="1060" y="863"/>
                  </a:lnTo>
                  <a:lnTo>
                    <a:pt x="1062" y="861"/>
                  </a:lnTo>
                  <a:lnTo>
                    <a:pt x="1062" y="858"/>
                  </a:lnTo>
                  <a:lnTo>
                    <a:pt x="1060" y="852"/>
                  </a:lnTo>
                  <a:lnTo>
                    <a:pt x="1060" y="850"/>
                  </a:lnTo>
                  <a:lnTo>
                    <a:pt x="1059" y="848"/>
                  </a:lnTo>
                  <a:lnTo>
                    <a:pt x="1057" y="846"/>
                  </a:lnTo>
                  <a:lnTo>
                    <a:pt x="1053" y="846"/>
                  </a:lnTo>
                  <a:lnTo>
                    <a:pt x="1049" y="846"/>
                  </a:lnTo>
                  <a:lnTo>
                    <a:pt x="1021" y="846"/>
                  </a:lnTo>
                  <a:lnTo>
                    <a:pt x="952" y="844"/>
                  </a:lnTo>
                  <a:lnTo>
                    <a:pt x="945" y="846"/>
                  </a:lnTo>
                  <a:lnTo>
                    <a:pt x="941" y="854"/>
                  </a:lnTo>
                  <a:lnTo>
                    <a:pt x="939" y="858"/>
                  </a:lnTo>
                  <a:lnTo>
                    <a:pt x="937" y="860"/>
                  </a:lnTo>
                  <a:lnTo>
                    <a:pt x="935" y="863"/>
                  </a:lnTo>
                  <a:lnTo>
                    <a:pt x="934" y="865"/>
                  </a:lnTo>
                  <a:lnTo>
                    <a:pt x="932" y="867"/>
                  </a:lnTo>
                  <a:lnTo>
                    <a:pt x="932" y="869"/>
                  </a:lnTo>
                  <a:lnTo>
                    <a:pt x="930" y="871"/>
                  </a:lnTo>
                  <a:lnTo>
                    <a:pt x="930" y="873"/>
                  </a:lnTo>
                  <a:lnTo>
                    <a:pt x="928" y="875"/>
                  </a:lnTo>
                  <a:lnTo>
                    <a:pt x="928" y="877"/>
                  </a:lnTo>
                  <a:lnTo>
                    <a:pt x="928" y="879"/>
                  </a:lnTo>
                  <a:lnTo>
                    <a:pt x="926" y="880"/>
                  </a:lnTo>
                  <a:lnTo>
                    <a:pt x="926" y="882"/>
                  </a:lnTo>
                  <a:lnTo>
                    <a:pt x="926" y="884"/>
                  </a:lnTo>
                  <a:lnTo>
                    <a:pt x="924" y="888"/>
                  </a:lnTo>
                  <a:lnTo>
                    <a:pt x="922" y="888"/>
                  </a:lnTo>
                  <a:lnTo>
                    <a:pt x="920" y="888"/>
                  </a:lnTo>
                  <a:lnTo>
                    <a:pt x="918" y="890"/>
                  </a:lnTo>
                  <a:lnTo>
                    <a:pt x="915" y="892"/>
                  </a:lnTo>
                  <a:lnTo>
                    <a:pt x="913" y="894"/>
                  </a:lnTo>
                  <a:lnTo>
                    <a:pt x="909" y="896"/>
                  </a:lnTo>
                  <a:lnTo>
                    <a:pt x="907" y="897"/>
                  </a:lnTo>
                  <a:lnTo>
                    <a:pt x="905" y="901"/>
                  </a:lnTo>
                  <a:lnTo>
                    <a:pt x="903" y="903"/>
                  </a:lnTo>
                  <a:lnTo>
                    <a:pt x="903" y="905"/>
                  </a:lnTo>
                  <a:lnTo>
                    <a:pt x="901" y="907"/>
                  </a:lnTo>
                  <a:lnTo>
                    <a:pt x="899" y="909"/>
                  </a:lnTo>
                  <a:lnTo>
                    <a:pt x="898" y="915"/>
                  </a:lnTo>
                  <a:lnTo>
                    <a:pt x="898" y="916"/>
                  </a:lnTo>
                  <a:lnTo>
                    <a:pt x="896" y="918"/>
                  </a:lnTo>
                  <a:lnTo>
                    <a:pt x="896" y="920"/>
                  </a:lnTo>
                  <a:lnTo>
                    <a:pt x="894" y="922"/>
                  </a:lnTo>
                  <a:lnTo>
                    <a:pt x="894" y="926"/>
                  </a:lnTo>
                  <a:lnTo>
                    <a:pt x="894" y="928"/>
                  </a:lnTo>
                  <a:lnTo>
                    <a:pt x="894" y="930"/>
                  </a:lnTo>
                  <a:lnTo>
                    <a:pt x="894" y="932"/>
                  </a:lnTo>
                  <a:lnTo>
                    <a:pt x="894" y="935"/>
                  </a:lnTo>
                  <a:lnTo>
                    <a:pt x="892" y="937"/>
                  </a:lnTo>
                  <a:lnTo>
                    <a:pt x="892" y="939"/>
                  </a:lnTo>
                  <a:lnTo>
                    <a:pt x="894" y="941"/>
                  </a:lnTo>
                  <a:lnTo>
                    <a:pt x="894" y="943"/>
                  </a:lnTo>
                  <a:lnTo>
                    <a:pt x="896" y="945"/>
                  </a:lnTo>
                  <a:lnTo>
                    <a:pt x="896" y="947"/>
                  </a:lnTo>
                  <a:lnTo>
                    <a:pt x="896" y="949"/>
                  </a:lnTo>
                  <a:lnTo>
                    <a:pt x="898" y="950"/>
                  </a:lnTo>
                  <a:lnTo>
                    <a:pt x="898" y="952"/>
                  </a:lnTo>
                  <a:lnTo>
                    <a:pt x="899" y="954"/>
                  </a:lnTo>
                  <a:lnTo>
                    <a:pt x="899" y="956"/>
                  </a:lnTo>
                  <a:lnTo>
                    <a:pt x="901" y="958"/>
                  </a:lnTo>
                  <a:lnTo>
                    <a:pt x="903" y="960"/>
                  </a:lnTo>
                  <a:lnTo>
                    <a:pt x="905" y="962"/>
                  </a:lnTo>
                  <a:lnTo>
                    <a:pt x="909" y="964"/>
                  </a:lnTo>
                  <a:lnTo>
                    <a:pt x="911" y="966"/>
                  </a:lnTo>
                  <a:lnTo>
                    <a:pt x="913" y="968"/>
                  </a:lnTo>
                  <a:lnTo>
                    <a:pt x="911" y="969"/>
                  </a:lnTo>
                  <a:lnTo>
                    <a:pt x="911" y="971"/>
                  </a:lnTo>
                  <a:lnTo>
                    <a:pt x="911" y="973"/>
                  </a:lnTo>
                  <a:lnTo>
                    <a:pt x="909" y="975"/>
                  </a:lnTo>
                  <a:lnTo>
                    <a:pt x="909" y="977"/>
                  </a:lnTo>
                  <a:lnTo>
                    <a:pt x="909" y="981"/>
                  </a:lnTo>
                  <a:lnTo>
                    <a:pt x="907" y="983"/>
                  </a:lnTo>
                  <a:lnTo>
                    <a:pt x="907" y="985"/>
                  </a:lnTo>
                  <a:lnTo>
                    <a:pt x="907" y="986"/>
                  </a:lnTo>
                  <a:lnTo>
                    <a:pt x="909" y="988"/>
                  </a:lnTo>
                  <a:lnTo>
                    <a:pt x="907" y="990"/>
                  </a:lnTo>
                  <a:lnTo>
                    <a:pt x="905" y="992"/>
                  </a:lnTo>
                  <a:lnTo>
                    <a:pt x="903" y="996"/>
                  </a:lnTo>
                  <a:lnTo>
                    <a:pt x="901" y="996"/>
                  </a:lnTo>
                  <a:lnTo>
                    <a:pt x="901" y="998"/>
                  </a:lnTo>
                  <a:lnTo>
                    <a:pt x="899" y="1000"/>
                  </a:lnTo>
                  <a:lnTo>
                    <a:pt x="898" y="1002"/>
                  </a:lnTo>
                  <a:lnTo>
                    <a:pt x="896" y="1004"/>
                  </a:lnTo>
                  <a:lnTo>
                    <a:pt x="894" y="1005"/>
                  </a:lnTo>
                  <a:lnTo>
                    <a:pt x="892" y="1007"/>
                  </a:lnTo>
                  <a:lnTo>
                    <a:pt x="890" y="1007"/>
                  </a:lnTo>
                  <a:lnTo>
                    <a:pt x="890" y="1009"/>
                  </a:lnTo>
                  <a:lnTo>
                    <a:pt x="890" y="1011"/>
                  </a:lnTo>
                  <a:lnTo>
                    <a:pt x="892" y="1011"/>
                  </a:lnTo>
                  <a:lnTo>
                    <a:pt x="890" y="1013"/>
                  </a:lnTo>
                  <a:lnTo>
                    <a:pt x="890" y="1015"/>
                  </a:lnTo>
                  <a:lnTo>
                    <a:pt x="890" y="1017"/>
                  </a:lnTo>
                  <a:lnTo>
                    <a:pt x="892" y="1019"/>
                  </a:lnTo>
                  <a:lnTo>
                    <a:pt x="892" y="1021"/>
                  </a:lnTo>
                  <a:lnTo>
                    <a:pt x="890" y="1021"/>
                  </a:lnTo>
                  <a:lnTo>
                    <a:pt x="890" y="1024"/>
                  </a:lnTo>
                  <a:lnTo>
                    <a:pt x="888" y="1026"/>
                  </a:lnTo>
                  <a:lnTo>
                    <a:pt x="886" y="1028"/>
                  </a:lnTo>
                  <a:lnTo>
                    <a:pt x="882" y="1028"/>
                  </a:lnTo>
                  <a:lnTo>
                    <a:pt x="882" y="1030"/>
                  </a:lnTo>
                  <a:lnTo>
                    <a:pt x="880" y="1032"/>
                  </a:lnTo>
                  <a:lnTo>
                    <a:pt x="879" y="1034"/>
                  </a:lnTo>
                  <a:lnTo>
                    <a:pt x="877" y="1034"/>
                  </a:lnTo>
                  <a:lnTo>
                    <a:pt x="875" y="1032"/>
                  </a:lnTo>
                  <a:lnTo>
                    <a:pt x="873" y="1032"/>
                  </a:lnTo>
                  <a:lnTo>
                    <a:pt x="871" y="1030"/>
                  </a:lnTo>
                  <a:lnTo>
                    <a:pt x="869" y="1032"/>
                  </a:lnTo>
                  <a:lnTo>
                    <a:pt x="869" y="1034"/>
                  </a:lnTo>
                  <a:lnTo>
                    <a:pt x="869" y="1036"/>
                  </a:lnTo>
                  <a:lnTo>
                    <a:pt x="867" y="1038"/>
                  </a:lnTo>
                  <a:lnTo>
                    <a:pt x="865" y="1038"/>
                  </a:lnTo>
                  <a:lnTo>
                    <a:pt x="863" y="1038"/>
                  </a:lnTo>
                  <a:lnTo>
                    <a:pt x="862" y="1038"/>
                  </a:lnTo>
                  <a:lnTo>
                    <a:pt x="862" y="1039"/>
                  </a:lnTo>
                  <a:lnTo>
                    <a:pt x="862" y="1043"/>
                  </a:lnTo>
                  <a:lnTo>
                    <a:pt x="862" y="1045"/>
                  </a:lnTo>
                  <a:lnTo>
                    <a:pt x="863" y="1047"/>
                  </a:lnTo>
                  <a:lnTo>
                    <a:pt x="865" y="1049"/>
                  </a:lnTo>
                  <a:lnTo>
                    <a:pt x="865" y="1051"/>
                  </a:lnTo>
                  <a:lnTo>
                    <a:pt x="863" y="1053"/>
                  </a:lnTo>
                  <a:lnTo>
                    <a:pt x="860" y="1055"/>
                  </a:lnTo>
                  <a:lnTo>
                    <a:pt x="860" y="1057"/>
                  </a:lnTo>
                  <a:lnTo>
                    <a:pt x="858" y="1058"/>
                  </a:lnTo>
                  <a:lnTo>
                    <a:pt x="856" y="1060"/>
                  </a:lnTo>
                  <a:lnTo>
                    <a:pt x="856" y="1062"/>
                  </a:lnTo>
                  <a:lnTo>
                    <a:pt x="858" y="1064"/>
                  </a:lnTo>
                  <a:lnTo>
                    <a:pt x="860" y="1066"/>
                  </a:lnTo>
                  <a:lnTo>
                    <a:pt x="863" y="1070"/>
                  </a:lnTo>
                  <a:lnTo>
                    <a:pt x="865" y="1070"/>
                  </a:lnTo>
                  <a:lnTo>
                    <a:pt x="867" y="1072"/>
                  </a:lnTo>
                  <a:lnTo>
                    <a:pt x="869" y="1074"/>
                  </a:lnTo>
                  <a:lnTo>
                    <a:pt x="869" y="1075"/>
                  </a:lnTo>
                  <a:lnTo>
                    <a:pt x="869" y="1079"/>
                  </a:lnTo>
                  <a:lnTo>
                    <a:pt x="871" y="1081"/>
                  </a:lnTo>
                  <a:lnTo>
                    <a:pt x="873" y="1081"/>
                  </a:lnTo>
                  <a:lnTo>
                    <a:pt x="875" y="1081"/>
                  </a:lnTo>
                  <a:lnTo>
                    <a:pt x="877" y="1081"/>
                  </a:lnTo>
                  <a:lnTo>
                    <a:pt x="877" y="1083"/>
                  </a:lnTo>
                  <a:lnTo>
                    <a:pt x="879" y="1083"/>
                  </a:lnTo>
                  <a:lnTo>
                    <a:pt x="879" y="1085"/>
                  </a:lnTo>
                  <a:lnTo>
                    <a:pt x="879" y="1087"/>
                  </a:lnTo>
                  <a:lnTo>
                    <a:pt x="879" y="1089"/>
                  </a:lnTo>
                  <a:lnTo>
                    <a:pt x="880" y="1091"/>
                  </a:lnTo>
                  <a:lnTo>
                    <a:pt x="879" y="1093"/>
                  </a:lnTo>
                  <a:lnTo>
                    <a:pt x="882" y="1091"/>
                  </a:lnTo>
                  <a:lnTo>
                    <a:pt x="882" y="1093"/>
                  </a:lnTo>
                  <a:lnTo>
                    <a:pt x="882" y="1094"/>
                  </a:lnTo>
                  <a:lnTo>
                    <a:pt x="884" y="1096"/>
                  </a:lnTo>
                  <a:lnTo>
                    <a:pt x="884" y="1098"/>
                  </a:lnTo>
                  <a:lnTo>
                    <a:pt x="886" y="1098"/>
                  </a:lnTo>
                  <a:lnTo>
                    <a:pt x="888" y="1098"/>
                  </a:lnTo>
                  <a:lnTo>
                    <a:pt x="890" y="1098"/>
                  </a:lnTo>
                  <a:lnTo>
                    <a:pt x="892" y="1100"/>
                  </a:lnTo>
                  <a:lnTo>
                    <a:pt x="894" y="1100"/>
                  </a:lnTo>
                  <a:lnTo>
                    <a:pt x="894" y="1098"/>
                  </a:lnTo>
                  <a:lnTo>
                    <a:pt x="894" y="1096"/>
                  </a:lnTo>
                  <a:lnTo>
                    <a:pt x="896" y="1096"/>
                  </a:lnTo>
                  <a:lnTo>
                    <a:pt x="898" y="1096"/>
                  </a:lnTo>
                  <a:lnTo>
                    <a:pt x="898" y="1098"/>
                  </a:lnTo>
                  <a:lnTo>
                    <a:pt x="898" y="1100"/>
                  </a:lnTo>
                  <a:lnTo>
                    <a:pt x="899" y="1100"/>
                  </a:lnTo>
                  <a:lnTo>
                    <a:pt x="899" y="1102"/>
                  </a:lnTo>
                  <a:lnTo>
                    <a:pt x="901" y="1104"/>
                  </a:lnTo>
                  <a:lnTo>
                    <a:pt x="899" y="1106"/>
                  </a:lnTo>
                  <a:lnTo>
                    <a:pt x="901" y="1108"/>
                  </a:lnTo>
                  <a:lnTo>
                    <a:pt x="901" y="1110"/>
                  </a:lnTo>
                  <a:lnTo>
                    <a:pt x="898" y="1111"/>
                  </a:lnTo>
                  <a:lnTo>
                    <a:pt x="896" y="1117"/>
                  </a:lnTo>
                  <a:lnTo>
                    <a:pt x="888" y="1127"/>
                  </a:lnTo>
                  <a:lnTo>
                    <a:pt x="884" y="1134"/>
                  </a:lnTo>
                  <a:lnTo>
                    <a:pt x="879" y="1144"/>
                  </a:lnTo>
                  <a:lnTo>
                    <a:pt x="875" y="1153"/>
                  </a:lnTo>
                  <a:lnTo>
                    <a:pt x="871" y="1161"/>
                  </a:lnTo>
                  <a:lnTo>
                    <a:pt x="867" y="1170"/>
                  </a:lnTo>
                  <a:lnTo>
                    <a:pt x="865" y="1172"/>
                  </a:lnTo>
                  <a:lnTo>
                    <a:pt x="863" y="1178"/>
                  </a:lnTo>
                  <a:lnTo>
                    <a:pt x="862" y="1182"/>
                  </a:lnTo>
                  <a:lnTo>
                    <a:pt x="858" y="1189"/>
                  </a:lnTo>
                  <a:lnTo>
                    <a:pt x="858" y="1191"/>
                  </a:lnTo>
                  <a:lnTo>
                    <a:pt x="856" y="1193"/>
                  </a:lnTo>
                  <a:lnTo>
                    <a:pt x="846" y="1208"/>
                  </a:lnTo>
                  <a:lnTo>
                    <a:pt x="843" y="1212"/>
                  </a:lnTo>
                  <a:lnTo>
                    <a:pt x="841" y="1210"/>
                  </a:lnTo>
                  <a:lnTo>
                    <a:pt x="839" y="1206"/>
                  </a:lnTo>
                  <a:lnTo>
                    <a:pt x="837" y="1204"/>
                  </a:lnTo>
                  <a:lnTo>
                    <a:pt x="835" y="1202"/>
                  </a:lnTo>
                  <a:lnTo>
                    <a:pt x="835" y="1200"/>
                  </a:lnTo>
                  <a:lnTo>
                    <a:pt x="829" y="1197"/>
                  </a:lnTo>
                  <a:lnTo>
                    <a:pt x="829" y="1195"/>
                  </a:lnTo>
                  <a:lnTo>
                    <a:pt x="827" y="1193"/>
                  </a:lnTo>
                  <a:lnTo>
                    <a:pt x="824" y="1187"/>
                  </a:lnTo>
                  <a:lnTo>
                    <a:pt x="818" y="1183"/>
                  </a:lnTo>
                  <a:lnTo>
                    <a:pt x="816" y="1180"/>
                  </a:lnTo>
                  <a:lnTo>
                    <a:pt x="814" y="1178"/>
                  </a:lnTo>
                  <a:lnTo>
                    <a:pt x="809" y="1172"/>
                  </a:lnTo>
                  <a:lnTo>
                    <a:pt x="807" y="1172"/>
                  </a:lnTo>
                  <a:lnTo>
                    <a:pt x="807" y="1170"/>
                  </a:lnTo>
                  <a:lnTo>
                    <a:pt x="803" y="1166"/>
                  </a:lnTo>
                  <a:lnTo>
                    <a:pt x="799" y="1163"/>
                  </a:lnTo>
                  <a:lnTo>
                    <a:pt x="799" y="1161"/>
                  </a:lnTo>
                  <a:lnTo>
                    <a:pt x="797" y="1161"/>
                  </a:lnTo>
                  <a:lnTo>
                    <a:pt x="791" y="1155"/>
                  </a:lnTo>
                  <a:lnTo>
                    <a:pt x="790" y="1153"/>
                  </a:lnTo>
                  <a:lnTo>
                    <a:pt x="786" y="1149"/>
                  </a:lnTo>
                  <a:lnTo>
                    <a:pt x="780" y="1144"/>
                  </a:lnTo>
                  <a:lnTo>
                    <a:pt x="776" y="1140"/>
                  </a:lnTo>
                  <a:lnTo>
                    <a:pt x="774" y="1140"/>
                  </a:lnTo>
                  <a:lnTo>
                    <a:pt x="773" y="1138"/>
                  </a:lnTo>
                  <a:lnTo>
                    <a:pt x="771" y="1136"/>
                  </a:lnTo>
                  <a:lnTo>
                    <a:pt x="771" y="1134"/>
                  </a:lnTo>
                  <a:lnTo>
                    <a:pt x="769" y="1134"/>
                  </a:lnTo>
                  <a:lnTo>
                    <a:pt x="765" y="1130"/>
                  </a:lnTo>
                  <a:lnTo>
                    <a:pt x="763" y="1128"/>
                  </a:lnTo>
                  <a:lnTo>
                    <a:pt x="765" y="1128"/>
                  </a:lnTo>
                  <a:lnTo>
                    <a:pt x="763" y="1128"/>
                  </a:lnTo>
                  <a:lnTo>
                    <a:pt x="761" y="1127"/>
                  </a:lnTo>
                  <a:lnTo>
                    <a:pt x="759" y="1125"/>
                  </a:lnTo>
                  <a:lnTo>
                    <a:pt x="757" y="1125"/>
                  </a:lnTo>
                  <a:lnTo>
                    <a:pt x="755" y="1123"/>
                  </a:lnTo>
                  <a:lnTo>
                    <a:pt x="754" y="1121"/>
                  </a:lnTo>
                  <a:lnTo>
                    <a:pt x="752" y="1119"/>
                  </a:lnTo>
                  <a:lnTo>
                    <a:pt x="750" y="1117"/>
                  </a:lnTo>
                  <a:lnTo>
                    <a:pt x="746" y="1115"/>
                  </a:lnTo>
                  <a:lnTo>
                    <a:pt x="742" y="1111"/>
                  </a:lnTo>
                  <a:lnTo>
                    <a:pt x="740" y="1110"/>
                  </a:lnTo>
                  <a:lnTo>
                    <a:pt x="737" y="1108"/>
                  </a:lnTo>
                  <a:lnTo>
                    <a:pt x="737" y="1106"/>
                  </a:lnTo>
                  <a:lnTo>
                    <a:pt x="735" y="1106"/>
                  </a:lnTo>
                  <a:lnTo>
                    <a:pt x="735" y="1104"/>
                  </a:lnTo>
                  <a:lnTo>
                    <a:pt x="733" y="1104"/>
                  </a:lnTo>
                  <a:lnTo>
                    <a:pt x="731" y="1102"/>
                  </a:lnTo>
                  <a:lnTo>
                    <a:pt x="729" y="1100"/>
                  </a:lnTo>
                  <a:lnTo>
                    <a:pt x="727" y="1100"/>
                  </a:lnTo>
                  <a:lnTo>
                    <a:pt x="727" y="1098"/>
                  </a:lnTo>
                  <a:lnTo>
                    <a:pt x="723" y="1096"/>
                  </a:lnTo>
                  <a:lnTo>
                    <a:pt x="723" y="1094"/>
                  </a:lnTo>
                  <a:lnTo>
                    <a:pt x="721" y="1094"/>
                  </a:lnTo>
                  <a:lnTo>
                    <a:pt x="719" y="1093"/>
                  </a:lnTo>
                  <a:lnTo>
                    <a:pt x="718" y="1093"/>
                  </a:lnTo>
                  <a:lnTo>
                    <a:pt x="716" y="1091"/>
                  </a:lnTo>
                  <a:lnTo>
                    <a:pt x="714" y="1089"/>
                  </a:lnTo>
                  <a:lnTo>
                    <a:pt x="712" y="1087"/>
                  </a:lnTo>
                  <a:lnTo>
                    <a:pt x="712" y="1085"/>
                  </a:lnTo>
                  <a:lnTo>
                    <a:pt x="710" y="1087"/>
                  </a:lnTo>
                  <a:lnTo>
                    <a:pt x="710" y="1085"/>
                  </a:lnTo>
                  <a:lnTo>
                    <a:pt x="706" y="1083"/>
                  </a:lnTo>
                  <a:lnTo>
                    <a:pt x="704" y="1081"/>
                  </a:lnTo>
                  <a:lnTo>
                    <a:pt x="702" y="1079"/>
                  </a:lnTo>
                  <a:lnTo>
                    <a:pt x="699" y="1077"/>
                  </a:lnTo>
                  <a:lnTo>
                    <a:pt x="697" y="1075"/>
                  </a:lnTo>
                  <a:lnTo>
                    <a:pt x="695" y="1075"/>
                  </a:lnTo>
                  <a:lnTo>
                    <a:pt x="695" y="1074"/>
                  </a:lnTo>
                  <a:lnTo>
                    <a:pt x="693" y="1072"/>
                  </a:lnTo>
                  <a:lnTo>
                    <a:pt x="691" y="1072"/>
                  </a:lnTo>
                  <a:lnTo>
                    <a:pt x="691" y="1070"/>
                  </a:lnTo>
                  <a:lnTo>
                    <a:pt x="689" y="1070"/>
                  </a:lnTo>
                  <a:lnTo>
                    <a:pt x="687" y="1070"/>
                  </a:lnTo>
                  <a:lnTo>
                    <a:pt x="687" y="1068"/>
                  </a:lnTo>
                  <a:lnTo>
                    <a:pt x="685" y="1066"/>
                  </a:lnTo>
                  <a:lnTo>
                    <a:pt x="683" y="1066"/>
                  </a:lnTo>
                  <a:lnTo>
                    <a:pt x="682" y="1066"/>
                  </a:lnTo>
                  <a:lnTo>
                    <a:pt x="682" y="1064"/>
                  </a:lnTo>
                  <a:lnTo>
                    <a:pt x="680" y="1064"/>
                  </a:lnTo>
                  <a:lnTo>
                    <a:pt x="680" y="1062"/>
                  </a:lnTo>
                  <a:lnTo>
                    <a:pt x="678" y="1062"/>
                  </a:lnTo>
                  <a:lnTo>
                    <a:pt x="676" y="1060"/>
                  </a:lnTo>
                  <a:lnTo>
                    <a:pt x="674" y="1060"/>
                  </a:lnTo>
                  <a:lnTo>
                    <a:pt x="674" y="1058"/>
                  </a:lnTo>
                  <a:lnTo>
                    <a:pt x="672" y="1058"/>
                  </a:lnTo>
                  <a:lnTo>
                    <a:pt x="668" y="1055"/>
                  </a:lnTo>
                  <a:lnTo>
                    <a:pt x="666" y="1055"/>
                  </a:lnTo>
                  <a:lnTo>
                    <a:pt x="668" y="1057"/>
                  </a:lnTo>
                  <a:lnTo>
                    <a:pt x="666" y="1057"/>
                  </a:lnTo>
                  <a:lnTo>
                    <a:pt x="666" y="1055"/>
                  </a:lnTo>
                  <a:lnTo>
                    <a:pt x="665" y="1053"/>
                  </a:lnTo>
                  <a:lnTo>
                    <a:pt x="663" y="1053"/>
                  </a:lnTo>
                  <a:lnTo>
                    <a:pt x="659" y="1051"/>
                  </a:lnTo>
                  <a:lnTo>
                    <a:pt x="655" y="1049"/>
                  </a:lnTo>
                  <a:lnTo>
                    <a:pt x="653" y="1047"/>
                  </a:lnTo>
                  <a:lnTo>
                    <a:pt x="651" y="1047"/>
                  </a:lnTo>
                  <a:lnTo>
                    <a:pt x="649" y="1045"/>
                  </a:lnTo>
                  <a:lnTo>
                    <a:pt x="647" y="1045"/>
                  </a:lnTo>
                  <a:lnTo>
                    <a:pt x="646" y="1045"/>
                  </a:lnTo>
                  <a:lnTo>
                    <a:pt x="644" y="1043"/>
                  </a:lnTo>
                  <a:lnTo>
                    <a:pt x="642" y="1043"/>
                  </a:lnTo>
                  <a:lnTo>
                    <a:pt x="640" y="1041"/>
                  </a:lnTo>
                  <a:lnTo>
                    <a:pt x="636" y="1041"/>
                  </a:lnTo>
                  <a:lnTo>
                    <a:pt x="634" y="1041"/>
                  </a:lnTo>
                  <a:lnTo>
                    <a:pt x="630" y="1039"/>
                  </a:lnTo>
                  <a:lnTo>
                    <a:pt x="629" y="1039"/>
                  </a:lnTo>
                  <a:lnTo>
                    <a:pt x="625" y="1038"/>
                  </a:lnTo>
                  <a:lnTo>
                    <a:pt x="623" y="1038"/>
                  </a:lnTo>
                  <a:lnTo>
                    <a:pt x="621" y="1036"/>
                  </a:lnTo>
                  <a:lnTo>
                    <a:pt x="619" y="1036"/>
                  </a:lnTo>
                  <a:lnTo>
                    <a:pt x="617" y="1036"/>
                  </a:lnTo>
                  <a:lnTo>
                    <a:pt x="615" y="1036"/>
                  </a:lnTo>
                  <a:lnTo>
                    <a:pt x="613" y="1036"/>
                  </a:lnTo>
                  <a:lnTo>
                    <a:pt x="611" y="1036"/>
                  </a:lnTo>
                  <a:lnTo>
                    <a:pt x="611" y="1034"/>
                  </a:lnTo>
                  <a:lnTo>
                    <a:pt x="608" y="1034"/>
                  </a:lnTo>
                  <a:lnTo>
                    <a:pt x="606" y="1034"/>
                  </a:lnTo>
                  <a:lnTo>
                    <a:pt x="604" y="1034"/>
                  </a:lnTo>
                  <a:lnTo>
                    <a:pt x="602" y="1034"/>
                  </a:lnTo>
                  <a:lnTo>
                    <a:pt x="598" y="1034"/>
                  </a:lnTo>
                  <a:lnTo>
                    <a:pt x="596" y="1034"/>
                  </a:lnTo>
                  <a:lnTo>
                    <a:pt x="591" y="1034"/>
                  </a:lnTo>
                  <a:lnTo>
                    <a:pt x="587" y="1034"/>
                  </a:lnTo>
                  <a:lnTo>
                    <a:pt x="587" y="1032"/>
                  </a:lnTo>
                  <a:lnTo>
                    <a:pt x="583" y="1032"/>
                  </a:lnTo>
                  <a:lnTo>
                    <a:pt x="576" y="1032"/>
                  </a:lnTo>
                  <a:lnTo>
                    <a:pt x="572" y="1032"/>
                  </a:lnTo>
                  <a:lnTo>
                    <a:pt x="572" y="1030"/>
                  </a:lnTo>
                  <a:lnTo>
                    <a:pt x="570" y="1030"/>
                  </a:lnTo>
                  <a:lnTo>
                    <a:pt x="568" y="1030"/>
                  </a:lnTo>
                  <a:lnTo>
                    <a:pt x="566" y="1030"/>
                  </a:lnTo>
                  <a:lnTo>
                    <a:pt x="564" y="1030"/>
                  </a:lnTo>
                  <a:lnTo>
                    <a:pt x="562" y="1030"/>
                  </a:lnTo>
                  <a:lnTo>
                    <a:pt x="558" y="1030"/>
                  </a:lnTo>
                  <a:lnTo>
                    <a:pt x="557" y="1030"/>
                  </a:lnTo>
                  <a:lnTo>
                    <a:pt x="555" y="1030"/>
                  </a:lnTo>
                  <a:lnTo>
                    <a:pt x="555" y="1028"/>
                  </a:lnTo>
                  <a:lnTo>
                    <a:pt x="553" y="1028"/>
                  </a:lnTo>
                  <a:lnTo>
                    <a:pt x="551" y="1028"/>
                  </a:lnTo>
                  <a:lnTo>
                    <a:pt x="549" y="1028"/>
                  </a:lnTo>
                  <a:lnTo>
                    <a:pt x="547" y="1028"/>
                  </a:lnTo>
                  <a:lnTo>
                    <a:pt x="547" y="1026"/>
                  </a:lnTo>
                  <a:lnTo>
                    <a:pt x="545" y="1026"/>
                  </a:lnTo>
                  <a:lnTo>
                    <a:pt x="543" y="1026"/>
                  </a:lnTo>
                  <a:lnTo>
                    <a:pt x="541" y="1026"/>
                  </a:lnTo>
                  <a:lnTo>
                    <a:pt x="538" y="1026"/>
                  </a:lnTo>
                  <a:lnTo>
                    <a:pt x="536" y="1026"/>
                  </a:lnTo>
                  <a:lnTo>
                    <a:pt x="536" y="1024"/>
                  </a:lnTo>
                  <a:lnTo>
                    <a:pt x="534" y="1024"/>
                  </a:lnTo>
                  <a:lnTo>
                    <a:pt x="532" y="1024"/>
                  </a:lnTo>
                  <a:lnTo>
                    <a:pt x="530" y="1024"/>
                  </a:lnTo>
                  <a:lnTo>
                    <a:pt x="528" y="1024"/>
                  </a:lnTo>
                  <a:lnTo>
                    <a:pt x="526" y="1022"/>
                  </a:lnTo>
                  <a:lnTo>
                    <a:pt x="524" y="1022"/>
                  </a:lnTo>
                  <a:lnTo>
                    <a:pt x="522" y="1022"/>
                  </a:lnTo>
                  <a:lnTo>
                    <a:pt x="517" y="1022"/>
                  </a:lnTo>
                  <a:lnTo>
                    <a:pt x="517" y="1021"/>
                  </a:lnTo>
                  <a:lnTo>
                    <a:pt x="515" y="1021"/>
                  </a:lnTo>
                  <a:lnTo>
                    <a:pt x="513" y="1021"/>
                  </a:lnTo>
                  <a:lnTo>
                    <a:pt x="511" y="1021"/>
                  </a:lnTo>
                  <a:lnTo>
                    <a:pt x="509" y="1021"/>
                  </a:lnTo>
                  <a:lnTo>
                    <a:pt x="507" y="1021"/>
                  </a:lnTo>
                  <a:lnTo>
                    <a:pt x="507" y="1019"/>
                  </a:lnTo>
                  <a:lnTo>
                    <a:pt x="505" y="1019"/>
                  </a:lnTo>
                  <a:lnTo>
                    <a:pt x="504" y="1019"/>
                  </a:lnTo>
                  <a:lnTo>
                    <a:pt x="500" y="1019"/>
                  </a:lnTo>
                  <a:lnTo>
                    <a:pt x="498" y="1019"/>
                  </a:lnTo>
                  <a:lnTo>
                    <a:pt x="494" y="1019"/>
                  </a:lnTo>
                  <a:lnTo>
                    <a:pt x="494" y="1017"/>
                  </a:lnTo>
                  <a:lnTo>
                    <a:pt x="490" y="1017"/>
                  </a:lnTo>
                  <a:lnTo>
                    <a:pt x="488" y="1017"/>
                  </a:lnTo>
                  <a:lnTo>
                    <a:pt x="486" y="1017"/>
                  </a:lnTo>
                  <a:lnTo>
                    <a:pt x="485" y="1017"/>
                  </a:lnTo>
                  <a:lnTo>
                    <a:pt x="483" y="1017"/>
                  </a:lnTo>
                  <a:lnTo>
                    <a:pt x="483" y="1015"/>
                  </a:lnTo>
                  <a:lnTo>
                    <a:pt x="481" y="1015"/>
                  </a:lnTo>
                  <a:lnTo>
                    <a:pt x="479" y="1015"/>
                  </a:lnTo>
                  <a:lnTo>
                    <a:pt x="477" y="1015"/>
                  </a:lnTo>
                  <a:lnTo>
                    <a:pt x="475" y="1015"/>
                  </a:lnTo>
                  <a:lnTo>
                    <a:pt x="473" y="1015"/>
                  </a:lnTo>
                  <a:lnTo>
                    <a:pt x="471" y="1015"/>
                  </a:lnTo>
                  <a:lnTo>
                    <a:pt x="471" y="1013"/>
                  </a:lnTo>
                  <a:lnTo>
                    <a:pt x="466" y="1013"/>
                  </a:lnTo>
                  <a:lnTo>
                    <a:pt x="464" y="1013"/>
                  </a:lnTo>
                  <a:lnTo>
                    <a:pt x="462" y="1013"/>
                  </a:lnTo>
                  <a:lnTo>
                    <a:pt x="460" y="1013"/>
                  </a:lnTo>
                  <a:lnTo>
                    <a:pt x="454" y="1013"/>
                  </a:lnTo>
                  <a:lnTo>
                    <a:pt x="452" y="1013"/>
                  </a:lnTo>
                  <a:lnTo>
                    <a:pt x="450" y="1013"/>
                  </a:lnTo>
                  <a:lnTo>
                    <a:pt x="450" y="1011"/>
                  </a:lnTo>
                  <a:lnTo>
                    <a:pt x="449" y="1011"/>
                  </a:lnTo>
                  <a:lnTo>
                    <a:pt x="441" y="1011"/>
                  </a:lnTo>
                  <a:lnTo>
                    <a:pt x="439" y="1011"/>
                  </a:lnTo>
                  <a:lnTo>
                    <a:pt x="437" y="1011"/>
                  </a:lnTo>
                  <a:lnTo>
                    <a:pt x="433" y="1011"/>
                  </a:lnTo>
                  <a:lnTo>
                    <a:pt x="426" y="1011"/>
                  </a:lnTo>
                  <a:lnTo>
                    <a:pt x="413" y="1011"/>
                  </a:lnTo>
                  <a:lnTo>
                    <a:pt x="411" y="1011"/>
                  </a:lnTo>
                  <a:lnTo>
                    <a:pt x="407" y="1011"/>
                  </a:lnTo>
                  <a:lnTo>
                    <a:pt x="405" y="1011"/>
                  </a:lnTo>
                  <a:lnTo>
                    <a:pt x="403" y="1011"/>
                  </a:lnTo>
                  <a:lnTo>
                    <a:pt x="399" y="1013"/>
                  </a:lnTo>
                  <a:lnTo>
                    <a:pt x="397" y="1013"/>
                  </a:lnTo>
                  <a:lnTo>
                    <a:pt x="394" y="1013"/>
                  </a:lnTo>
                  <a:lnTo>
                    <a:pt x="392" y="1013"/>
                  </a:lnTo>
                  <a:lnTo>
                    <a:pt x="390" y="1015"/>
                  </a:lnTo>
                  <a:lnTo>
                    <a:pt x="384" y="1015"/>
                  </a:lnTo>
                  <a:lnTo>
                    <a:pt x="382" y="1015"/>
                  </a:lnTo>
                  <a:lnTo>
                    <a:pt x="380" y="1015"/>
                  </a:lnTo>
                  <a:lnTo>
                    <a:pt x="378" y="1015"/>
                  </a:lnTo>
                  <a:lnTo>
                    <a:pt x="375" y="1015"/>
                  </a:lnTo>
                  <a:lnTo>
                    <a:pt x="373" y="1015"/>
                  </a:lnTo>
                  <a:lnTo>
                    <a:pt x="371" y="1015"/>
                  </a:lnTo>
                  <a:lnTo>
                    <a:pt x="367" y="1015"/>
                  </a:lnTo>
                  <a:lnTo>
                    <a:pt x="367" y="1017"/>
                  </a:lnTo>
                  <a:lnTo>
                    <a:pt x="365" y="1017"/>
                  </a:lnTo>
                  <a:lnTo>
                    <a:pt x="365" y="1015"/>
                  </a:lnTo>
                  <a:lnTo>
                    <a:pt x="365" y="1017"/>
                  </a:lnTo>
                  <a:lnTo>
                    <a:pt x="360" y="1017"/>
                  </a:lnTo>
                  <a:lnTo>
                    <a:pt x="358" y="1015"/>
                  </a:lnTo>
                  <a:lnTo>
                    <a:pt x="356" y="1015"/>
                  </a:lnTo>
                  <a:lnTo>
                    <a:pt x="356" y="1017"/>
                  </a:lnTo>
                  <a:lnTo>
                    <a:pt x="354" y="1017"/>
                  </a:lnTo>
                  <a:lnTo>
                    <a:pt x="350" y="1017"/>
                  </a:lnTo>
                  <a:lnTo>
                    <a:pt x="348" y="1017"/>
                  </a:lnTo>
                  <a:lnTo>
                    <a:pt x="344" y="1017"/>
                  </a:lnTo>
                  <a:lnTo>
                    <a:pt x="343" y="1017"/>
                  </a:lnTo>
                  <a:lnTo>
                    <a:pt x="335" y="1017"/>
                  </a:lnTo>
                  <a:lnTo>
                    <a:pt x="329" y="1017"/>
                  </a:lnTo>
                  <a:lnTo>
                    <a:pt x="325" y="1017"/>
                  </a:lnTo>
                  <a:lnTo>
                    <a:pt x="324" y="1017"/>
                  </a:lnTo>
                  <a:lnTo>
                    <a:pt x="314" y="1017"/>
                  </a:lnTo>
                  <a:lnTo>
                    <a:pt x="301" y="1017"/>
                  </a:lnTo>
                  <a:lnTo>
                    <a:pt x="299" y="1017"/>
                  </a:lnTo>
                  <a:lnTo>
                    <a:pt x="299" y="1019"/>
                  </a:lnTo>
                  <a:lnTo>
                    <a:pt x="295" y="1019"/>
                  </a:lnTo>
                  <a:lnTo>
                    <a:pt x="291" y="1019"/>
                  </a:lnTo>
                  <a:lnTo>
                    <a:pt x="289" y="1019"/>
                  </a:lnTo>
                  <a:lnTo>
                    <a:pt x="288" y="1017"/>
                  </a:lnTo>
                  <a:lnTo>
                    <a:pt x="286" y="1017"/>
                  </a:lnTo>
                  <a:lnTo>
                    <a:pt x="284" y="1017"/>
                  </a:lnTo>
                  <a:lnTo>
                    <a:pt x="282" y="1017"/>
                  </a:lnTo>
                  <a:lnTo>
                    <a:pt x="282" y="1019"/>
                  </a:lnTo>
                  <a:lnTo>
                    <a:pt x="280" y="1019"/>
                  </a:lnTo>
                  <a:lnTo>
                    <a:pt x="278" y="1017"/>
                  </a:lnTo>
                  <a:lnTo>
                    <a:pt x="276" y="1017"/>
                  </a:lnTo>
                  <a:lnTo>
                    <a:pt x="276" y="1015"/>
                  </a:lnTo>
                  <a:lnTo>
                    <a:pt x="274" y="1017"/>
                  </a:lnTo>
                  <a:lnTo>
                    <a:pt x="271" y="1017"/>
                  </a:lnTo>
                  <a:lnTo>
                    <a:pt x="269" y="1019"/>
                  </a:lnTo>
                  <a:lnTo>
                    <a:pt x="267" y="1019"/>
                  </a:lnTo>
                  <a:lnTo>
                    <a:pt x="265" y="1021"/>
                  </a:lnTo>
                  <a:lnTo>
                    <a:pt x="265" y="1022"/>
                  </a:lnTo>
                  <a:lnTo>
                    <a:pt x="265" y="1026"/>
                  </a:lnTo>
                  <a:lnTo>
                    <a:pt x="263" y="1026"/>
                  </a:lnTo>
                  <a:lnTo>
                    <a:pt x="263" y="1022"/>
                  </a:lnTo>
                  <a:lnTo>
                    <a:pt x="265" y="1021"/>
                  </a:lnTo>
                  <a:lnTo>
                    <a:pt x="265" y="1019"/>
                  </a:lnTo>
                  <a:lnTo>
                    <a:pt x="265" y="1017"/>
                  </a:lnTo>
                  <a:lnTo>
                    <a:pt x="265" y="1015"/>
                  </a:lnTo>
                  <a:lnTo>
                    <a:pt x="265" y="1013"/>
                  </a:lnTo>
                  <a:lnTo>
                    <a:pt x="265" y="1011"/>
                  </a:lnTo>
                  <a:lnTo>
                    <a:pt x="267" y="1011"/>
                  </a:lnTo>
                  <a:lnTo>
                    <a:pt x="269" y="1011"/>
                  </a:lnTo>
                  <a:lnTo>
                    <a:pt x="271" y="1011"/>
                  </a:lnTo>
                  <a:lnTo>
                    <a:pt x="274" y="1011"/>
                  </a:lnTo>
                  <a:lnTo>
                    <a:pt x="276" y="1009"/>
                  </a:lnTo>
                  <a:lnTo>
                    <a:pt x="278" y="1011"/>
                  </a:lnTo>
                  <a:lnTo>
                    <a:pt x="278" y="1013"/>
                  </a:lnTo>
                  <a:lnTo>
                    <a:pt x="280" y="1013"/>
                  </a:lnTo>
                  <a:lnTo>
                    <a:pt x="282" y="1011"/>
                  </a:lnTo>
                  <a:lnTo>
                    <a:pt x="284" y="1009"/>
                  </a:lnTo>
                  <a:lnTo>
                    <a:pt x="284" y="1007"/>
                  </a:lnTo>
                  <a:lnTo>
                    <a:pt x="286" y="1007"/>
                  </a:lnTo>
                  <a:lnTo>
                    <a:pt x="288" y="1007"/>
                  </a:lnTo>
                  <a:lnTo>
                    <a:pt x="288" y="1005"/>
                  </a:lnTo>
                  <a:lnTo>
                    <a:pt x="288" y="1004"/>
                  </a:lnTo>
                  <a:lnTo>
                    <a:pt x="289" y="1004"/>
                  </a:lnTo>
                  <a:lnTo>
                    <a:pt x="291" y="1004"/>
                  </a:lnTo>
                  <a:lnTo>
                    <a:pt x="293" y="1005"/>
                  </a:lnTo>
                  <a:lnTo>
                    <a:pt x="295" y="1005"/>
                  </a:lnTo>
                  <a:lnTo>
                    <a:pt x="297" y="1007"/>
                  </a:lnTo>
                  <a:lnTo>
                    <a:pt x="299" y="1007"/>
                  </a:lnTo>
                  <a:lnTo>
                    <a:pt x="299" y="1005"/>
                  </a:lnTo>
                  <a:lnTo>
                    <a:pt x="301" y="1004"/>
                  </a:lnTo>
                  <a:lnTo>
                    <a:pt x="303" y="1004"/>
                  </a:lnTo>
                  <a:lnTo>
                    <a:pt x="305" y="1002"/>
                  </a:lnTo>
                  <a:lnTo>
                    <a:pt x="305" y="1000"/>
                  </a:lnTo>
                  <a:lnTo>
                    <a:pt x="307" y="1000"/>
                  </a:lnTo>
                  <a:lnTo>
                    <a:pt x="308" y="1002"/>
                  </a:lnTo>
                  <a:lnTo>
                    <a:pt x="310" y="1004"/>
                  </a:lnTo>
                  <a:lnTo>
                    <a:pt x="312" y="1004"/>
                  </a:lnTo>
                  <a:lnTo>
                    <a:pt x="312" y="1002"/>
                  </a:lnTo>
                  <a:lnTo>
                    <a:pt x="310" y="1002"/>
                  </a:lnTo>
                  <a:lnTo>
                    <a:pt x="312" y="1000"/>
                  </a:lnTo>
                  <a:lnTo>
                    <a:pt x="314" y="1000"/>
                  </a:lnTo>
                  <a:lnTo>
                    <a:pt x="316" y="1000"/>
                  </a:lnTo>
                  <a:lnTo>
                    <a:pt x="318" y="1002"/>
                  </a:lnTo>
                  <a:lnTo>
                    <a:pt x="320" y="998"/>
                  </a:lnTo>
                  <a:lnTo>
                    <a:pt x="324" y="996"/>
                  </a:lnTo>
                  <a:lnTo>
                    <a:pt x="325" y="994"/>
                  </a:lnTo>
                  <a:lnTo>
                    <a:pt x="327" y="992"/>
                  </a:lnTo>
                  <a:lnTo>
                    <a:pt x="329" y="992"/>
                  </a:lnTo>
                  <a:lnTo>
                    <a:pt x="329" y="990"/>
                  </a:lnTo>
                  <a:lnTo>
                    <a:pt x="329" y="988"/>
                  </a:lnTo>
                  <a:lnTo>
                    <a:pt x="327" y="986"/>
                  </a:lnTo>
                  <a:lnTo>
                    <a:pt x="329" y="985"/>
                  </a:lnTo>
                  <a:lnTo>
                    <a:pt x="329" y="983"/>
                  </a:lnTo>
                  <a:lnTo>
                    <a:pt x="331" y="983"/>
                  </a:lnTo>
                  <a:lnTo>
                    <a:pt x="333" y="983"/>
                  </a:lnTo>
                  <a:lnTo>
                    <a:pt x="335" y="983"/>
                  </a:lnTo>
                  <a:lnTo>
                    <a:pt x="337" y="983"/>
                  </a:lnTo>
                  <a:lnTo>
                    <a:pt x="339" y="983"/>
                  </a:lnTo>
                  <a:lnTo>
                    <a:pt x="341" y="983"/>
                  </a:lnTo>
                  <a:lnTo>
                    <a:pt x="343" y="983"/>
                  </a:lnTo>
                  <a:lnTo>
                    <a:pt x="344" y="985"/>
                  </a:lnTo>
                  <a:lnTo>
                    <a:pt x="346" y="986"/>
                  </a:lnTo>
                  <a:lnTo>
                    <a:pt x="346" y="988"/>
                  </a:lnTo>
                  <a:lnTo>
                    <a:pt x="346" y="986"/>
                  </a:lnTo>
                  <a:lnTo>
                    <a:pt x="346" y="985"/>
                  </a:lnTo>
                  <a:lnTo>
                    <a:pt x="346" y="983"/>
                  </a:lnTo>
                  <a:lnTo>
                    <a:pt x="348" y="983"/>
                  </a:lnTo>
                  <a:lnTo>
                    <a:pt x="348" y="985"/>
                  </a:lnTo>
                  <a:lnTo>
                    <a:pt x="348" y="983"/>
                  </a:lnTo>
                  <a:lnTo>
                    <a:pt x="350" y="983"/>
                  </a:lnTo>
                  <a:lnTo>
                    <a:pt x="352" y="983"/>
                  </a:lnTo>
                  <a:lnTo>
                    <a:pt x="354" y="983"/>
                  </a:lnTo>
                  <a:lnTo>
                    <a:pt x="356" y="983"/>
                  </a:lnTo>
                  <a:lnTo>
                    <a:pt x="358" y="981"/>
                  </a:lnTo>
                  <a:lnTo>
                    <a:pt x="360" y="981"/>
                  </a:lnTo>
                  <a:lnTo>
                    <a:pt x="361" y="981"/>
                  </a:lnTo>
                  <a:lnTo>
                    <a:pt x="363" y="981"/>
                  </a:lnTo>
                  <a:lnTo>
                    <a:pt x="365" y="979"/>
                  </a:lnTo>
                  <a:lnTo>
                    <a:pt x="365" y="977"/>
                  </a:lnTo>
                  <a:lnTo>
                    <a:pt x="367" y="977"/>
                  </a:lnTo>
                  <a:lnTo>
                    <a:pt x="369" y="977"/>
                  </a:lnTo>
                  <a:lnTo>
                    <a:pt x="369" y="975"/>
                  </a:lnTo>
                  <a:lnTo>
                    <a:pt x="371" y="975"/>
                  </a:lnTo>
                  <a:lnTo>
                    <a:pt x="373" y="977"/>
                  </a:lnTo>
                  <a:lnTo>
                    <a:pt x="375" y="977"/>
                  </a:lnTo>
                  <a:lnTo>
                    <a:pt x="377" y="977"/>
                  </a:lnTo>
                  <a:lnTo>
                    <a:pt x="380" y="977"/>
                  </a:lnTo>
                  <a:lnTo>
                    <a:pt x="382" y="977"/>
                  </a:lnTo>
                  <a:lnTo>
                    <a:pt x="382" y="975"/>
                  </a:lnTo>
                  <a:lnTo>
                    <a:pt x="384" y="975"/>
                  </a:lnTo>
                  <a:lnTo>
                    <a:pt x="386" y="975"/>
                  </a:lnTo>
                  <a:lnTo>
                    <a:pt x="386" y="973"/>
                  </a:lnTo>
                  <a:lnTo>
                    <a:pt x="386" y="971"/>
                  </a:lnTo>
                  <a:lnTo>
                    <a:pt x="388" y="969"/>
                  </a:lnTo>
                  <a:lnTo>
                    <a:pt x="390" y="969"/>
                  </a:lnTo>
                  <a:lnTo>
                    <a:pt x="390" y="968"/>
                  </a:lnTo>
                  <a:lnTo>
                    <a:pt x="392" y="966"/>
                  </a:lnTo>
                  <a:lnTo>
                    <a:pt x="392" y="964"/>
                  </a:lnTo>
                  <a:lnTo>
                    <a:pt x="392" y="962"/>
                  </a:lnTo>
                  <a:lnTo>
                    <a:pt x="394" y="960"/>
                  </a:lnTo>
                  <a:lnTo>
                    <a:pt x="394" y="958"/>
                  </a:lnTo>
                  <a:lnTo>
                    <a:pt x="394" y="956"/>
                  </a:lnTo>
                  <a:lnTo>
                    <a:pt x="396" y="954"/>
                  </a:lnTo>
                  <a:lnTo>
                    <a:pt x="397" y="954"/>
                  </a:lnTo>
                  <a:lnTo>
                    <a:pt x="399" y="952"/>
                  </a:lnTo>
                  <a:lnTo>
                    <a:pt x="401" y="952"/>
                  </a:lnTo>
                  <a:lnTo>
                    <a:pt x="405" y="952"/>
                  </a:lnTo>
                  <a:lnTo>
                    <a:pt x="407" y="952"/>
                  </a:lnTo>
                  <a:lnTo>
                    <a:pt x="409" y="952"/>
                  </a:lnTo>
                  <a:lnTo>
                    <a:pt x="411" y="952"/>
                  </a:lnTo>
                  <a:lnTo>
                    <a:pt x="414" y="952"/>
                  </a:lnTo>
                  <a:lnTo>
                    <a:pt x="420" y="952"/>
                  </a:lnTo>
                  <a:lnTo>
                    <a:pt x="422" y="952"/>
                  </a:lnTo>
                  <a:lnTo>
                    <a:pt x="424" y="950"/>
                  </a:lnTo>
                  <a:lnTo>
                    <a:pt x="426" y="950"/>
                  </a:lnTo>
                  <a:lnTo>
                    <a:pt x="426" y="952"/>
                  </a:lnTo>
                  <a:lnTo>
                    <a:pt x="430" y="952"/>
                  </a:lnTo>
                  <a:lnTo>
                    <a:pt x="430" y="950"/>
                  </a:lnTo>
                  <a:lnTo>
                    <a:pt x="433" y="950"/>
                  </a:lnTo>
                  <a:lnTo>
                    <a:pt x="435" y="949"/>
                  </a:lnTo>
                  <a:lnTo>
                    <a:pt x="437" y="947"/>
                  </a:lnTo>
                  <a:lnTo>
                    <a:pt x="437" y="945"/>
                  </a:lnTo>
                  <a:lnTo>
                    <a:pt x="435" y="945"/>
                  </a:lnTo>
                  <a:lnTo>
                    <a:pt x="433" y="945"/>
                  </a:lnTo>
                  <a:lnTo>
                    <a:pt x="432" y="945"/>
                  </a:lnTo>
                  <a:lnTo>
                    <a:pt x="430" y="947"/>
                  </a:lnTo>
                  <a:lnTo>
                    <a:pt x="424" y="945"/>
                  </a:lnTo>
                  <a:lnTo>
                    <a:pt x="422" y="945"/>
                  </a:lnTo>
                  <a:lnTo>
                    <a:pt x="420" y="943"/>
                  </a:lnTo>
                  <a:lnTo>
                    <a:pt x="418" y="943"/>
                  </a:lnTo>
                  <a:lnTo>
                    <a:pt x="414" y="943"/>
                  </a:lnTo>
                  <a:lnTo>
                    <a:pt x="414" y="945"/>
                  </a:lnTo>
                  <a:lnTo>
                    <a:pt x="413" y="945"/>
                  </a:lnTo>
                  <a:lnTo>
                    <a:pt x="409" y="945"/>
                  </a:lnTo>
                  <a:lnTo>
                    <a:pt x="407" y="945"/>
                  </a:lnTo>
                  <a:lnTo>
                    <a:pt x="405" y="945"/>
                  </a:lnTo>
                  <a:lnTo>
                    <a:pt x="403" y="945"/>
                  </a:lnTo>
                  <a:lnTo>
                    <a:pt x="401" y="945"/>
                  </a:lnTo>
                  <a:lnTo>
                    <a:pt x="399" y="945"/>
                  </a:lnTo>
                  <a:lnTo>
                    <a:pt x="397" y="945"/>
                  </a:lnTo>
                  <a:lnTo>
                    <a:pt x="396" y="945"/>
                  </a:lnTo>
                  <a:lnTo>
                    <a:pt x="394" y="945"/>
                  </a:lnTo>
                  <a:lnTo>
                    <a:pt x="392" y="947"/>
                  </a:lnTo>
                  <a:lnTo>
                    <a:pt x="390" y="945"/>
                  </a:lnTo>
                  <a:lnTo>
                    <a:pt x="386" y="945"/>
                  </a:lnTo>
                  <a:lnTo>
                    <a:pt x="384" y="945"/>
                  </a:lnTo>
                  <a:lnTo>
                    <a:pt x="382" y="945"/>
                  </a:lnTo>
                  <a:lnTo>
                    <a:pt x="382" y="943"/>
                  </a:lnTo>
                  <a:lnTo>
                    <a:pt x="380" y="943"/>
                  </a:lnTo>
                  <a:lnTo>
                    <a:pt x="378" y="945"/>
                  </a:lnTo>
                  <a:lnTo>
                    <a:pt x="378" y="947"/>
                  </a:lnTo>
                  <a:lnTo>
                    <a:pt x="377" y="947"/>
                  </a:lnTo>
                  <a:lnTo>
                    <a:pt x="375" y="949"/>
                  </a:lnTo>
                  <a:lnTo>
                    <a:pt x="371" y="950"/>
                  </a:lnTo>
                  <a:lnTo>
                    <a:pt x="369" y="952"/>
                  </a:lnTo>
                  <a:lnTo>
                    <a:pt x="365" y="954"/>
                  </a:lnTo>
                  <a:lnTo>
                    <a:pt x="365" y="956"/>
                  </a:lnTo>
                  <a:lnTo>
                    <a:pt x="363" y="956"/>
                  </a:lnTo>
                  <a:lnTo>
                    <a:pt x="361" y="960"/>
                  </a:lnTo>
                  <a:lnTo>
                    <a:pt x="360" y="962"/>
                  </a:lnTo>
                  <a:lnTo>
                    <a:pt x="356" y="964"/>
                  </a:lnTo>
                  <a:lnTo>
                    <a:pt x="354" y="964"/>
                  </a:lnTo>
                  <a:lnTo>
                    <a:pt x="352" y="966"/>
                  </a:lnTo>
                  <a:lnTo>
                    <a:pt x="350" y="968"/>
                  </a:lnTo>
                  <a:lnTo>
                    <a:pt x="350" y="969"/>
                  </a:lnTo>
                  <a:lnTo>
                    <a:pt x="348" y="969"/>
                  </a:lnTo>
                  <a:lnTo>
                    <a:pt x="344" y="966"/>
                  </a:lnTo>
                  <a:lnTo>
                    <a:pt x="343" y="966"/>
                  </a:lnTo>
                  <a:lnTo>
                    <a:pt x="341" y="966"/>
                  </a:lnTo>
                  <a:lnTo>
                    <a:pt x="339" y="966"/>
                  </a:lnTo>
                  <a:lnTo>
                    <a:pt x="335" y="966"/>
                  </a:lnTo>
                  <a:lnTo>
                    <a:pt x="333" y="966"/>
                  </a:lnTo>
                  <a:lnTo>
                    <a:pt x="331" y="966"/>
                  </a:lnTo>
                  <a:lnTo>
                    <a:pt x="329" y="966"/>
                  </a:lnTo>
                  <a:lnTo>
                    <a:pt x="327" y="969"/>
                  </a:lnTo>
                  <a:lnTo>
                    <a:pt x="325" y="971"/>
                  </a:lnTo>
                  <a:lnTo>
                    <a:pt x="324" y="973"/>
                  </a:lnTo>
                  <a:lnTo>
                    <a:pt x="322" y="975"/>
                  </a:lnTo>
                  <a:lnTo>
                    <a:pt x="320" y="975"/>
                  </a:lnTo>
                  <a:lnTo>
                    <a:pt x="318" y="975"/>
                  </a:lnTo>
                  <a:lnTo>
                    <a:pt x="316" y="975"/>
                  </a:lnTo>
                  <a:lnTo>
                    <a:pt x="316" y="973"/>
                  </a:lnTo>
                  <a:lnTo>
                    <a:pt x="314" y="973"/>
                  </a:lnTo>
                  <a:lnTo>
                    <a:pt x="312" y="975"/>
                  </a:lnTo>
                  <a:lnTo>
                    <a:pt x="310" y="977"/>
                  </a:lnTo>
                  <a:lnTo>
                    <a:pt x="308" y="977"/>
                  </a:lnTo>
                  <a:lnTo>
                    <a:pt x="307" y="977"/>
                  </a:lnTo>
                  <a:lnTo>
                    <a:pt x="305" y="975"/>
                  </a:lnTo>
                  <a:lnTo>
                    <a:pt x="303" y="975"/>
                  </a:lnTo>
                  <a:lnTo>
                    <a:pt x="301" y="973"/>
                  </a:lnTo>
                  <a:lnTo>
                    <a:pt x="299" y="975"/>
                  </a:lnTo>
                  <a:lnTo>
                    <a:pt x="297" y="975"/>
                  </a:lnTo>
                  <a:lnTo>
                    <a:pt x="295" y="975"/>
                  </a:lnTo>
                  <a:lnTo>
                    <a:pt x="293" y="973"/>
                  </a:lnTo>
                  <a:lnTo>
                    <a:pt x="291" y="971"/>
                  </a:lnTo>
                  <a:lnTo>
                    <a:pt x="291" y="969"/>
                  </a:lnTo>
                  <a:lnTo>
                    <a:pt x="289" y="969"/>
                  </a:lnTo>
                  <a:lnTo>
                    <a:pt x="288" y="968"/>
                  </a:lnTo>
                  <a:lnTo>
                    <a:pt x="288" y="966"/>
                  </a:lnTo>
                  <a:lnTo>
                    <a:pt x="289" y="964"/>
                  </a:lnTo>
                  <a:lnTo>
                    <a:pt x="291" y="962"/>
                  </a:lnTo>
                  <a:lnTo>
                    <a:pt x="293" y="958"/>
                  </a:lnTo>
                  <a:lnTo>
                    <a:pt x="293" y="956"/>
                  </a:lnTo>
                  <a:lnTo>
                    <a:pt x="295" y="954"/>
                  </a:lnTo>
                  <a:lnTo>
                    <a:pt x="295" y="952"/>
                  </a:lnTo>
                  <a:lnTo>
                    <a:pt x="295" y="950"/>
                  </a:lnTo>
                  <a:lnTo>
                    <a:pt x="293" y="950"/>
                  </a:lnTo>
                  <a:lnTo>
                    <a:pt x="293" y="949"/>
                  </a:lnTo>
                  <a:lnTo>
                    <a:pt x="293" y="947"/>
                  </a:lnTo>
                  <a:lnTo>
                    <a:pt x="291" y="947"/>
                  </a:lnTo>
                  <a:lnTo>
                    <a:pt x="291" y="949"/>
                  </a:lnTo>
                  <a:lnTo>
                    <a:pt x="291" y="950"/>
                  </a:lnTo>
                  <a:lnTo>
                    <a:pt x="289" y="950"/>
                  </a:lnTo>
                  <a:lnTo>
                    <a:pt x="288" y="950"/>
                  </a:lnTo>
                  <a:lnTo>
                    <a:pt x="286" y="950"/>
                  </a:lnTo>
                  <a:lnTo>
                    <a:pt x="286" y="952"/>
                  </a:lnTo>
                  <a:lnTo>
                    <a:pt x="286" y="950"/>
                  </a:lnTo>
                  <a:lnTo>
                    <a:pt x="288" y="952"/>
                  </a:lnTo>
                  <a:lnTo>
                    <a:pt x="286" y="952"/>
                  </a:lnTo>
                  <a:lnTo>
                    <a:pt x="286" y="954"/>
                  </a:lnTo>
                  <a:lnTo>
                    <a:pt x="284" y="954"/>
                  </a:lnTo>
                  <a:lnTo>
                    <a:pt x="282" y="956"/>
                  </a:lnTo>
                  <a:lnTo>
                    <a:pt x="280" y="956"/>
                  </a:lnTo>
                  <a:lnTo>
                    <a:pt x="280" y="954"/>
                  </a:lnTo>
                  <a:lnTo>
                    <a:pt x="278" y="958"/>
                  </a:lnTo>
                  <a:lnTo>
                    <a:pt x="278" y="960"/>
                  </a:lnTo>
                  <a:lnTo>
                    <a:pt x="276" y="958"/>
                  </a:lnTo>
                  <a:lnTo>
                    <a:pt x="276" y="960"/>
                  </a:lnTo>
                  <a:lnTo>
                    <a:pt x="276" y="962"/>
                  </a:lnTo>
                  <a:lnTo>
                    <a:pt x="276" y="964"/>
                  </a:lnTo>
                  <a:lnTo>
                    <a:pt x="274" y="964"/>
                  </a:lnTo>
                  <a:lnTo>
                    <a:pt x="274" y="966"/>
                  </a:lnTo>
                  <a:lnTo>
                    <a:pt x="274" y="968"/>
                  </a:lnTo>
                  <a:lnTo>
                    <a:pt x="272" y="968"/>
                  </a:lnTo>
                  <a:lnTo>
                    <a:pt x="271" y="966"/>
                  </a:lnTo>
                  <a:lnTo>
                    <a:pt x="269" y="964"/>
                  </a:lnTo>
                  <a:lnTo>
                    <a:pt x="269" y="966"/>
                  </a:lnTo>
                  <a:lnTo>
                    <a:pt x="267" y="966"/>
                  </a:lnTo>
                  <a:lnTo>
                    <a:pt x="265" y="964"/>
                  </a:lnTo>
                  <a:lnTo>
                    <a:pt x="265" y="966"/>
                  </a:lnTo>
                  <a:lnTo>
                    <a:pt x="265" y="968"/>
                  </a:lnTo>
                  <a:lnTo>
                    <a:pt x="267" y="969"/>
                  </a:lnTo>
                  <a:lnTo>
                    <a:pt x="267" y="973"/>
                  </a:lnTo>
                  <a:lnTo>
                    <a:pt x="265" y="973"/>
                  </a:lnTo>
                  <a:lnTo>
                    <a:pt x="265" y="975"/>
                  </a:lnTo>
                  <a:lnTo>
                    <a:pt x="265" y="977"/>
                  </a:lnTo>
                  <a:lnTo>
                    <a:pt x="263" y="975"/>
                  </a:lnTo>
                  <a:lnTo>
                    <a:pt x="263" y="981"/>
                  </a:lnTo>
                  <a:lnTo>
                    <a:pt x="265" y="983"/>
                  </a:lnTo>
                  <a:lnTo>
                    <a:pt x="265" y="985"/>
                  </a:lnTo>
                  <a:lnTo>
                    <a:pt x="263" y="985"/>
                  </a:lnTo>
                  <a:lnTo>
                    <a:pt x="263" y="988"/>
                  </a:lnTo>
                  <a:lnTo>
                    <a:pt x="261" y="988"/>
                  </a:lnTo>
                  <a:lnTo>
                    <a:pt x="259" y="988"/>
                  </a:lnTo>
                  <a:lnTo>
                    <a:pt x="259" y="990"/>
                  </a:lnTo>
                  <a:lnTo>
                    <a:pt x="259" y="992"/>
                  </a:lnTo>
                  <a:lnTo>
                    <a:pt x="259" y="996"/>
                  </a:lnTo>
                  <a:lnTo>
                    <a:pt x="259" y="998"/>
                  </a:lnTo>
                  <a:lnTo>
                    <a:pt x="257" y="998"/>
                  </a:lnTo>
                  <a:lnTo>
                    <a:pt x="257" y="1000"/>
                  </a:lnTo>
                  <a:lnTo>
                    <a:pt x="255" y="1002"/>
                  </a:lnTo>
                  <a:lnTo>
                    <a:pt x="253" y="1000"/>
                  </a:lnTo>
                  <a:lnTo>
                    <a:pt x="252" y="1000"/>
                  </a:lnTo>
                  <a:lnTo>
                    <a:pt x="252" y="1002"/>
                  </a:lnTo>
                  <a:lnTo>
                    <a:pt x="253" y="1004"/>
                  </a:lnTo>
                  <a:lnTo>
                    <a:pt x="253" y="1005"/>
                  </a:lnTo>
                  <a:lnTo>
                    <a:pt x="253" y="1007"/>
                  </a:lnTo>
                  <a:lnTo>
                    <a:pt x="255" y="1007"/>
                  </a:lnTo>
                  <a:lnTo>
                    <a:pt x="259" y="1009"/>
                  </a:lnTo>
                  <a:lnTo>
                    <a:pt x="259" y="1011"/>
                  </a:lnTo>
                  <a:lnTo>
                    <a:pt x="257" y="1011"/>
                  </a:lnTo>
                  <a:lnTo>
                    <a:pt x="255" y="1011"/>
                  </a:lnTo>
                  <a:lnTo>
                    <a:pt x="253" y="1013"/>
                  </a:lnTo>
                  <a:lnTo>
                    <a:pt x="252" y="1013"/>
                  </a:lnTo>
                  <a:lnTo>
                    <a:pt x="250" y="1013"/>
                  </a:lnTo>
                  <a:lnTo>
                    <a:pt x="248" y="1015"/>
                  </a:lnTo>
                  <a:lnTo>
                    <a:pt x="250" y="1015"/>
                  </a:lnTo>
                  <a:lnTo>
                    <a:pt x="252" y="1015"/>
                  </a:lnTo>
                  <a:lnTo>
                    <a:pt x="253" y="1013"/>
                  </a:lnTo>
                  <a:lnTo>
                    <a:pt x="255" y="1013"/>
                  </a:lnTo>
                  <a:lnTo>
                    <a:pt x="257" y="1013"/>
                  </a:lnTo>
                  <a:lnTo>
                    <a:pt x="257" y="1015"/>
                  </a:lnTo>
                  <a:lnTo>
                    <a:pt x="257" y="1013"/>
                  </a:lnTo>
                  <a:lnTo>
                    <a:pt x="259" y="1013"/>
                  </a:lnTo>
                  <a:lnTo>
                    <a:pt x="261" y="1013"/>
                  </a:lnTo>
                  <a:lnTo>
                    <a:pt x="259" y="1015"/>
                  </a:lnTo>
                  <a:lnTo>
                    <a:pt x="261" y="1015"/>
                  </a:lnTo>
                  <a:lnTo>
                    <a:pt x="261" y="1017"/>
                  </a:lnTo>
                  <a:lnTo>
                    <a:pt x="259" y="1017"/>
                  </a:lnTo>
                  <a:lnTo>
                    <a:pt x="255" y="1021"/>
                  </a:lnTo>
                  <a:lnTo>
                    <a:pt x="255" y="1022"/>
                  </a:lnTo>
                  <a:lnTo>
                    <a:pt x="255" y="1021"/>
                  </a:lnTo>
                  <a:lnTo>
                    <a:pt x="257" y="1021"/>
                  </a:lnTo>
                  <a:lnTo>
                    <a:pt x="259" y="1021"/>
                  </a:lnTo>
                  <a:lnTo>
                    <a:pt x="259" y="1019"/>
                  </a:lnTo>
                  <a:lnTo>
                    <a:pt x="261" y="1017"/>
                  </a:lnTo>
                  <a:lnTo>
                    <a:pt x="261" y="1015"/>
                  </a:lnTo>
                  <a:lnTo>
                    <a:pt x="261" y="1013"/>
                  </a:lnTo>
                  <a:lnTo>
                    <a:pt x="263" y="1013"/>
                  </a:lnTo>
                  <a:lnTo>
                    <a:pt x="263" y="1015"/>
                  </a:lnTo>
                  <a:lnTo>
                    <a:pt x="263" y="1017"/>
                  </a:lnTo>
                  <a:lnTo>
                    <a:pt x="261" y="1019"/>
                  </a:lnTo>
                  <a:lnTo>
                    <a:pt x="263" y="1021"/>
                  </a:lnTo>
                  <a:lnTo>
                    <a:pt x="261" y="1021"/>
                  </a:lnTo>
                  <a:lnTo>
                    <a:pt x="261" y="1022"/>
                  </a:lnTo>
                  <a:lnTo>
                    <a:pt x="263" y="1022"/>
                  </a:lnTo>
                  <a:lnTo>
                    <a:pt x="263" y="1024"/>
                  </a:lnTo>
                  <a:lnTo>
                    <a:pt x="261" y="1024"/>
                  </a:lnTo>
                  <a:lnTo>
                    <a:pt x="263" y="1028"/>
                  </a:lnTo>
                  <a:lnTo>
                    <a:pt x="261" y="1026"/>
                  </a:lnTo>
                  <a:lnTo>
                    <a:pt x="259" y="1026"/>
                  </a:lnTo>
                  <a:lnTo>
                    <a:pt x="257" y="1026"/>
                  </a:lnTo>
                  <a:lnTo>
                    <a:pt x="255" y="1026"/>
                  </a:lnTo>
                  <a:lnTo>
                    <a:pt x="253" y="1026"/>
                  </a:lnTo>
                  <a:lnTo>
                    <a:pt x="252" y="1024"/>
                  </a:lnTo>
                  <a:lnTo>
                    <a:pt x="248" y="1024"/>
                  </a:lnTo>
                  <a:lnTo>
                    <a:pt x="246" y="1024"/>
                  </a:lnTo>
                  <a:lnTo>
                    <a:pt x="244" y="1024"/>
                  </a:lnTo>
                  <a:lnTo>
                    <a:pt x="242" y="1024"/>
                  </a:lnTo>
                  <a:lnTo>
                    <a:pt x="240" y="1024"/>
                  </a:lnTo>
                  <a:lnTo>
                    <a:pt x="238" y="1024"/>
                  </a:lnTo>
                  <a:lnTo>
                    <a:pt x="233" y="1024"/>
                  </a:lnTo>
                  <a:lnTo>
                    <a:pt x="233" y="1022"/>
                  </a:lnTo>
                  <a:lnTo>
                    <a:pt x="227" y="1022"/>
                  </a:lnTo>
                  <a:lnTo>
                    <a:pt x="227" y="1024"/>
                  </a:lnTo>
                  <a:lnTo>
                    <a:pt x="219" y="1024"/>
                  </a:lnTo>
                  <a:lnTo>
                    <a:pt x="219" y="1022"/>
                  </a:lnTo>
                  <a:lnTo>
                    <a:pt x="204" y="1022"/>
                  </a:lnTo>
                  <a:lnTo>
                    <a:pt x="202" y="1024"/>
                  </a:lnTo>
                  <a:lnTo>
                    <a:pt x="185" y="1024"/>
                  </a:lnTo>
                  <a:lnTo>
                    <a:pt x="181" y="1024"/>
                  </a:lnTo>
                  <a:lnTo>
                    <a:pt x="180" y="1024"/>
                  </a:lnTo>
                  <a:lnTo>
                    <a:pt x="178" y="1024"/>
                  </a:lnTo>
                  <a:lnTo>
                    <a:pt x="176" y="1024"/>
                  </a:lnTo>
                  <a:lnTo>
                    <a:pt x="163" y="1024"/>
                  </a:lnTo>
                  <a:lnTo>
                    <a:pt x="159" y="1024"/>
                  </a:lnTo>
                  <a:lnTo>
                    <a:pt x="155" y="1024"/>
                  </a:lnTo>
                  <a:lnTo>
                    <a:pt x="142" y="1024"/>
                  </a:lnTo>
                  <a:lnTo>
                    <a:pt x="134" y="1024"/>
                  </a:lnTo>
                  <a:lnTo>
                    <a:pt x="134" y="1026"/>
                  </a:lnTo>
                  <a:lnTo>
                    <a:pt x="132" y="1026"/>
                  </a:lnTo>
                  <a:lnTo>
                    <a:pt x="128" y="1026"/>
                  </a:lnTo>
                  <a:lnTo>
                    <a:pt x="123" y="1026"/>
                  </a:lnTo>
                  <a:lnTo>
                    <a:pt x="121" y="1026"/>
                  </a:lnTo>
                  <a:lnTo>
                    <a:pt x="119" y="1026"/>
                  </a:lnTo>
                  <a:lnTo>
                    <a:pt x="117" y="1026"/>
                  </a:lnTo>
                  <a:lnTo>
                    <a:pt x="115" y="1026"/>
                  </a:lnTo>
                  <a:lnTo>
                    <a:pt x="106" y="1026"/>
                  </a:lnTo>
                  <a:lnTo>
                    <a:pt x="104" y="1026"/>
                  </a:lnTo>
                  <a:lnTo>
                    <a:pt x="102" y="1026"/>
                  </a:lnTo>
                  <a:lnTo>
                    <a:pt x="98" y="1026"/>
                  </a:lnTo>
                  <a:lnTo>
                    <a:pt x="87" y="1026"/>
                  </a:lnTo>
                  <a:lnTo>
                    <a:pt x="85" y="1026"/>
                  </a:lnTo>
                  <a:lnTo>
                    <a:pt x="81" y="1026"/>
                  </a:lnTo>
                  <a:lnTo>
                    <a:pt x="81" y="1028"/>
                  </a:lnTo>
                  <a:lnTo>
                    <a:pt x="72" y="1028"/>
                  </a:lnTo>
                  <a:lnTo>
                    <a:pt x="66" y="1028"/>
                  </a:lnTo>
                  <a:lnTo>
                    <a:pt x="55" y="1028"/>
                  </a:lnTo>
                  <a:lnTo>
                    <a:pt x="53" y="1028"/>
                  </a:lnTo>
                  <a:lnTo>
                    <a:pt x="51" y="1028"/>
                  </a:lnTo>
                  <a:lnTo>
                    <a:pt x="49" y="1028"/>
                  </a:lnTo>
                  <a:lnTo>
                    <a:pt x="45" y="1030"/>
                  </a:lnTo>
                  <a:lnTo>
                    <a:pt x="43" y="1030"/>
                  </a:lnTo>
                  <a:lnTo>
                    <a:pt x="41" y="1030"/>
                  </a:lnTo>
                  <a:lnTo>
                    <a:pt x="39" y="1030"/>
                  </a:lnTo>
                  <a:lnTo>
                    <a:pt x="38" y="1030"/>
                  </a:lnTo>
                  <a:lnTo>
                    <a:pt x="36" y="1030"/>
                  </a:lnTo>
                  <a:lnTo>
                    <a:pt x="36" y="1032"/>
                  </a:lnTo>
                  <a:lnTo>
                    <a:pt x="34" y="1032"/>
                  </a:lnTo>
                  <a:lnTo>
                    <a:pt x="32" y="1032"/>
                  </a:lnTo>
                  <a:lnTo>
                    <a:pt x="30" y="1032"/>
                  </a:lnTo>
                  <a:lnTo>
                    <a:pt x="26" y="1032"/>
                  </a:lnTo>
                  <a:lnTo>
                    <a:pt x="24" y="1032"/>
                  </a:lnTo>
                  <a:lnTo>
                    <a:pt x="22" y="1032"/>
                  </a:lnTo>
                  <a:lnTo>
                    <a:pt x="20" y="1034"/>
                  </a:lnTo>
                  <a:lnTo>
                    <a:pt x="17" y="1034"/>
                  </a:lnTo>
                  <a:lnTo>
                    <a:pt x="15" y="1034"/>
                  </a:lnTo>
                  <a:lnTo>
                    <a:pt x="13" y="1034"/>
                  </a:lnTo>
                  <a:lnTo>
                    <a:pt x="13" y="1032"/>
                  </a:lnTo>
                  <a:lnTo>
                    <a:pt x="13" y="1024"/>
                  </a:lnTo>
                  <a:lnTo>
                    <a:pt x="13" y="1022"/>
                  </a:lnTo>
                  <a:lnTo>
                    <a:pt x="13" y="1019"/>
                  </a:lnTo>
                  <a:lnTo>
                    <a:pt x="13" y="1013"/>
                  </a:lnTo>
                  <a:lnTo>
                    <a:pt x="13" y="1005"/>
                  </a:lnTo>
                  <a:lnTo>
                    <a:pt x="13" y="1004"/>
                  </a:lnTo>
                  <a:lnTo>
                    <a:pt x="13" y="1002"/>
                  </a:lnTo>
                  <a:lnTo>
                    <a:pt x="13" y="1000"/>
                  </a:lnTo>
                  <a:lnTo>
                    <a:pt x="15" y="1000"/>
                  </a:lnTo>
                  <a:lnTo>
                    <a:pt x="15" y="998"/>
                  </a:lnTo>
                  <a:lnTo>
                    <a:pt x="17" y="996"/>
                  </a:lnTo>
                  <a:lnTo>
                    <a:pt x="17" y="992"/>
                  </a:lnTo>
                  <a:lnTo>
                    <a:pt x="17" y="990"/>
                  </a:lnTo>
                  <a:lnTo>
                    <a:pt x="17" y="988"/>
                  </a:lnTo>
                  <a:lnTo>
                    <a:pt x="17" y="986"/>
                  </a:lnTo>
                  <a:lnTo>
                    <a:pt x="17" y="985"/>
                  </a:lnTo>
                  <a:lnTo>
                    <a:pt x="19" y="983"/>
                  </a:lnTo>
                  <a:lnTo>
                    <a:pt x="19" y="981"/>
                  </a:lnTo>
                  <a:lnTo>
                    <a:pt x="19" y="979"/>
                  </a:lnTo>
                  <a:lnTo>
                    <a:pt x="19" y="977"/>
                  </a:lnTo>
                  <a:lnTo>
                    <a:pt x="20" y="975"/>
                  </a:lnTo>
                  <a:lnTo>
                    <a:pt x="22" y="973"/>
                  </a:lnTo>
                  <a:lnTo>
                    <a:pt x="22" y="971"/>
                  </a:lnTo>
                  <a:lnTo>
                    <a:pt x="24" y="969"/>
                  </a:lnTo>
                  <a:lnTo>
                    <a:pt x="24" y="968"/>
                  </a:lnTo>
                  <a:lnTo>
                    <a:pt x="26" y="966"/>
                  </a:lnTo>
                  <a:lnTo>
                    <a:pt x="26" y="964"/>
                  </a:lnTo>
                  <a:lnTo>
                    <a:pt x="26" y="962"/>
                  </a:lnTo>
                  <a:lnTo>
                    <a:pt x="26" y="960"/>
                  </a:lnTo>
                  <a:lnTo>
                    <a:pt x="26" y="958"/>
                  </a:lnTo>
                  <a:lnTo>
                    <a:pt x="26" y="956"/>
                  </a:lnTo>
                  <a:lnTo>
                    <a:pt x="24" y="954"/>
                  </a:lnTo>
                  <a:lnTo>
                    <a:pt x="24" y="952"/>
                  </a:lnTo>
                  <a:lnTo>
                    <a:pt x="24" y="950"/>
                  </a:lnTo>
                  <a:lnTo>
                    <a:pt x="22" y="949"/>
                  </a:lnTo>
                  <a:lnTo>
                    <a:pt x="22" y="947"/>
                  </a:lnTo>
                  <a:lnTo>
                    <a:pt x="20" y="945"/>
                  </a:lnTo>
                  <a:lnTo>
                    <a:pt x="20" y="943"/>
                  </a:lnTo>
                  <a:lnTo>
                    <a:pt x="22" y="941"/>
                  </a:lnTo>
                  <a:lnTo>
                    <a:pt x="22" y="939"/>
                  </a:lnTo>
                  <a:lnTo>
                    <a:pt x="22" y="937"/>
                  </a:lnTo>
                  <a:lnTo>
                    <a:pt x="24" y="935"/>
                  </a:lnTo>
                  <a:lnTo>
                    <a:pt x="24" y="933"/>
                  </a:lnTo>
                  <a:lnTo>
                    <a:pt x="24" y="932"/>
                  </a:lnTo>
                  <a:lnTo>
                    <a:pt x="26" y="930"/>
                  </a:lnTo>
                  <a:lnTo>
                    <a:pt x="26" y="928"/>
                  </a:lnTo>
                  <a:lnTo>
                    <a:pt x="28" y="926"/>
                  </a:lnTo>
                  <a:lnTo>
                    <a:pt x="28" y="924"/>
                  </a:lnTo>
                  <a:lnTo>
                    <a:pt x="30" y="924"/>
                  </a:lnTo>
                  <a:lnTo>
                    <a:pt x="30" y="922"/>
                  </a:lnTo>
                  <a:lnTo>
                    <a:pt x="32" y="922"/>
                  </a:lnTo>
                  <a:lnTo>
                    <a:pt x="34" y="920"/>
                  </a:lnTo>
                  <a:lnTo>
                    <a:pt x="36" y="920"/>
                  </a:lnTo>
                  <a:lnTo>
                    <a:pt x="38" y="920"/>
                  </a:lnTo>
                  <a:lnTo>
                    <a:pt x="39" y="918"/>
                  </a:lnTo>
                  <a:lnTo>
                    <a:pt x="41" y="918"/>
                  </a:lnTo>
                  <a:lnTo>
                    <a:pt x="41" y="916"/>
                  </a:lnTo>
                  <a:lnTo>
                    <a:pt x="41" y="915"/>
                  </a:lnTo>
                  <a:lnTo>
                    <a:pt x="41" y="913"/>
                  </a:lnTo>
                  <a:lnTo>
                    <a:pt x="39" y="911"/>
                  </a:lnTo>
                  <a:lnTo>
                    <a:pt x="39" y="909"/>
                  </a:lnTo>
                  <a:lnTo>
                    <a:pt x="39" y="907"/>
                  </a:lnTo>
                  <a:lnTo>
                    <a:pt x="39" y="905"/>
                  </a:lnTo>
                  <a:lnTo>
                    <a:pt x="39" y="901"/>
                  </a:lnTo>
                  <a:lnTo>
                    <a:pt x="39" y="899"/>
                  </a:lnTo>
                  <a:lnTo>
                    <a:pt x="39" y="897"/>
                  </a:lnTo>
                  <a:lnTo>
                    <a:pt x="39" y="896"/>
                  </a:lnTo>
                  <a:lnTo>
                    <a:pt x="38" y="894"/>
                  </a:lnTo>
                  <a:lnTo>
                    <a:pt x="38" y="892"/>
                  </a:lnTo>
                  <a:lnTo>
                    <a:pt x="36" y="892"/>
                  </a:lnTo>
                  <a:lnTo>
                    <a:pt x="32" y="892"/>
                  </a:lnTo>
                  <a:lnTo>
                    <a:pt x="30" y="892"/>
                  </a:lnTo>
                  <a:lnTo>
                    <a:pt x="28" y="890"/>
                  </a:lnTo>
                  <a:lnTo>
                    <a:pt x="26" y="890"/>
                  </a:lnTo>
                  <a:lnTo>
                    <a:pt x="26" y="888"/>
                  </a:lnTo>
                  <a:lnTo>
                    <a:pt x="24" y="888"/>
                  </a:lnTo>
                  <a:lnTo>
                    <a:pt x="24" y="886"/>
                  </a:lnTo>
                  <a:lnTo>
                    <a:pt x="22" y="886"/>
                  </a:lnTo>
                  <a:lnTo>
                    <a:pt x="22" y="884"/>
                  </a:lnTo>
                  <a:lnTo>
                    <a:pt x="20" y="882"/>
                  </a:lnTo>
                  <a:lnTo>
                    <a:pt x="20" y="880"/>
                  </a:lnTo>
                  <a:lnTo>
                    <a:pt x="20" y="879"/>
                  </a:lnTo>
                  <a:lnTo>
                    <a:pt x="20" y="877"/>
                  </a:lnTo>
                  <a:lnTo>
                    <a:pt x="20" y="873"/>
                  </a:lnTo>
                  <a:lnTo>
                    <a:pt x="20" y="871"/>
                  </a:lnTo>
                  <a:lnTo>
                    <a:pt x="20" y="869"/>
                  </a:lnTo>
                  <a:lnTo>
                    <a:pt x="22" y="867"/>
                  </a:lnTo>
                  <a:lnTo>
                    <a:pt x="24" y="865"/>
                  </a:lnTo>
                  <a:lnTo>
                    <a:pt x="24" y="863"/>
                  </a:lnTo>
                  <a:lnTo>
                    <a:pt x="26" y="861"/>
                  </a:lnTo>
                  <a:lnTo>
                    <a:pt x="26" y="860"/>
                  </a:lnTo>
                  <a:lnTo>
                    <a:pt x="26" y="858"/>
                  </a:lnTo>
                  <a:lnTo>
                    <a:pt x="26" y="856"/>
                  </a:lnTo>
                  <a:lnTo>
                    <a:pt x="24" y="854"/>
                  </a:lnTo>
                  <a:lnTo>
                    <a:pt x="24" y="850"/>
                  </a:lnTo>
                  <a:lnTo>
                    <a:pt x="24" y="848"/>
                  </a:lnTo>
                  <a:lnTo>
                    <a:pt x="24" y="846"/>
                  </a:lnTo>
                  <a:lnTo>
                    <a:pt x="26" y="844"/>
                  </a:lnTo>
                  <a:lnTo>
                    <a:pt x="26" y="843"/>
                  </a:lnTo>
                  <a:lnTo>
                    <a:pt x="26" y="839"/>
                  </a:lnTo>
                  <a:lnTo>
                    <a:pt x="26" y="837"/>
                  </a:lnTo>
                  <a:lnTo>
                    <a:pt x="26" y="835"/>
                  </a:lnTo>
                  <a:lnTo>
                    <a:pt x="24" y="833"/>
                  </a:lnTo>
                  <a:lnTo>
                    <a:pt x="24" y="831"/>
                  </a:lnTo>
                  <a:lnTo>
                    <a:pt x="22" y="831"/>
                  </a:lnTo>
                  <a:lnTo>
                    <a:pt x="20" y="829"/>
                  </a:lnTo>
                  <a:lnTo>
                    <a:pt x="20" y="827"/>
                  </a:lnTo>
                  <a:lnTo>
                    <a:pt x="19" y="827"/>
                  </a:lnTo>
                  <a:lnTo>
                    <a:pt x="17" y="826"/>
                  </a:lnTo>
                  <a:lnTo>
                    <a:pt x="17" y="824"/>
                  </a:lnTo>
                  <a:lnTo>
                    <a:pt x="15" y="824"/>
                  </a:lnTo>
                  <a:lnTo>
                    <a:pt x="15" y="820"/>
                  </a:lnTo>
                  <a:lnTo>
                    <a:pt x="15" y="818"/>
                  </a:lnTo>
                  <a:lnTo>
                    <a:pt x="17" y="816"/>
                  </a:lnTo>
                  <a:lnTo>
                    <a:pt x="17" y="814"/>
                  </a:lnTo>
                  <a:lnTo>
                    <a:pt x="17" y="812"/>
                  </a:lnTo>
                  <a:lnTo>
                    <a:pt x="17" y="810"/>
                  </a:lnTo>
                  <a:lnTo>
                    <a:pt x="19" y="808"/>
                  </a:lnTo>
                  <a:lnTo>
                    <a:pt x="19" y="807"/>
                  </a:lnTo>
                  <a:lnTo>
                    <a:pt x="19" y="805"/>
                  </a:lnTo>
                  <a:lnTo>
                    <a:pt x="20" y="805"/>
                  </a:lnTo>
                  <a:lnTo>
                    <a:pt x="20" y="803"/>
                  </a:lnTo>
                  <a:lnTo>
                    <a:pt x="20" y="801"/>
                  </a:lnTo>
                  <a:lnTo>
                    <a:pt x="22" y="801"/>
                  </a:lnTo>
                  <a:lnTo>
                    <a:pt x="24" y="799"/>
                  </a:lnTo>
                  <a:lnTo>
                    <a:pt x="24" y="797"/>
                  </a:lnTo>
                  <a:lnTo>
                    <a:pt x="26" y="797"/>
                  </a:lnTo>
                  <a:lnTo>
                    <a:pt x="28" y="797"/>
                  </a:lnTo>
                  <a:lnTo>
                    <a:pt x="30" y="795"/>
                  </a:lnTo>
                  <a:lnTo>
                    <a:pt x="32" y="795"/>
                  </a:lnTo>
                  <a:lnTo>
                    <a:pt x="34" y="793"/>
                  </a:lnTo>
                  <a:lnTo>
                    <a:pt x="36" y="793"/>
                  </a:lnTo>
                  <a:lnTo>
                    <a:pt x="38" y="793"/>
                  </a:lnTo>
                  <a:lnTo>
                    <a:pt x="39" y="791"/>
                  </a:lnTo>
                  <a:lnTo>
                    <a:pt x="41" y="791"/>
                  </a:lnTo>
                  <a:lnTo>
                    <a:pt x="41" y="790"/>
                  </a:lnTo>
                  <a:lnTo>
                    <a:pt x="41" y="788"/>
                  </a:lnTo>
                  <a:lnTo>
                    <a:pt x="39" y="786"/>
                  </a:lnTo>
                  <a:lnTo>
                    <a:pt x="39" y="784"/>
                  </a:lnTo>
                  <a:lnTo>
                    <a:pt x="38" y="784"/>
                  </a:lnTo>
                  <a:lnTo>
                    <a:pt x="36" y="782"/>
                  </a:lnTo>
                  <a:lnTo>
                    <a:pt x="34" y="782"/>
                  </a:lnTo>
                  <a:lnTo>
                    <a:pt x="32" y="780"/>
                  </a:lnTo>
                  <a:lnTo>
                    <a:pt x="30" y="778"/>
                  </a:lnTo>
                  <a:lnTo>
                    <a:pt x="30" y="776"/>
                  </a:lnTo>
                  <a:lnTo>
                    <a:pt x="28" y="774"/>
                  </a:lnTo>
                  <a:lnTo>
                    <a:pt x="26" y="774"/>
                  </a:lnTo>
                  <a:lnTo>
                    <a:pt x="26" y="772"/>
                  </a:lnTo>
                  <a:lnTo>
                    <a:pt x="24" y="771"/>
                  </a:lnTo>
                  <a:lnTo>
                    <a:pt x="24" y="769"/>
                  </a:lnTo>
                  <a:lnTo>
                    <a:pt x="22" y="767"/>
                  </a:lnTo>
                  <a:lnTo>
                    <a:pt x="22" y="765"/>
                  </a:lnTo>
                  <a:lnTo>
                    <a:pt x="24" y="763"/>
                  </a:lnTo>
                  <a:lnTo>
                    <a:pt x="26" y="761"/>
                  </a:lnTo>
                  <a:lnTo>
                    <a:pt x="28" y="759"/>
                  </a:lnTo>
                  <a:lnTo>
                    <a:pt x="28" y="757"/>
                  </a:lnTo>
                  <a:lnTo>
                    <a:pt x="30" y="757"/>
                  </a:lnTo>
                  <a:lnTo>
                    <a:pt x="32" y="755"/>
                  </a:lnTo>
                  <a:lnTo>
                    <a:pt x="34" y="755"/>
                  </a:lnTo>
                  <a:lnTo>
                    <a:pt x="34" y="748"/>
                  </a:lnTo>
                  <a:lnTo>
                    <a:pt x="34" y="742"/>
                  </a:lnTo>
                  <a:lnTo>
                    <a:pt x="34" y="736"/>
                  </a:lnTo>
                  <a:lnTo>
                    <a:pt x="32" y="729"/>
                  </a:lnTo>
                  <a:lnTo>
                    <a:pt x="32" y="723"/>
                  </a:lnTo>
                  <a:lnTo>
                    <a:pt x="32" y="718"/>
                  </a:lnTo>
                  <a:lnTo>
                    <a:pt x="32" y="710"/>
                  </a:lnTo>
                  <a:lnTo>
                    <a:pt x="30" y="710"/>
                  </a:lnTo>
                  <a:lnTo>
                    <a:pt x="28" y="706"/>
                  </a:lnTo>
                  <a:lnTo>
                    <a:pt x="28" y="701"/>
                  </a:lnTo>
                  <a:lnTo>
                    <a:pt x="28" y="693"/>
                  </a:lnTo>
                  <a:lnTo>
                    <a:pt x="28" y="687"/>
                  </a:lnTo>
                  <a:lnTo>
                    <a:pt x="28" y="682"/>
                  </a:lnTo>
                  <a:lnTo>
                    <a:pt x="28" y="674"/>
                  </a:lnTo>
                  <a:lnTo>
                    <a:pt x="26" y="668"/>
                  </a:lnTo>
                  <a:lnTo>
                    <a:pt x="26" y="663"/>
                  </a:lnTo>
                  <a:lnTo>
                    <a:pt x="26" y="655"/>
                  </a:lnTo>
                  <a:lnTo>
                    <a:pt x="26" y="649"/>
                  </a:lnTo>
                  <a:lnTo>
                    <a:pt x="28" y="649"/>
                  </a:lnTo>
                  <a:lnTo>
                    <a:pt x="28" y="647"/>
                  </a:lnTo>
                  <a:lnTo>
                    <a:pt x="30" y="647"/>
                  </a:lnTo>
                  <a:lnTo>
                    <a:pt x="34" y="647"/>
                  </a:lnTo>
                  <a:lnTo>
                    <a:pt x="36" y="647"/>
                  </a:lnTo>
                  <a:lnTo>
                    <a:pt x="38" y="647"/>
                  </a:lnTo>
                  <a:lnTo>
                    <a:pt x="39" y="647"/>
                  </a:lnTo>
                  <a:lnTo>
                    <a:pt x="41" y="649"/>
                  </a:lnTo>
                  <a:lnTo>
                    <a:pt x="43" y="649"/>
                  </a:lnTo>
                  <a:lnTo>
                    <a:pt x="45" y="649"/>
                  </a:lnTo>
                  <a:lnTo>
                    <a:pt x="43" y="646"/>
                  </a:lnTo>
                  <a:lnTo>
                    <a:pt x="43" y="644"/>
                  </a:lnTo>
                  <a:lnTo>
                    <a:pt x="45" y="642"/>
                  </a:lnTo>
                  <a:lnTo>
                    <a:pt x="45" y="640"/>
                  </a:lnTo>
                  <a:lnTo>
                    <a:pt x="45" y="638"/>
                  </a:lnTo>
                  <a:lnTo>
                    <a:pt x="45" y="636"/>
                  </a:lnTo>
                  <a:lnTo>
                    <a:pt x="45" y="634"/>
                  </a:lnTo>
                  <a:lnTo>
                    <a:pt x="45" y="632"/>
                  </a:lnTo>
                  <a:lnTo>
                    <a:pt x="45" y="629"/>
                  </a:lnTo>
                  <a:lnTo>
                    <a:pt x="45" y="627"/>
                  </a:lnTo>
                  <a:lnTo>
                    <a:pt x="45" y="625"/>
                  </a:lnTo>
                  <a:lnTo>
                    <a:pt x="45" y="623"/>
                  </a:lnTo>
                  <a:lnTo>
                    <a:pt x="45" y="621"/>
                  </a:lnTo>
                  <a:lnTo>
                    <a:pt x="43" y="621"/>
                  </a:lnTo>
                  <a:lnTo>
                    <a:pt x="41" y="619"/>
                  </a:lnTo>
                  <a:lnTo>
                    <a:pt x="39" y="617"/>
                  </a:lnTo>
                  <a:lnTo>
                    <a:pt x="38" y="615"/>
                  </a:lnTo>
                  <a:lnTo>
                    <a:pt x="38" y="613"/>
                  </a:lnTo>
                  <a:lnTo>
                    <a:pt x="36" y="613"/>
                  </a:lnTo>
                  <a:lnTo>
                    <a:pt x="34" y="612"/>
                  </a:lnTo>
                  <a:lnTo>
                    <a:pt x="32" y="612"/>
                  </a:lnTo>
                  <a:lnTo>
                    <a:pt x="30" y="610"/>
                  </a:lnTo>
                  <a:lnTo>
                    <a:pt x="28" y="608"/>
                  </a:lnTo>
                  <a:lnTo>
                    <a:pt x="28" y="604"/>
                  </a:lnTo>
                  <a:lnTo>
                    <a:pt x="28" y="602"/>
                  </a:lnTo>
                  <a:lnTo>
                    <a:pt x="28" y="600"/>
                  </a:lnTo>
                  <a:lnTo>
                    <a:pt x="26" y="600"/>
                  </a:lnTo>
                  <a:lnTo>
                    <a:pt x="24" y="598"/>
                  </a:lnTo>
                  <a:lnTo>
                    <a:pt x="22" y="598"/>
                  </a:lnTo>
                  <a:lnTo>
                    <a:pt x="22" y="596"/>
                  </a:lnTo>
                  <a:lnTo>
                    <a:pt x="20" y="596"/>
                  </a:lnTo>
                  <a:lnTo>
                    <a:pt x="20" y="593"/>
                  </a:lnTo>
                  <a:lnTo>
                    <a:pt x="20" y="591"/>
                  </a:lnTo>
                  <a:lnTo>
                    <a:pt x="19" y="589"/>
                  </a:lnTo>
                  <a:lnTo>
                    <a:pt x="19" y="587"/>
                  </a:lnTo>
                  <a:lnTo>
                    <a:pt x="19" y="585"/>
                  </a:lnTo>
                  <a:lnTo>
                    <a:pt x="19" y="583"/>
                  </a:lnTo>
                  <a:lnTo>
                    <a:pt x="19" y="579"/>
                  </a:lnTo>
                  <a:lnTo>
                    <a:pt x="19" y="577"/>
                  </a:lnTo>
                  <a:lnTo>
                    <a:pt x="19" y="576"/>
                  </a:lnTo>
                  <a:lnTo>
                    <a:pt x="19" y="574"/>
                  </a:lnTo>
                  <a:lnTo>
                    <a:pt x="19" y="570"/>
                  </a:lnTo>
                  <a:lnTo>
                    <a:pt x="17" y="568"/>
                  </a:lnTo>
                  <a:lnTo>
                    <a:pt x="17" y="566"/>
                  </a:lnTo>
                  <a:lnTo>
                    <a:pt x="17" y="564"/>
                  </a:lnTo>
                  <a:lnTo>
                    <a:pt x="17" y="562"/>
                  </a:lnTo>
                  <a:lnTo>
                    <a:pt x="17" y="558"/>
                  </a:lnTo>
                  <a:lnTo>
                    <a:pt x="19" y="557"/>
                  </a:lnTo>
                  <a:lnTo>
                    <a:pt x="19" y="555"/>
                  </a:lnTo>
                  <a:lnTo>
                    <a:pt x="19" y="553"/>
                  </a:lnTo>
                  <a:lnTo>
                    <a:pt x="19" y="549"/>
                  </a:lnTo>
                  <a:lnTo>
                    <a:pt x="19" y="547"/>
                  </a:lnTo>
                  <a:lnTo>
                    <a:pt x="19" y="545"/>
                  </a:lnTo>
                  <a:lnTo>
                    <a:pt x="19" y="543"/>
                  </a:lnTo>
                  <a:lnTo>
                    <a:pt x="20" y="540"/>
                  </a:lnTo>
                  <a:lnTo>
                    <a:pt x="20" y="538"/>
                  </a:lnTo>
                  <a:lnTo>
                    <a:pt x="20" y="536"/>
                  </a:lnTo>
                  <a:lnTo>
                    <a:pt x="20" y="534"/>
                  </a:lnTo>
                  <a:lnTo>
                    <a:pt x="20" y="530"/>
                  </a:lnTo>
                  <a:lnTo>
                    <a:pt x="20" y="528"/>
                  </a:lnTo>
                  <a:lnTo>
                    <a:pt x="20" y="526"/>
                  </a:lnTo>
                  <a:lnTo>
                    <a:pt x="20" y="523"/>
                  </a:lnTo>
                  <a:lnTo>
                    <a:pt x="20" y="521"/>
                  </a:lnTo>
                  <a:lnTo>
                    <a:pt x="20" y="519"/>
                  </a:lnTo>
                  <a:lnTo>
                    <a:pt x="20" y="517"/>
                  </a:lnTo>
                  <a:lnTo>
                    <a:pt x="20" y="513"/>
                  </a:lnTo>
                  <a:lnTo>
                    <a:pt x="20" y="511"/>
                  </a:lnTo>
                  <a:lnTo>
                    <a:pt x="20" y="509"/>
                  </a:lnTo>
                  <a:lnTo>
                    <a:pt x="20" y="507"/>
                  </a:lnTo>
                  <a:lnTo>
                    <a:pt x="20" y="505"/>
                  </a:lnTo>
                  <a:lnTo>
                    <a:pt x="19" y="504"/>
                  </a:lnTo>
                  <a:lnTo>
                    <a:pt x="19" y="502"/>
                  </a:lnTo>
                  <a:lnTo>
                    <a:pt x="17" y="502"/>
                  </a:lnTo>
                  <a:lnTo>
                    <a:pt x="15" y="502"/>
                  </a:lnTo>
                  <a:lnTo>
                    <a:pt x="13" y="500"/>
                  </a:lnTo>
                  <a:lnTo>
                    <a:pt x="11" y="498"/>
                  </a:lnTo>
                  <a:lnTo>
                    <a:pt x="9" y="496"/>
                  </a:lnTo>
                  <a:lnTo>
                    <a:pt x="9" y="494"/>
                  </a:lnTo>
                  <a:lnTo>
                    <a:pt x="9" y="492"/>
                  </a:lnTo>
                  <a:lnTo>
                    <a:pt x="7" y="490"/>
                  </a:lnTo>
                  <a:lnTo>
                    <a:pt x="7" y="488"/>
                  </a:lnTo>
                  <a:lnTo>
                    <a:pt x="7" y="487"/>
                  </a:lnTo>
                  <a:lnTo>
                    <a:pt x="5" y="485"/>
                  </a:lnTo>
                  <a:lnTo>
                    <a:pt x="5" y="483"/>
                  </a:lnTo>
                  <a:lnTo>
                    <a:pt x="3" y="481"/>
                  </a:lnTo>
                  <a:lnTo>
                    <a:pt x="3" y="479"/>
                  </a:lnTo>
                  <a:lnTo>
                    <a:pt x="2" y="479"/>
                  </a:lnTo>
                  <a:lnTo>
                    <a:pt x="0" y="475"/>
                  </a:lnTo>
                  <a:lnTo>
                    <a:pt x="0" y="473"/>
                  </a:lnTo>
                  <a:lnTo>
                    <a:pt x="2" y="473"/>
                  </a:lnTo>
                  <a:lnTo>
                    <a:pt x="2" y="471"/>
                  </a:lnTo>
                  <a:lnTo>
                    <a:pt x="3" y="471"/>
                  </a:lnTo>
                  <a:lnTo>
                    <a:pt x="3" y="469"/>
                  </a:lnTo>
                  <a:lnTo>
                    <a:pt x="3" y="468"/>
                  </a:lnTo>
                  <a:lnTo>
                    <a:pt x="5" y="466"/>
                  </a:lnTo>
                  <a:lnTo>
                    <a:pt x="5" y="464"/>
                  </a:lnTo>
                  <a:lnTo>
                    <a:pt x="7" y="462"/>
                  </a:lnTo>
                  <a:lnTo>
                    <a:pt x="7" y="460"/>
                  </a:lnTo>
                  <a:lnTo>
                    <a:pt x="7" y="456"/>
                  </a:lnTo>
                  <a:lnTo>
                    <a:pt x="7" y="454"/>
                  </a:lnTo>
                  <a:lnTo>
                    <a:pt x="7" y="452"/>
                  </a:lnTo>
                  <a:lnTo>
                    <a:pt x="7" y="449"/>
                  </a:lnTo>
                  <a:lnTo>
                    <a:pt x="7" y="447"/>
                  </a:lnTo>
                  <a:lnTo>
                    <a:pt x="7" y="445"/>
                  </a:lnTo>
                  <a:lnTo>
                    <a:pt x="7" y="443"/>
                  </a:lnTo>
                  <a:lnTo>
                    <a:pt x="7" y="439"/>
                  </a:lnTo>
                  <a:lnTo>
                    <a:pt x="7" y="437"/>
                  </a:lnTo>
                  <a:lnTo>
                    <a:pt x="9" y="435"/>
                  </a:lnTo>
                  <a:lnTo>
                    <a:pt x="9" y="434"/>
                  </a:lnTo>
                  <a:lnTo>
                    <a:pt x="9" y="432"/>
                  </a:lnTo>
                  <a:lnTo>
                    <a:pt x="9" y="430"/>
                  </a:lnTo>
                  <a:lnTo>
                    <a:pt x="9" y="426"/>
                  </a:lnTo>
                  <a:lnTo>
                    <a:pt x="11" y="424"/>
                  </a:lnTo>
                  <a:lnTo>
                    <a:pt x="11" y="422"/>
                  </a:lnTo>
                  <a:lnTo>
                    <a:pt x="11" y="420"/>
                  </a:lnTo>
                  <a:lnTo>
                    <a:pt x="11" y="418"/>
                  </a:lnTo>
                  <a:lnTo>
                    <a:pt x="11" y="416"/>
                  </a:lnTo>
                  <a:lnTo>
                    <a:pt x="13" y="416"/>
                  </a:lnTo>
                  <a:lnTo>
                    <a:pt x="13" y="415"/>
                  </a:lnTo>
                  <a:lnTo>
                    <a:pt x="13" y="413"/>
                  </a:lnTo>
                  <a:lnTo>
                    <a:pt x="13" y="411"/>
                  </a:lnTo>
                  <a:lnTo>
                    <a:pt x="13" y="409"/>
                  </a:lnTo>
                  <a:lnTo>
                    <a:pt x="15" y="407"/>
                  </a:lnTo>
                  <a:lnTo>
                    <a:pt x="15" y="405"/>
                  </a:lnTo>
                  <a:lnTo>
                    <a:pt x="15" y="403"/>
                  </a:lnTo>
                  <a:lnTo>
                    <a:pt x="15" y="401"/>
                  </a:lnTo>
                  <a:lnTo>
                    <a:pt x="15" y="399"/>
                  </a:lnTo>
                  <a:lnTo>
                    <a:pt x="15" y="396"/>
                  </a:lnTo>
                  <a:lnTo>
                    <a:pt x="15" y="394"/>
                  </a:lnTo>
                  <a:lnTo>
                    <a:pt x="15" y="392"/>
                  </a:lnTo>
                  <a:lnTo>
                    <a:pt x="15" y="390"/>
                  </a:lnTo>
                  <a:lnTo>
                    <a:pt x="15" y="388"/>
                  </a:lnTo>
                  <a:lnTo>
                    <a:pt x="15" y="384"/>
                  </a:lnTo>
                  <a:lnTo>
                    <a:pt x="15" y="382"/>
                  </a:lnTo>
                  <a:lnTo>
                    <a:pt x="17" y="382"/>
                  </a:lnTo>
                  <a:lnTo>
                    <a:pt x="17" y="380"/>
                  </a:lnTo>
                  <a:lnTo>
                    <a:pt x="19" y="380"/>
                  </a:lnTo>
                  <a:lnTo>
                    <a:pt x="20" y="379"/>
                  </a:lnTo>
                  <a:lnTo>
                    <a:pt x="20" y="377"/>
                  </a:lnTo>
                  <a:lnTo>
                    <a:pt x="20" y="375"/>
                  </a:lnTo>
                  <a:lnTo>
                    <a:pt x="22" y="373"/>
                  </a:lnTo>
                  <a:lnTo>
                    <a:pt x="22" y="371"/>
                  </a:lnTo>
                  <a:lnTo>
                    <a:pt x="22" y="367"/>
                  </a:lnTo>
                  <a:lnTo>
                    <a:pt x="24" y="365"/>
                  </a:lnTo>
                  <a:lnTo>
                    <a:pt x="24" y="363"/>
                  </a:lnTo>
                  <a:lnTo>
                    <a:pt x="24" y="362"/>
                  </a:lnTo>
                  <a:lnTo>
                    <a:pt x="24" y="360"/>
                  </a:lnTo>
                  <a:lnTo>
                    <a:pt x="24" y="358"/>
                  </a:lnTo>
                  <a:lnTo>
                    <a:pt x="24" y="356"/>
                  </a:lnTo>
                  <a:lnTo>
                    <a:pt x="24" y="354"/>
                  </a:lnTo>
                  <a:lnTo>
                    <a:pt x="22" y="352"/>
                  </a:lnTo>
                  <a:lnTo>
                    <a:pt x="22" y="350"/>
                  </a:lnTo>
                  <a:lnTo>
                    <a:pt x="20" y="348"/>
                  </a:lnTo>
                  <a:lnTo>
                    <a:pt x="19" y="346"/>
                  </a:lnTo>
                  <a:lnTo>
                    <a:pt x="17" y="345"/>
                  </a:lnTo>
                  <a:lnTo>
                    <a:pt x="17" y="343"/>
                  </a:lnTo>
                  <a:lnTo>
                    <a:pt x="15" y="343"/>
                  </a:lnTo>
                  <a:lnTo>
                    <a:pt x="15" y="339"/>
                  </a:lnTo>
                  <a:lnTo>
                    <a:pt x="15" y="337"/>
                  </a:lnTo>
                  <a:lnTo>
                    <a:pt x="15" y="335"/>
                  </a:lnTo>
                  <a:lnTo>
                    <a:pt x="15" y="333"/>
                  </a:lnTo>
                  <a:lnTo>
                    <a:pt x="13" y="331"/>
                  </a:lnTo>
                  <a:lnTo>
                    <a:pt x="13" y="329"/>
                  </a:lnTo>
                  <a:lnTo>
                    <a:pt x="13" y="327"/>
                  </a:lnTo>
                  <a:lnTo>
                    <a:pt x="11" y="326"/>
                  </a:lnTo>
                  <a:lnTo>
                    <a:pt x="11" y="324"/>
                  </a:lnTo>
                  <a:lnTo>
                    <a:pt x="11" y="322"/>
                  </a:lnTo>
                  <a:lnTo>
                    <a:pt x="11" y="320"/>
                  </a:lnTo>
                  <a:lnTo>
                    <a:pt x="9" y="318"/>
                  </a:lnTo>
                  <a:lnTo>
                    <a:pt x="9" y="316"/>
                  </a:lnTo>
                  <a:lnTo>
                    <a:pt x="9" y="314"/>
                  </a:lnTo>
                  <a:lnTo>
                    <a:pt x="9" y="312"/>
                  </a:lnTo>
                  <a:lnTo>
                    <a:pt x="9" y="309"/>
                  </a:lnTo>
                  <a:lnTo>
                    <a:pt x="9" y="307"/>
                  </a:lnTo>
                  <a:lnTo>
                    <a:pt x="9" y="305"/>
                  </a:lnTo>
                  <a:lnTo>
                    <a:pt x="9" y="303"/>
                  </a:lnTo>
                  <a:lnTo>
                    <a:pt x="11" y="303"/>
                  </a:lnTo>
                  <a:lnTo>
                    <a:pt x="11" y="301"/>
                  </a:lnTo>
                  <a:lnTo>
                    <a:pt x="11" y="299"/>
                  </a:lnTo>
                  <a:lnTo>
                    <a:pt x="13" y="297"/>
                  </a:lnTo>
                  <a:lnTo>
                    <a:pt x="13" y="295"/>
                  </a:lnTo>
                  <a:lnTo>
                    <a:pt x="13" y="293"/>
                  </a:lnTo>
                  <a:lnTo>
                    <a:pt x="15" y="291"/>
                  </a:lnTo>
                  <a:lnTo>
                    <a:pt x="13" y="290"/>
                  </a:lnTo>
                  <a:lnTo>
                    <a:pt x="13" y="286"/>
                  </a:lnTo>
                  <a:lnTo>
                    <a:pt x="13" y="284"/>
                  </a:lnTo>
                  <a:lnTo>
                    <a:pt x="13" y="282"/>
                  </a:lnTo>
                  <a:lnTo>
                    <a:pt x="13" y="280"/>
                  </a:lnTo>
                  <a:lnTo>
                    <a:pt x="13" y="278"/>
                  </a:lnTo>
                  <a:lnTo>
                    <a:pt x="15" y="276"/>
                  </a:lnTo>
                  <a:lnTo>
                    <a:pt x="17" y="274"/>
                  </a:lnTo>
                  <a:lnTo>
                    <a:pt x="19" y="273"/>
                  </a:lnTo>
                  <a:lnTo>
                    <a:pt x="20" y="273"/>
                  </a:lnTo>
                  <a:lnTo>
                    <a:pt x="22" y="271"/>
                  </a:lnTo>
                  <a:lnTo>
                    <a:pt x="22" y="269"/>
                  </a:lnTo>
                  <a:lnTo>
                    <a:pt x="24" y="269"/>
                  </a:lnTo>
                  <a:lnTo>
                    <a:pt x="24" y="267"/>
                  </a:lnTo>
                  <a:lnTo>
                    <a:pt x="24" y="265"/>
                  </a:lnTo>
                  <a:lnTo>
                    <a:pt x="24" y="261"/>
                  </a:lnTo>
                  <a:lnTo>
                    <a:pt x="24" y="259"/>
                  </a:lnTo>
                  <a:lnTo>
                    <a:pt x="26" y="257"/>
                  </a:lnTo>
                  <a:lnTo>
                    <a:pt x="26" y="255"/>
                  </a:lnTo>
                  <a:lnTo>
                    <a:pt x="26" y="254"/>
                  </a:lnTo>
                  <a:lnTo>
                    <a:pt x="26" y="252"/>
                  </a:lnTo>
                  <a:lnTo>
                    <a:pt x="28" y="250"/>
                  </a:lnTo>
                  <a:lnTo>
                    <a:pt x="28" y="248"/>
                  </a:lnTo>
                  <a:lnTo>
                    <a:pt x="28" y="246"/>
                  </a:lnTo>
                  <a:lnTo>
                    <a:pt x="28" y="244"/>
                  </a:lnTo>
                  <a:lnTo>
                    <a:pt x="28" y="242"/>
                  </a:lnTo>
                  <a:lnTo>
                    <a:pt x="26" y="240"/>
                  </a:lnTo>
                  <a:lnTo>
                    <a:pt x="24" y="238"/>
                  </a:lnTo>
                  <a:lnTo>
                    <a:pt x="24" y="237"/>
                  </a:lnTo>
                  <a:lnTo>
                    <a:pt x="26" y="235"/>
                  </a:lnTo>
                  <a:lnTo>
                    <a:pt x="26" y="233"/>
                  </a:lnTo>
                  <a:lnTo>
                    <a:pt x="26" y="229"/>
                  </a:lnTo>
                  <a:lnTo>
                    <a:pt x="26" y="227"/>
                  </a:lnTo>
                  <a:lnTo>
                    <a:pt x="26" y="225"/>
                  </a:lnTo>
                  <a:lnTo>
                    <a:pt x="26" y="221"/>
                  </a:lnTo>
                  <a:lnTo>
                    <a:pt x="34" y="220"/>
                  </a:lnTo>
                  <a:lnTo>
                    <a:pt x="43" y="212"/>
                  </a:lnTo>
                  <a:lnTo>
                    <a:pt x="56" y="212"/>
                  </a:lnTo>
                  <a:lnTo>
                    <a:pt x="75" y="212"/>
                  </a:lnTo>
                  <a:lnTo>
                    <a:pt x="87" y="212"/>
                  </a:lnTo>
                  <a:lnTo>
                    <a:pt x="94" y="201"/>
                  </a:lnTo>
                  <a:lnTo>
                    <a:pt x="121" y="174"/>
                  </a:lnTo>
                  <a:lnTo>
                    <a:pt x="134" y="168"/>
                  </a:lnTo>
                  <a:lnTo>
                    <a:pt x="153" y="161"/>
                  </a:lnTo>
                  <a:lnTo>
                    <a:pt x="164" y="149"/>
                  </a:lnTo>
                  <a:lnTo>
                    <a:pt x="176" y="138"/>
                  </a:lnTo>
                  <a:lnTo>
                    <a:pt x="183" y="138"/>
                  </a:lnTo>
                  <a:lnTo>
                    <a:pt x="189" y="144"/>
                  </a:lnTo>
                  <a:lnTo>
                    <a:pt x="202" y="148"/>
                  </a:lnTo>
                  <a:lnTo>
                    <a:pt x="219" y="140"/>
                  </a:lnTo>
                  <a:lnTo>
                    <a:pt x="240" y="132"/>
                  </a:lnTo>
                  <a:lnTo>
                    <a:pt x="259" y="127"/>
                  </a:lnTo>
                  <a:lnTo>
                    <a:pt x="269" y="119"/>
                  </a:lnTo>
                  <a:lnTo>
                    <a:pt x="308" y="95"/>
                  </a:lnTo>
                  <a:lnTo>
                    <a:pt x="339" y="83"/>
                  </a:lnTo>
                  <a:lnTo>
                    <a:pt x="358" y="76"/>
                  </a:lnTo>
                  <a:lnTo>
                    <a:pt x="367" y="70"/>
                  </a:lnTo>
                  <a:lnTo>
                    <a:pt x="380" y="64"/>
                  </a:lnTo>
                  <a:lnTo>
                    <a:pt x="390" y="51"/>
                  </a:lnTo>
                  <a:lnTo>
                    <a:pt x="392" y="36"/>
                  </a:lnTo>
                  <a:lnTo>
                    <a:pt x="394" y="24"/>
                  </a:lnTo>
                  <a:lnTo>
                    <a:pt x="399" y="15"/>
                  </a:lnTo>
                  <a:lnTo>
                    <a:pt x="409" y="7"/>
                  </a:lnTo>
                  <a:lnTo>
                    <a:pt x="414" y="4"/>
                  </a:lnTo>
                  <a:lnTo>
                    <a:pt x="420" y="2"/>
                  </a:lnTo>
                  <a:lnTo>
                    <a:pt x="433" y="0"/>
                  </a:lnTo>
                  <a:lnTo>
                    <a:pt x="454" y="6"/>
                  </a:lnTo>
                  <a:lnTo>
                    <a:pt x="464" y="13"/>
                  </a:lnTo>
                  <a:lnTo>
                    <a:pt x="473" y="40"/>
                  </a:lnTo>
                  <a:lnTo>
                    <a:pt x="481" y="51"/>
                  </a:lnTo>
                  <a:lnTo>
                    <a:pt x="488" y="55"/>
                  </a:lnTo>
                  <a:lnTo>
                    <a:pt x="511" y="62"/>
                  </a:lnTo>
                  <a:lnTo>
                    <a:pt x="532" y="70"/>
                  </a:lnTo>
                  <a:lnTo>
                    <a:pt x="560" y="79"/>
                  </a:lnTo>
                  <a:close/>
                </a:path>
              </a:pathLst>
            </a:custGeom>
            <a:solidFill>
              <a:schemeClr val="tx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9" name="Freeform 99"/>
            <p:cNvSpPr>
              <a:spLocks/>
            </p:cNvSpPr>
            <p:nvPr/>
          </p:nvSpPr>
          <p:spPr bwMode="auto">
            <a:xfrm>
              <a:off x="1096" y="3459"/>
              <a:ext cx="27" cy="11"/>
            </a:xfrm>
            <a:custGeom>
              <a:avLst/>
              <a:gdLst>
                <a:gd name="T0" fmla="*/ 21 w 27"/>
                <a:gd name="T1" fmla="*/ 0 h 11"/>
                <a:gd name="T2" fmla="*/ 23 w 27"/>
                <a:gd name="T3" fmla="*/ 2 h 11"/>
                <a:gd name="T4" fmla="*/ 25 w 27"/>
                <a:gd name="T5" fmla="*/ 2 h 11"/>
                <a:gd name="T6" fmla="*/ 25 w 27"/>
                <a:gd name="T7" fmla="*/ 4 h 11"/>
                <a:gd name="T8" fmla="*/ 27 w 27"/>
                <a:gd name="T9" fmla="*/ 4 h 11"/>
                <a:gd name="T10" fmla="*/ 27 w 27"/>
                <a:gd name="T11" fmla="*/ 5 h 11"/>
                <a:gd name="T12" fmla="*/ 27 w 27"/>
                <a:gd name="T13" fmla="*/ 7 h 11"/>
                <a:gd name="T14" fmla="*/ 27 w 27"/>
                <a:gd name="T15" fmla="*/ 9 h 11"/>
                <a:gd name="T16" fmla="*/ 27 w 27"/>
                <a:gd name="T17" fmla="*/ 11 h 11"/>
                <a:gd name="T18" fmla="*/ 25 w 27"/>
                <a:gd name="T19" fmla="*/ 11 h 11"/>
                <a:gd name="T20" fmla="*/ 23 w 27"/>
                <a:gd name="T21" fmla="*/ 11 h 11"/>
                <a:gd name="T22" fmla="*/ 23 w 27"/>
                <a:gd name="T23" fmla="*/ 9 h 11"/>
                <a:gd name="T24" fmla="*/ 21 w 27"/>
                <a:gd name="T25" fmla="*/ 9 h 11"/>
                <a:gd name="T26" fmla="*/ 19 w 27"/>
                <a:gd name="T27" fmla="*/ 9 h 11"/>
                <a:gd name="T28" fmla="*/ 17 w 27"/>
                <a:gd name="T29" fmla="*/ 9 h 11"/>
                <a:gd name="T30" fmla="*/ 16 w 27"/>
                <a:gd name="T31" fmla="*/ 11 h 11"/>
                <a:gd name="T32" fmla="*/ 14 w 27"/>
                <a:gd name="T33" fmla="*/ 11 h 11"/>
                <a:gd name="T34" fmla="*/ 14 w 27"/>
                <a:gd name="T35" fmla="*/ 9 h 11"/>
                <a:gd name="T36" fmla="*/ 12 w 27"/>
                <a:gd name="T37" fmla="*/ 9 h 11"/>
                <a:gd name="T38" fmla="*/ 10 w 27"/>
                <a:gd name="T39" fmla="*/ 9 h 11"/>
                <a:gd name="T40" fmla="*/ 8 w 27"/>
                <a:gd name="T41" fmla="*/ 9 h 11"/>
                <a:gd name="T42" fmla="*/ 6 w 27"/>
                <a:gd name="T43" fmla="*/ 7 h 11"/>
                <a:gd name="T44" fmla="*/ 4 w 27"/>
                <a:gd name="T45" fmla="*/ 7 h 11"/>
                <a:gd name="T46" fmla="*/ 0 w 27"/>
                <a:gd name="T47" fmla="*/ 4 h 11"/>
                <a:gd name="T48" fmla="*/ 0 w 27"/>
                <a:gd name="T49" fmla="*/ 2 h 11"/>
                <a:gd name="T50" fmla="*/ 2 w 27"/>
                <a:gd name="T51" fmla="*/ 2 h 11"/>
                <a:gd name="T52" fmla="*/ 4 w 27"/>
                <a:gd name="T53" fmla="*/ 0 h 11"/>
                <a:gd name="T54" fmla="*/ 6 w 27"/>
                <a:gd name="T55" fmla="*/ 0 h 11"/>
                <a:gd name="T56" fmla="*/ 6 w 27"/>
                <a:gd name="T57" fmla="*/ 4 h 11"/>
                <a:gd name="T58" fmla="*/ 8 w 27"/>
                <a:gd name="T59" fmla="*/ 4 h 11"/>
                <a:gd name="T60" fmla="*/ 10 w 27"/>
                <a:gd name="T61" fmla="*/ 4 h 11"/>
                <a:gd name="T62" fmla="*/ 12 w 27"/>
                <a:gd name="T63" fmla="*/ 5 h 11"/>
                <a:gd name="T64" fmla="*/ 14 w 27"/>
                <a:gd name="T65" fmla="*/ 5 h 11"/>
                <a:gd name="T66" fmla="*/ 14 w 27"/>
                <a:gd name="T67" fmla="*/ 4 h 11"/>
                <a:gd name="T68" fmla="*/ 16 w 27"/>
                <a:gd name="T69" fmla="*/ 4 h 11"/>
                <a:gd name="T70" fmla="*/ 16 w 27"/>
                <a:gd name="T71" fmla="*/ 5 h 11"/>
                <a:gd name="T72" fmla="*/ 17 w 27"/>
                <a:gd name="T73" fmla="*/ 4 h 11"/>
                <a:gd name="T74" fmla="*/ 17 w 27"/>
                <a:gd name="T75" fmla="*/ 2 h 11"/>
                <a:gd name="T76" fmla="*/ 19 w 27"/>
                <a:gd name="T77" fmla="*/ 2 h 11"/>
                <a:gd name="T78" fmla="*/ 19 w 27"/>
                <a:gd name="T79" fmla="*/ 0 h 11"/>
                <a:gd name="T80" fmla="*/ 21 w 27"/>
                <a:gd name="T8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 h="11">
                  <a:moveTo>
                    <a:pt x="21" y="0"/>
                  </a:moveTo>
                  <a:lnTo>
                    <a:pt x="23" y="2"/>
                  </a:lnTo>
                  <a:lnTo>
                    <a:pt x="25" y="2"/>
                  </a:lnTo>
                  <a:lnTo>
                    <a:pt x="25" y="4"/>
                  </a:lnTo>
                  <a:lnTo>
                    <a:pt x="27" y="4"/>
                  </a:lnTo>
                  <a:lnTo>
                    <a:pt x="27" y="5"/>
                  </a:lnTo>
                  <a:lnTo>
                    <a:pt x="27" y="7"/>
                  </a:lnTo>
                  <a:lnTo>
                    <a:pt x="27" y="9"/>
                  </a:lnTo>
                  <a:lnTo>
                    <a:pt x="27" y="11"/>
                  </a:lnTo>
                  <a:lnTo>
                    <a:pt x="25" y="11"/>
                  </a:lnTo>
                  <a:lnTo>
                    <a:pt x="23" y="11"/>
                  </a:lnTo>
                  <a:lnTo>
                    <a:pt x="23" y="9"/>
                  </a:lnTo>
                  <a:lnTo>
                    <a:pt x="21" y="9"/>
                  </a:lnTo>
                  <a:lnTo>
                    <a:pt x="19" y="9"/>
                  </a:lnTo>
                  <a:lnTo>
                    <a:pt x="17" y="9"/>
                  </a:lnTo>
                  <a:lnTo>
                    <a:pt x="16" y="11"/>
                  </a:lnTo>
                  <a:lnTo>
                    <a:pt x="14" y="11"/>
                  </a:lnTo>
                  <a:lnTo>
                    <a:pt x="14" y="9"/>
                  </a:lnTo>
                  <a:lnTo>
                    <a:pt x="12" y="9"/>
                  </a:lnTo>
                  <a:lnTo>
                    <a:pt x="10" y="9"/>
                  </a:lnTo>
                  <a:lnTo>
                    <a:pt x="8" y="9"/>
                  </a:lnTo>
                  <a:lnTo>
                    <a:pt x="6" y="7"/>
                  </a:lnTo>
                  <a:lnTo>
                    <a:pt x="4" y="7"/>
                  </a:lnTo>
                  <a:lnTo>
                    <a:pt x="0" y="4"/>
                  </a:lnTo>
                  <a:lnTo>
                    <a:pt x="0" y="2"/>
                  </a:lnTo>
                  <a:lnTo>
                    <a:pt x="2" y="2"/>
                  </a:lnTo>
                  <a:lnTo>
                    <a:pt x="4" y="0"/>
                  </a:lnTo>
                  <a:lnTo>
                    <a:pt x="6" y="0"/>
                  </a:lnTo>
                  <a:lnTo>
                    <a:pt x="6" y="4"/>
                  </a:lnTo>
                  <a:lnTo>
                    <a:pt x="8" y="4"/>
                  </a:lnTo>
                  <a:lnTo>
                    <a:pt x="10" y="4"/>
                  </a:lnTo>
                  <a:lnTo>
                    <a:pt x="12" y="5"/>
                  </a:lnTo>
                  <a:lnTo>
                    <a:pt x="14" y="5"/>
                  </a:lnTo>
                  <a:lnTo>
                    <a:pt x="14" y="4"/>
                  </a:lnTo>
                  <a:lnTo>
                    <a:pt x="16" y="4"/>
                  </a:lnTo>
                  <a:lnTo>
                    <a:pt x="16" y="5"/>
                  </a:lnTo>
                  <a:lnTo>
                    <a:pt x="17" y="4"/>
                  </a:lnTo>
                  <a:lnTo>
                    <a:pt x="17" y="2"/>
                  </a:lnTo>
                  <a:lnTo>
                    <a:pt x="19" y="2"/>
                  </a:lnTo>
                  <a:lnTo>
                    <a:pt x="19" y="0"/>
                  </a:lnTo>
                  <a:lnTo>
                    <a:pt x="2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0" name="Freeform 100"/>
            <p:cNvSpPr>
              <a:spLocks/>
            </p:cNvSpPr>
            <p:nvPr/>
          </p:nvSpPr>
          <p:spPr bwMode="auto">
            <a:xfrm>
              <a:off x="1168" y="3442"/>
              <a:ext cx="2" cy="2"/>
            </a:xfrm>
            <a:custGeom>
              <a:avLst/>
              <a:gdLst>
                <a:gd name="T0" fmla="*/ 0 w 2"/>
                <a:gd name="T1" fmla="*/ 2 h 2"/>
                <a:gd name="T2" fmla="*/ 0 w 2"/>
                <a:gd name="T3" fmla="*/ 0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0"/>
                  </a:lnTo>
                  <a:lnTo>
                    <a:pt x="2"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1" name="Freeform 101"/>
            <p:cNvSpPr>
              <a:spLocks/>
            </p:cNvSpPr>
            <p:nvPr/>
          </p:nvSpPr>
          <p:spPr bwMode="auto">
            <a:xfrm>
              <a:off x="1161" y="3436"/>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2" name="Rectangle 102"/>
            <p:cNvSpPr>
              <a:spLocks noChangeArrowheads="1"/>
            </p:cNvSpPr>
            <p:nvPr/>
          </p:nvSpPr>
          <p:spPr bwMode="auto">
            <a:xfrm>
              <a:off x="1159" y="3434"/>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33" name="TextBox 232"/>
          <p:cNvSpPr txBox="1"/>
          <p:nvPr/>
        </p:nvSpPr>
        <p:spPr>
          <a:xfrm>
            <a:off x="5980113" y="2438400"/>
            <a:ext cx="1563687" cy="830997"/>
          </a:xfrm>
          <a:prstGeom prst="rect">
            <a:avLst/>
          </a:prstGeom>
          <a:noFill/>
        </p:spPr>
        <p:txBody>
          <a:bodyPr wrap="square" rtlCol="0">
            <a:spAutoFit/>
          </a:bodyPr>
          <a:lstStyle/>
          <a:p>
            <a:pPr algn="ctr"/>
            <a:r>
              <a:rPr lang="en-US" sz="2400" b="1" dirty="0" smtClean="0">
                <a:solidFill>
                  <a:schemeClr val="bg1"/>
                </a:solidFill>
                <a:latin typeface="+mn-lt"/>
              </a:rPr>
              <a:t>North East</a:t>
            </a:r>
          </a:p>
          <a:p>
            <a:pPr algn="ctr"/>
            <a:r>
              <a:rPr lang="en-US" sz="2400" b="1" dirty="0" smtClean="0">
                <a:solidFill>
                  <a:schemeClr val="bg1"/>
                </a:solidFill>
                <a:latin typeface="+mn-lt"/>
              </a:rPr>
              <a:t>42%</a:t>
            </a:r>
            <a:endParaRPr lang="en-US" sz="2400" b="1" dirty="0">
              <a:solidFill>
                <a:schemeClr val="bg1"/>
              </a:solidFill>
              <a:latin typeface="+mn-lt"/>
            </a:endParaRPr>
          </a:p>
        </p:txBody>
      </p:sp>
      <p:sp>
        <p:nvSpPr>
          <p:cNvPr id="234" name="TextBox 233"/>
          <p:cNvSpPr txBox="1"/>
          <p:nvPr/>
        </p:nvSpPr>
        <p:spPr>
          <a:xfrm>
            <a:off x="2766411" y="3903663"/>
            <a:ext cx="1938939" cy="830997"/>
          </a:xfrm>
          <a:prstGeom prst="rect">
            <a:avLst/>
          </a:prstGeom>
          <a:noFill/>
        </p:spPr>
        <p:txBody>
          <a:bodyPr wrap="square" rtlCol="0">
            <a:spAutoFit/>
          </a:bodyPr>
          <a:lstStyle/>
          <a:p>
            <a:pPr algn="ctr"/>
            <a:r>
              <a:rPr lang="en-US" sz="2400" b="1" dirty="0" smtClean="0">
                <a:latin typeface="+mn-lt"/>
              </a:rPr>
              <a:t>North Central</a:t>
            </a:r>
          </a:p>
          <a:p>
            <a:pPr algn="ctr"/>
            <a:r>
              <a:rPr lang="en-US" sz="2400" b="1" dirty="0" smtClean="0">
                <a:latin typeface="+mn-lt"/>
              </a:rPr>
              <a:t>29%</a:t>
            </a:r>
            <a:endParaRPr lang="en-US" sz="2400" b="1" dirty="0">
              <a:latin typeface="+mn-lt"/>
            </a:endParaRPr>
          </a:p>
        </p:txBody>
      </p:sp>
      <p:sp>
        <p:nvSpPr>
          <p:cNvPr id="235" name="TextBox 234"/>
          <p:cNvSpPr txBox="1"/>
          <p:nvPr/>
        </p:nvSpPr>
        <p:spPr>
          <a:xfrm>
            <a:off x="2949575" y="1950064"/>
            <a:ext cx="2012539" cy="830997"/>
          </a:xfrm>
          <a:prstGeom prst="rect">
            <a:avLst/>
          </a:prstGeom>
          <a:noFill/>
        </p:spPr>
        <p:txBody>
          <a:bodyPr wrap="square" rtlCol="0">
            <a:spAutoFit/>
          </a:bodyPr>
          <a:lstStyle/>
          <a:p>
            <a:pPr algn="ctr"/>
            <a:r>
              <a:rPr lang="en-US" sz="2400" b="1" dirty="0" smtClean="0">
                <a:solidFill>
                  <a:schemeClr val="bg1"/>
                </a:solidFill>
                <a:latin typeface="+mn-lt"/>
              </a:rPr>
              <a:t>North West</a:t>
            </a:r>
          </a:p>
          <a:p>
            <a:pPr algn="ctr"/>
            <a:r>
              <a:rPr lang="en-US" sz="2400" b="1" dirty="0" smtClean="0">
                <a:solidFill>
                  <a:schemeClr val="bg1"/>
                </a:solidFill>
                <a:latin typeface="+mn-lt"/>
              </a:rPr>
              <a:t>55%</a:t>
            </a:r>
            <a:endParaRPr lang="en-US" sz="2400" b="1" dirty="0">
              <a:solidFill>
                <a:schemeClr val="bg1"/>
              </a:solidFill>
              <a:latin typeface="+mn-lt"/>
            </a:endParaRPr>
          </a:p>
        </p:txBody>
      </p:sp>
      <p:sp>
        <p:nvSpPr>
          <p:cNvPr id="236" name="TextBox 235"/>
          <p:cNvSpPr txBox="1"/>
          <p:nvPr/>
        </p:nvSpPr>
        <p:spPr>
          <a:xfrm>
            <a:off x="1335088" y="4656435"/>
            <a:ext cx="1805179" cy="830997"/>
          </a:xfrm>
          <a:prstGeom prst="rect">
            <a:avLst/>
          </a:prstGeom>
          <a:noFill/>
        </p:spPr>
        <p:txBody>
          <a:bodyPr wrap="square" rtlCol="0">
            <a:spAutoFit/>
          </a:bodyPr>
          <a:lstStyle/>
          <a:p>
            <a:pPr algn="ctr"/>
            <a:r>
              <a:rPr lang="en-US" sz="2400" b="1" dirty="0" smtClean="0">
                <a:latin typeface="+mn-lt"/>
              </a:rPr>
              <a:t>South West</a:t>
            </a:r>
          </a:p>
          <a:p>
            <a:pPr algn="ctr"/>
            <a:r>
              <a:rPr lang="en-US" sz="2400" b="1" dirty="0" smtClean="0">
                <a:latin typeface="+mn-lt"/>
              </a:rPr>
              <a:t>22%</a:t>
            </a:r>
            <a:endParaRPr lang="en-US" sz="2400" b="1" dirty="0">
              <a:latin typeface="+mn-lt"/>
            </a:endParaRPr>
          </a:p>
        </p:txBody>
      </p:sp>
      <p:sp>
        <p:nvSpPr>
          <p:cNvPr id="237" name="TextBox 236"/>
          <p:cNvSpPr txBox="1"/>
          <p:nvPr/>
        </p:nvSpPr>
        <p:spPr>
          <a:xfrm>
            <a:off x="3620540" y="5165552"/>
            <a:ext cx="925019" cy="1200329"/>
          </a:xfrm>
          <a:prstGeom prst="rect">
            <a:avLst/>
          </a:prstGeom>
          <a:noFill/>
        </p:spPr>
        <p:txBody>
          <a:bodyPr wrap="square" rtlCol="0">
            <a:spAutoFit/>
          </a:bodyPr>
          <a:lstStyle/>
          <a:p>
            <a:pPr algn="ctr"/>
            <a:r>
              <a:rPr lang="en-US" sz="2400" b="1" dirty="0" smtClean="0">
                <a:latin typeface="+mn-lt"/>
              </a:rPr>
              <a:t>South</a:t>
            </a:r>
          </a:p>
          <a:p>
            <a:pPr algn="ctr"/>
            <a:r>
              <a:rPr lang="en-US" sz="2400" b="1" dirty="0" smtClean="0">
                <a:latin typeface="+mn-lt"/>
              </a:rPr>
              <a:t>East</a:t>
            </a:r>
          </a:p>
          <a:p>
            <a:pPr algn="ctr"/>
            <a:r>
              <a:rPr lang="en-US" sz="2400" b="1" dirty="0" smtClean="0">
                <a:latin typeface="+mn-lt"/>
              </a:rPr>
              <a:t>16%</a:t>
            </a:r>
          </a:p>
        </p:txBody>
      </p:sp>
      <p:sp>
        <p:nvSpPr>
          <p:cNvPr id="238" name="TextBox 237"/>
          <p:cNvSpPr txBox="1"/>
          <p:nvPr/>
        </p:nvSpPr>
        <p:spPr>
          <a:xfrm>
            <a:off x="2690019" y="5331764"/>
            <a:ext cx="1045862" cy="1200329"/>
          </a:xfrm>
          <a:prstGeom prst="rect">
            <a:avLst/>
          </a:prstGeom>
          <a:noFill/>
        </p:spPr>
        <p:txBody>
          <a:bodyPr wrap="square" rtlCol="0">
            <a:spAutoFit/>
          </a:bodyPr>
          <a:lstStyle/>
          <a:p>
            <a:pPr algn="ctr"/>
            <a:r>
              <a:rPr lang="en-US" sz="2400" b="1" dirty="0" smtClean="0">
                <a:latin typeface="+mn-lt"/>
              </a:rPr>
              <a:t>South</a:t>
            </a:r>
          </a:p>
          <a:p>
            <a:pPr algn="ctr"/>
            <a:r>
              <a:rPr lang="en-US" sz="2400" b="1" dirty="0" smtClean="0">
                <a:latin typeface="+mn-lt"/>
              </a:rPr>
              <a:t>South</a:t>
            </a:r>
          </a:p>
          <a:p>
            <a:pPr algn="ctr"/>
            <a:r>
              <a:rPr lang="en-US" sz="2400" b="1" dirty="0" smtClean="0">
                <a:latin typeface="+mn-lt"/>
              </a:rPr>
              <a:t>18%</a:t>
            </a:r>
            <a:endParaRPr lang="en-US" sz="2400" b="1" dirty="0">
              <a:latin typeface="+mn-lt"/>
            </a:endParaRPr>
          </a:p>
        </p:txBody>
      </p:sp>
    </p:spTree>
    <p:extLst>
      <p:ext uri="{BB962C8B-B14F-4D97-AF65-F5344CB8AC3E}">
        <p14:creationId xmlns:p14="http://schemas.microsoft.com/office/powerpoint/2010/main" val="248872912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Stunting by State</a:t>
            </a:r>
            <a:endParaRPr lang="en-US" dirty="0"/>
          </a:p>
        </p:txBody>
      </p:sp>
      <p:grpSp>
        <p:nvGrpSpPr>
          <p:cNvPr id="1068" name="Group 69"/>
          <p:cNvGrpSpPr>
            <a:grpSpLocks noChangeAspect="1"/>
          </p:cNvGrpSpPr>
          <p:nvPr/>
        </p:nvGrpSpPr>
        <p:grpSpPr bwMode="auto">
          <a:xfrm>
            <a:off x="234950" y="1217613"/>
            <a:ext cx="8674100" cy="5411787"/>
            <a:chOff x="148" y="767"/>
            <a:chExt cx="5464" cy="3409"/>
          </a:xfrm>
        </p:grpSpPr>
        <p:sp>
          <p:nvSpPr>
            <p:cNvPr id="1069" name="AutoShape 68"/>
            <p:cNvSpPr>
              <a:spLocks noChangeAspect="1" noChangeArrowheads="1" noTextEdit="1"/>
            </p:cNvSpPr>
            <p:nvPr/>
          </p:nvSpPr>
          <p:spPr bwMode="auto">
            <a:xfrm>
              <a:off x="148" y="767"/>
              <a:ext cx="5464" cy="3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0" name="Freeform 70"/>
            <p:cNvSpPr>
              <a:spLocks/>
            </p:cNvSpPr>
            <p:nvPr/>
          </p:nvSpPr>
          <p:spPr bwMode="auto">
            <a:xfrm>
              <a:off x="732" y="774"/>
              <a:ext cx="2631" cy="2202"/>
            </a:xfrm>
            <a:custGeom>
              <a:avLst/>
              <a:gdLst>
                <a:gd name="T0" fmla="*/ 868 w 2631"/>
                <a:gd name="T1" fmla="*/ 24 h 2202"/>
                <a:gd name="T2" fmla="*/ 970 w 2631"/>
                <a:gd name="T3" fmla="*/ 57 h 2202"/>
                <a:gd name="T4" fmla="*/ 1017 w 2631"/>
                <a:gd name="T5" fmla="*/ 100 h 2202"/>
                <a:gd name="T6" fmla="*/ 1048 w 2631"/>
                <a:gd name="T7" fmla="*/ 24 h 2202"/>
                <a:gd name="T8" fmla="*/ 1131 w 2631"/>
                <a:gd name="T9" fmla="*/ 64 h 2202"/>
                <a:gd name="T10" fmla="*/ 1199 w 2631"/>
                <a:gd name="T11" fmla="*/ 2 h 2202"/>
                <a:gd name="T12" fmla="*/ 1273 w 2631"/>
                <a:gd name="T13" fmla="*/ 142 h 2202"/>
                <a:gd name="T14" fmla="*/ 1349 w 2631"/>
                <a:gd name="T15" fmla="*/ 284 h 2202"/>
                <a:gd name="T16" fmla="*/ 1564 w 2631"/>
                <a:gd name="T17" fmla="*/ 220 h 2202"/>
                <a:gd name="T18" fmla="*/ 1694 w 2631"/>
                <a:gd name="T19" fmla="*/ 206 h 2202"/>
                <a:gd name="T20" fmla="*/ 1786 w 2631"/>
                <a:gd name="T21" fmla="*/ 341 h 2202"/>
                <a:gd name="T22" fmla="*/ 1746 w 2631"/>
                <a:gd name="T23" fmla="*/ 400 h 2202"/>
                <a:gd name="T24" fmla="*/ 1765 w 2631"/>
                <a:gd name="T25" fmla="*/ 490 h 2202"/>
                <a:gd name="T26" fmla="*/ 1736 w 2631"/>
                <a:gd name="T27" fmla="*/ 618 h 2202"/>
                <a:gd name="T28" fmla="*/ 1803 w 2631"/>
                <a:gd name="T29" fmla="*/ 682 h 2202"/>
                <a:gd name="T30" fmla="*/ 1923 w 2631"/>
                <a:gd name="T31" fmla="*/ 582 h 2202"/>
                <a:gd name="T32" fmla="*/ 2023 w 2631"/>
                <a:gd name="T33" fmla="*/ 528 h 2202"/>
                <a:gd name="T34" fmla="*/ 2091 w 2631"/>
                <a:gd name="T35" fmla="*/ 547 h 2202"/>
                <a:gd name="T36" fmla="*/ 2174 w 2631"/>
                <a:gd name="T37" fmla="*/ 521 h 2202"/>
                <a:gd name="T38" fmla="*/ 2245 w 2631"/>
                <a:gd name="T39" fmla="*/ 519 h 2202"/>
                <a:gd name="T40" fmla="*/ 2290 w 2631"/>
                <a:gd name="T41" fmla="*/ 571 h 2202"/>
                <a:gd name="T42" fmla="*/ 2316 w 2631"/>
                <a:gd name="T43" fmla="*/ 696 h 2202"/>
                <a:gd name="T44" fmla="*/ 2380 w 2631"/>
                <a:gd name="T45" fmla="*/ 755 h 2202"/>
                <a:gd name="T46" fmla="*/ 2318 w 2631"/>
                <a:gd name="T47" fmla="*/ 824 h 2202"/>
                <a:gd name="T48" fmla="*/ 2375 w 2631"/>
                <a:gd name="T49" fmla="*/ 923 h 2202"/>
                <a:gd name="T50" fmla="*/ 2517 w 2631"/>
                <a:gd name="T51" fmla="*/ 919 h 2202"/>
                <a:gd name="T52" fmla="*/ 2560 w 2631"/>
                <a:gd name="T53" fmla="*/ 994 h 2202"/>
                <a:gd name="T54" fmla="*/ 2536 w 2631"/>
                <a:gd name="T55" fmla="*/ 1089 h 2202"/>
                <a:gd name="T56" fmla="*/ 2567 w 2631"/>
                <a:gd name="T57" fmla="*/ 1172 h 2202"/>
                <a:gd name="T58" fmla="*/ 2550 w 2631"/>
                <a:gd name="T59" fmla="*/ 1264 h 2202"/>
                <a:gd name="T60" fmla="*/ 2515 w 2631"/>
                <a:gd name="T61" fmla="*/ 1328 h 2202"/>
                <a:gd name="T62" fmla="*/ 2538 w 2631"/>
                <a:gd name="T63" fmla="*/ 1385 h 2202"/>
                <a:gd name="T64" fmla="*/ 2382 w 2631"/>
                <a:gd name="T65" fmla="*/ 1458 h 2202"/>
                <a:gd name="T66" fmla="*/ 2226 w 2631"/>
                <a:gd name="T67" fmla="*/ 2095 h 2202"/>
                <a:gd name="T68" fmla="*/ 2162 w 2631"/>
                <a:gd name="T69" fmla="*/ 2188 h 2202"/>
                <a:gd name="T70" fmla="*/ 2020 w 2631"/>
                <a:gd name="T71" fmla="*/ 2041 h 2202"/>
                <a:gd name="T72" fmla="*/ 1810 w 2631"/>
                <a:gd name="T73" fmla="*/ 1821 h 2202"/>
                <a:gd name="T74" fmla="*/ 1493 w 2631"/>
                <a:gd name="T75" fmla="*/ 1776 h 2202"/>
                <a:gd name="T76" fmla="*/ 1285 w 2631"/>
                <a:gd name="T77" fmla="*/ 1655 h 2202"/>
                <a:gd name="T78" fmla="*/ 1039 w 2631"/>
                <a:gd name="T79" fmla="*/ 1534 h 2202"/>
                <a:gd name="T80" fmla="*/ 842 w 2631"/>
                <a:gd name="T81" fmla="*/ 1544 h 2202"/>
                <a:gd name="T82" fmla="*/ 433 w 2631"/>
                <a:gd name="T83" fmla="*/ 1096 h 2202"/>
                <a:gd name="T84" fmla="*/ 298 w 2631"/>
                <a:gd name="T85" fmla="*/ 1025 h 2202"/>
                <a:gd name="T86" fmla="*/ 246 w 2631"/>
                <a:gd name="T87" fmla="*/ 968 h 2202"/>
                <a:gd name="T88" fmla="*/ 149 w 2631"/>
                <a:gd name="T89" fmla="*/ 902 h 2202"/>
                <a:gd name="T90" fmla="*/ 92 w 2631"/>
                <a:gd name="T91" fmla="*/ 876 h 2202"/>
                <a:gd name="T92" fmla="*/ 0 w 2631"/>
                <a:gd name="T93" fmla="*/ 760 h 2202"/>
                <a:gd name="T94" fmla="*/ 59 w 2631"/>
                <a:gd name="T95" fmla="*/ 649 h 2202"/>
                <a:gd name="T96" fmla="*/ 133 w 2631"/>
                <a:gd name="T97" fmla="*/ 663 h 2202"/>
                <a:gd name="T98" fmla="*/ 161 w 2631"/>
                <a:gd name="T99" fmla="*/ 604 h 2202"/>
                <a:gd name="T100" fmla="*/ 185 w 2631"/>
                <a:gd name="T101" fmla="*/ 497 h 2202"/>
                <a:gd name="T102" fmla="*/ 140 w 2631"/>
                <a:gd name="T103" fmla="*/ 419 h 2202"/>
                <a:gd name="T104" fmla="*/ 135 w 2631"/>
                <a:gd name="T105" fmla="*/ 327 h 2202"/>
                <a:gd name="T106" fmla="*/ 284 w 2631"/>
                <a:gd name="T107" fmla="*/ 244 h 2202"/>
                <a:gd name="T108" fmla="*/ 547 w 2631"/>
                <a:gd name="T109" fmla="*/ 327 h 2202"/>
                <a:gd name="T110" fmla="*/ 776 w 2631"/>
                <a:gd name="T111" fmla="*/ 308 h 2202"/>
                <a:gd name="T112" fmla="*/ 622 w 2631"/>
                <a:gd name="T113" fmla="*/ 656 h 2202"/>
                <a:gd name="T114" fmla="*/ 771 w 2631"/>
                <a:gd name="T115" fmla="*/ 867 h 2202"/>
                <a:gd name="T116" fmla="*/ 868 w 2631"/>
                <a:gd name="T117" fmla="*/ 717 h 2202"/>
                <a:gd name="T118" fmla="*/ 849 w 2631"/>
                <a:gd name="T119" fmla="*/ 464 h 2202"/>
                <a:gd name="T120" fmla="*/ 968 w 2631"/>
                <a:gd name="T121" fmla="*/ 455 h 2202"/>
                <a:gd name="T122" fmla="*/ 1020 w 2631"/>
                <a:gd name="T123" fmla="*/ 384 h 2202"/>
                <a:gd name="T124" fmla="*/ 968 w 2631"/>
                <a:gd name="T125" fmla="*/ 201 h 2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31" h="2202">
                  <a:moveTo>
                    <a:pt x="819" y="163"/>
                  </a:moveTo>
                  <a:lnTo>
                    <a:pt x="814" y="159"/>
                  </a:lnTo>
                  <a:lnTo>
                    <a:pt x="804" y="156"/>
                  </a:lnTo>
                  <a:lnTo>
                    <a:pt x="790" y="137"/>
                  </a:lnTo>
                  <a:lnTo>
                    <a:pt x="778" y="135"/>
                  </a:lnTo>
                  <a:lnTo>
                    <a:pt x="776" y="123"/>
                  </a:lnTo>
                  <a:lnTo>
                    <a:pt x="771" y="116"/>
                  </a:lnTo>
                  <a:lnTo>
                    <a:pt x="771" y="107"/>
                  </a:lnTo>
                  <a:lnTo>
                    <a:pt x="776" y="100"/>
                  </a:lnTo>
                  <a:lnTo>
                    <a:pt x="797" y="85"/>
                  </a:lnTo>
                  <a:lnTo>
                    <a:pt x="812" y="78"/>
                  </a:lnTo>
                  <a:lnTo>
                    <a:pt x="814" y="71"/>
                  </a:lnTo>
                  <a:lnTo>
                    <a:pt x="819" y="66"/>
                  </a:lnTo>
                  <a:lnTo>
                    <a:pt x="819" y="64"/>
                  </a:lnTo>
                  <a:lnTo>
                    <a:pt x="819" y="52"/>
                  </a:lnTo>
                  <a:lnTo>
                    <a:pt x="821" y="50"/>
                  </a:lnTo>
                  <a:lnTo>
                    <a:pt x="819" y="45"/>
                  </a:lnTo>
                  <a:lnTo>
                    <a:pt x="833" y="43"/>
                  </a:lnTo>
                  <a:lnTo>
                    <a:pt x="847" y="36"/>
                  </a:lnTo>
                  <a:lnTo>
                    <a:pt x="857" y="31"/>
                  </a:lnTo>
                  <a:lnTo>
                    <a:pt x="861" y="29"/>
                  </a:lnTo>
                  <a:lnTo>
                    <a:pt x="868" y="24"/>
                  </a:lnTo>
                  <a:lnTo>
                    <a:pt x="875" y="21"/>
                  </a:lnTo>
                  <a:lnTo>
                    <a:pt x="885" y="17"/>
                  </a:lnTo>
                  <a:lnTo>
                    <a:pt x="892" y="14"/>
                  </a:lnTo>
                  <a:lnTo>
                    <a:pt x="897" y="10"/>
                  </a:lnTo>
                  <a:lnTo>
                    <a:pt x="904" y="2"/>
                  </a:lnTo>
                  <a:lnTo>
                    <a:pt x="913" y="0"/>
                  </a:lnTo>
                  <a:lnTo>
                    <a:pt x="925" y="2"/>
                  </a:lnTo>
                  <a:lnTo>
                    <a:pt x="927" y="7"/>
                  </a:lnTo>
                  <a:lnTo>
                    <a:pt x="932" y="10"/>
                  </a:lnTo>
                  <a:lnTo>
                    <a:pt x="935" y="14"/>
                  </a:lnTo>
                  <a:lnTo>
                    <a:pt x="942" y="10"/>
                  </a:lnTo>
                  <a:lnTo>
                    <a:pt x="946" y="7"/>
                  </a:lnTo>
                  <a:lnTo>
                    <a:pt x="946" y="2"/>
                  </a:lnTo>
                  <a:lnTo>
                    <a:pt x="953" y="2"/>
                  </a:lnTo>
                  <a:lnTo>
                    <a:pt x="956" y="7"/>
                  </a:lnTo>
                  <a:lnTo>
                    <a:pt x="961" y="14"/>
                  </a:lnTo>
                  <a:lnTo>
                    <a:pt x="961" y="17"/>
                  </a:lnTo>
                  <a:lnTo>
                    <a:pt x="961" y="24"/>
                  </a:lnTo>
                  <a:lnTo>
                    <a:pt x="963" y="31"/>
                  </a:lnTo>
                  <a:lnTo>
                    <a:pt x="968" y="38"/>
                  </a:lnTo>
                  <a:lnTo>
                    <a:pt x="970" y="50"/>
                  </a:lnTo>
                  <a:lnTo>
                    <a:pt x="970" y="57"/>
                  </a:lnTo>
                  <a:lnTo>
                    <a:pt x="975" y="59"/>
                  </a:lnTo>
                  <a:lnTo>
                    <a:pt x="982" y="64"/>
                  </a:lnTo>
                  <a:lnTo>
                    <a:pt x="984" y="66"/>
                  </a:lnTo>
                  <a:lnTo>
                    <a:pt x="989" y="66"/>
                  </a:lnTo>
                  <a:lnTo>
                    <a:pt x="989" y="71"/>
                  </a:lnTo>
                  <a:lnTo>
                    <a:pt x="984" y="74"/>
                  </a:lnTo>
                  <a:lnTo>
                    <a:pt x="984" y="78"/>
                  </a:lnTo>
                  <a:lnTo>
                    <a:pt x="984" y="81"/>
                  </a:lnTo>
                  <a:lnTo>
                    <a:pt x="989" y="85"/>
                  </a:lnTo>
                  <a:lnTo>
                    <a:pt x="991" y="85"/>
                  </a:lnTo>
                  <a:lnTo>
                    <a:pt x="998" y="81"/>
                  </a:lnTo>
                  <a:lnTo>
                    <a:pt x="1003" y="78"/>
                  </a:lnTo>
                  <a:lnTo>
                    <a:pt x="1003" y="74"/>
                  </a:lnTo>
                  <a:lnTo>
                    <a:pt x="1010" y="71"/>
                  </a:lnTo>
                  <a:lnTo>
                    <a:pt x="1013" y="71"/>
                  </a:lnTo>
                  <a:lnTo>
                    <a:pt x="1017" y="71"/>
                  </a:lnTo>
                  <a:lnTo>
                    <a:pt x="1020" y="71"/>
                  </a:lnTo>
                  <a:lnTo>
                    <a:pt x="1024" y="78"/>
                  </a:lnTo>
                  <a:lnTo>
                    <a:pt x="1024" y="81"/>
                  </a:lnTo>
                  <a:lnTo>
                    <a:pt x="1024" y="88"/>
                  </a:lnTo>
                  <a:lnTo>
                    <a:pt x="1020" y="95"/>
                  </a:lnTo>
                  <a:lnTo>
                    <a:pt x="1017" y="100"/>
                  </a:lnTo>
                  <a:lnTo>
                    <a:pt x="1013" y="100"/>
                  </a:lnTo>
                  <a:lnTo>
                    <a:pt x="1013" y="107"/>
                  </a:lnTo>
                  <a:lnTo>
                    <a:pt x="1013" y="114"/>
                  </a:lnTo>
                  <a:lnTo>
                    <a:pt x="1017" y="116"/>
                  </a:lnTo>
                  <a:lnTo>
                    <a:pt x="1020" y="116"/>
                  </a:lnTo>
                  <a:lnTo>
                    <a:pt x="1024" y="114"/>
                  </a:lnTo>
                  <a:lnTo>
                    <a:pt x="1027" y="109"/>
                  </a:lnTo>
                  <a:lnTo>
                    <a:pt x="1027" y="102"/>
                  </a:lnTo>
                  <a:lnTo>
                    <a:pt x="1032" y="102"/>
                  </a:lnTo>
                  <a:lnTo>
                    <a:pt x="1032" y="100"/>
                  </a:lnTo>
                  <a:lnTo>
                    <a:pt x="1032" y="95"/>
                  </a:lnTo>
                  <a:lnTo>
                    <a:pt x="1032" y="92"/>
                  </a:lnTo>
                  <a:lnTo>
                    <a:pt x="1034" y="81"/>
                  </a:lnTo>
                  <a:lnTo>
                    <a:pt x="1041" y="74"/>
                  </a:lnTo>
                  <a:lnTo>
                    <a:pt x="1046" y="71"/>
                  </a:lnTo>
                  <a:lnTo>
                    <a:pt x="1048" y="66"/>
                  </a:lnTo>
                  <a:lnTo>
                    <a:pt x="1048" y="59"/>
                  </a:lnTo>
                  <a:lnTo>
                    <a:pt x="1053" y="50"/>
                  </a:lnTo>
                  <a:lnTo>
                    <a:pt x="1053" y="43"/>
                  </a:lnTo>
                  <a:lnTo>
                    <a:pt x="1053" y="36"/>
                  </a:lnTo>
                  <a:lnTo>
                    <a:pt x="1048" y="31"/>
                  </a:lnTo>
                  <a:lnTo>
                    <a:pt x="1048" y="24"/>
                  </a:lnTo>
                  <a:lnTo>
                    <a:pt x="1048" y="21"/>
                  </a:lnTo>
                  <a:lnTo>
                    <a:pt x="1053" y="14"/>
                  </a:lnTo>
                  <a:lnTo>
                    <a:pt x="1062" y="14"/>
                  </a:lnTo>
                  <a:lnTo>
                    <a:pt x="1067" y="14"/>
                  </a:lnTo>
                  <a:lnTo>
                    <a:pt x="1074" y="14"/>
                  </a:lnTo>
                  <a:lnTo>
                    <a:pt x="1076" y="14"/>
                  </a:lnTo>
                  <a:lnTo>
                    <a:pt x="1081" y="17"/>
                  </a:lnTo>
                  <a:lnTo>
                    <a:pt x="1084" y="17"/>
                  </a:lnTo>
                  <a:lnTo>
                    <a:pt x="1088" y="17"/>
                  </a:lnTo>
                  <a:lnTo>
                    <a:pt x="1091" y="21"/>
                  </a:lnTo>
                  <a:lnTo>
                    <a:pt x="1095" y="21"/>
                  </a:lnTo>
                  <a:lnTo>
                    <a:pt x="1103" y="21"/>
                  </a:lnTo>
                  <a:lnTo>
                    <a:pt x="1110" y="24"/>
                  </a:lnTo>
                  <a:lnTo>
                    <a:pt x="1112" y="29"/>
                  </a:lnTo>
                  <a:lnTo>
                    <a:pt x="1119" y="31"/>
                  </a:lnTo>
                  <a:lnTo>
                    <a:pt x="1124" y="36"/>
                  </a:lnTo>
                  <a:lnTo>
                    <a:pt x="1126" y="43"/>
                  </a:lnTo>
                  <a:lnTo>
                    <a:pt x="1126" y="45"/>
                  </a:lnTo>
                  <a:lnTo>
                    <a:pt x="1131" y="52"/>
                  </a:lnTo>
                  <a:lnTo>
                    <a:pt x="1131" y="57"/>
                  </a:lnTo>
                  <a:lnTo>
                    <a:pt x="1131" y="59"/>
                  </a:lnTo>
                  <a:lnTo>
                    <a:pt x="1131" y="64"/>
                  </a:lnTo>
                  <a:lnTo>
                    <a:pt x="1131" y="71"/>
                  </a:lnTo>
                  <a:lnTo>
                    <a:pt x="1131" y="74"/>
                  </a:lnTo>
                  <a:lnTo>
                    <a:pt x="1133" y="74"/>
                  </a:lnTo>
                  <a:lnTo>
                    <a:pt x="1133" y="78"/>
                  </a:lnTo>
                  <a:lnTo>
                    <a:pt x="1138" y="78"/>
                  </a:lnTo>
                  <a:lnTo>
                    <a:pt x="1143" y="78"/>
                  </a:lnTo>
                  <a:lnTo>
                    <a:pt x="1145" y="78"/>
                  </a:lnTo>
                  <a:lnTo>
                    <a:pt x="1145" y="71"/>
                  </a:lnTo>
                  <a:lnTo>
                    <a:pt x="1145" y="64"/>
                  </a:lnTo>
                  <a:lnTo>
                    <a:pt x="1145" y="59"/>
                  </a:lnTo>
                  <a:lnTo>
                    <a:pt x="1143" y="52"/>
                  </a:lnTo>
                  <a:lnTo>
                    <a:pt x="1138" y="43"/>
                  </a:lnTo>
                  <a:lnTo>
                    <a:pt x="1138" y="36"/>
                  </a:lnTo>
                  <a:lnTo>
                    <a:pt x="1138" y="29"/>
                  </a:lnTo>
                  <a:lnTo>
                    <a:pt x="1145" y="21"/>
                  </a:lnTo>
                  <a:lnTo>
                    <a:pt x="1152" y="21"/>
                  </a:lnTo>
                  <a:lnTo>
                    <a:pt x="1159" y="14"/>
                  </a:lnTo>
                  <a:lnTo>
                    <a:pt x="1164" y="10"/>
                  </a:lnTo>
                  <a:lnTo>
                    <a:pt x="1173" y="7"/>
                  </a:lnTo>
                  <a:lnTo>
                    <a:pt x="1185" y="2"/>
                  </a:lnTo>
                  <a:lnTo>
                    <a:pt x="1192" y="2"/>
                  </a:lnTo>
                  <a:lnTo>
                    <a:pt x="1199" y="2"/>
                  </a:lnTo>
                  <a:lnTo>
                    <a:pt x="1209" y="7"/>
                  </a:lnTo>
                  <a:lnTo>
                    <a:pt x="1209" y="14"/>
                  </a:lnTo>
                  <a:lnTo>
                    <a:pt x="1214" y="17"/>
                  </a:lnTo>
                  <a:lnTo>
                    <a:pt x="1214" y="24"/>
                  </a:lnTo>
                  <a:lnTo>
                    <a:pt x="1214" y="29"/>
                  </a:lnTo>
                  <a:lnTo>
                    <a:pt x="1216" y="31"/>
                  </a:lnTo>
                  <a:lnTo>
                    <a:pt x="1221" y="38"/>
                  </a:lnTo>
                  <a:lnTo>
                    <a:pt x="1221" y="50"/>
                  </a:lnTo>
                  <a:lnTo>
                    <a:pt x="1223" y="52"/>
                  </a:lnTo>
                  <a:lnTo>
                    <a:pt x="1223" y="66"/>
                  </a:lnTo>
                  <a:lnTo>
                    <a:pt x="1223" y="71"/>
                  </a:lnTo>
                  <a:lnTo>
                    <a:pt x="1223" y="81"/>
                  </a:lnTo>
                  <a:lnTo>
                    <a:pt x="1228" y="85"/>
                  </a:lnTo>
                  <a:lnTo>
                    <a:pt x="1228" y="88"/>
                  </a:lnTo>
                  <a:lnTo>
                    <a:pt x="1228" y="100"/>
                  </a:lnTo>
                  <a:lnTo>
                    <a:pt x="1228" y="102"/>
                  </a:lnTo>
                  <a:lnTo>
                    <a:pt x="1235" y="116"/>
                  </a:lnTo>
                  <a:lnTo>
                    <a:pt x="1237" y="128"/>
                  </a:lnTo>
                  <a:lnTo>
                    <a:pt x="1244" y="130"/>
                  </a:lnTo>
                  <a:lnTo>
                    <a:pt x="1252" y="135"/>
                  </a:lnTo>
                  <a:lnTo>
                    <a:pt x="1263" y="142"/>
                  </a:lnTo>
                  <a:lnTo>
                    <a:pt x="1273" y="142"/>
                  </a:lnTo>
                  <a:lnTo>
                    <a:pt x="1278" y="149"/>
                  </a:lnTo>
                  <a:lnTo>
                    <a:pt x="1280" y="156"/>
                  </a:lnTo>
                  <a:lnTo>
                    <a:pt x="1287" y="163"/>
                  </a:lnTo>
                  <a:lnTo>
                    <a:pt x="1287" y="171"/>
                  </a:lnTo>
                  <a:lnTo>
                    <a:pt x="1287" y="187"/>
                  </a:lnTo>
                  <a:lnTo>
                    <a:pt x="1285" y="192"/>
                  </a:lnTo>
                  <a:lnTo>
                    <a:pt x="1280" y="206"/>
                  </a:lnTo>
                  <a:lnTo>
                    <a:pt x="1278" y="216"/>
                  </a:lnTo>
                  <a:lnTo>
                    <a:pt x="1278" y="230"/>
                  </a:lnTo>
                  <a:lnTo>
                    <a:pt x="1278" y="244"/>
                  </a:lnTo>
                  <a:lnTo>
                    <a:pt x="1280" y="251"/>
                  </a:lnTo>
                  <a:lnTo>
                    <a:pt x="1285" y="258"/>
                  </a:lnTo>
                  <a:lnTo>
                    <a:pt x="1285" y="270"/>
                  </a:lnTo>
                  <a:lnTo>
                    <a:pt x="1287" y="277"/>
                  </a:lnTo>
                  <a:lnTo>
                    <a:pt x="1294" y="287"/>
                  </a:lnTo>
                  <a:lnTo>
                    <a:pt x="1299" y="291"/>
                  </a:lnTo>
                  <a:lnTo>
                    <a:pt x="1301" y="291"/>
                  </a:lnTo>
                  <a:lnTo>
                    <a:pt x="1308" y="287"/>
                  </a:lnTo>
                  <a:lnTo>
                    <a:pt x="1320" y="287"/>
                  </a:lnTo>
                  <a:lnTo>
                    <a:pt x="1337" y="284"/>
                  </a:lnTo>
                  <a:lnTo>
                    <a:pt x="1344" y="284"/>
                  </a:lnTo>
                  <a:lnTo>
                    <a:pt x="1349" y="284"/>
                  </a:lnTo>
                  <a:lnTo>
                    <a:pt x="1370" y="284"/>
                  </a:lnTo>
                  <a:lnTo>
                    <a:pt x="1377" y="279"/>
                  </a:lnTo>
                  <a:lnTo>
                    <a:pt x="1386" y="284"/>
                  </a:lnTo>
                  <a:lnTo>
                    <a:pt x="1401" y="279"/>
                  </a:lnTo>
                  <a:lnTo>
                    <a:pt x="1412" y="284"/>
                  </a:lnTo>
                  <a:lnTo>
                    <a:pt x="1419" y="284"/>
                  </a:lnTo>
                  <a:lnTo>
                    <a:pt x="1434" y="279"/>
                  </a:lnTo>
                  <a:lnTo>
                    <a:pt x="1441" y="277"/>
                  </a:lnTo>
                  <a:lnTo>
                    <a:pt x="1450" y="272"/>
                  </a:lnTo>
                  <a:lnTo>
                    <a:pt x="1457" y="270"/>
                  </a:lnTo>
                  <a:lnTo>
                    <a:pt x="1464" y="265"/>
                  </a:lnTo>
                  <a:lnTo>
                    <a:pt x="1479" y="263"/>
                  </a:lnTo>
                  <a:lnTo>
                    <a:pt x="1493" y="256"/>
                  </a:lnTo>
                  <a:lnTo>
                    <a:pt x="1500" y="244"/>
                  </a:lnTo>
                  <a:lnTo>
                    <a:pt x="1507" y="237"/>
                  </a:lnTo>
                  <a:lnTo>
                    <a:pt x="1519" y="234"/>
                  </a:lnTo>
                  <a:lnTo>
                    <a:pt x="1528" y="227"/>
                  </a:lnTo>
                  <a:lnTo>
                    <a:pt x="1535" y="227"/>
                  </a:lnTo>
                  <a:lnTo>
                    <a:pt x="1540" y="227"/>
                  </a:lnTo>
                  <a:lnTo>
                    <a:pt x="1547" y="220"/>
                  </a:lnTo>
                  <a:lnTo>
                    <a:pt x="1554" y="220"/>
                  </a:lnTo>
                  <a:lnTo>
                    <a:pt x="1564" y="220"/>
                  </a:lnTo>
                  <a:lnTo>
                    <a:pt x="1576" y="220"/>
                  </a:lnTo>
                  <a:lnTo>
                    <a:pt x="1585" y="216"/>
                  </a:lnTo>
                  <a:lnTo>
                    <a:pt x="1597" y="216"/>
                  </a:lnTo>
                  <a:lnTo>
                    <a:pt x="1611" y="213"/>
                  </a:lnTo>
                  <a:lnTo>
                    <a:pt x="1618" y="208"/>
                  </a:lnTo>
                  <a:lnTo>
                    <a:pt x="1621" y="206"/>
                  </a:lnTo>
                  <a:lnTo>
                    <a:pt x="1625" y="194"/>
                  </a:lnTo>
                  <a:lnTo>
                    <a:pt x="1632" y="187"/>
                  </a:lnTo>
                  <a:lnTo>
                    <a:pt x="1639" y="185"/>
                  </a:lnTo>
                  <a:lnTo>
                    <a:pt x="1642" y="178"/>
                  </a:lnTo>
                  <a:lnTo>
                    <a:pt x="1647" y="173"/>
                  </a:lnTo>
                  <a:lnTo>
                    <a:pt x="1654" y="163"/>
                  </a:lnTo>
                  <a:lnTo>
                    <a:pt x="1661" y="159"/>
                  </a:lnTo>
                  <a:lnTo>
                    <a:pt x="1668" y="156"/>
                  </a:lnTo>
                  <a:lnTo>
                    <a:pt x="1673" y="159"/>
                  </a:lnTo>
                  <a:lnTo>
                    <a:pt x="1675" y="159"/>
                  </a:lnTo>
                  <a:lnTo>
                    <a:pt x="1682" y="163"/>
                  </a:lnTo>
                  <a:lnTo>
                    <a:pt x="1687" y="171"/>
                  </a:lnTo>
                  <a:lnTo>
                    <a:pt x="1689" y="180"/>
                  </a:lnTo>
                  <a:lnTo>
                    <a:pt x="1689" y="187"/>
                  </a:lnTo>
                  <a:lnTo>
                    <a:pt x="1694" y="199"/>
                  </a:lnTo>
                  <a:lnTo>
                    <a:pt x="1694" y="206"/>
                  </a:lnTo>
                  <a:lnTo>
                    <a:pt x="1701" y="213"/>
                  </a:lnTo>
                  <a:lnTo>
                    <a:pt x="1703" y="220"/>
                  </a:lnTo>
                  <a:lnTo>
                    <a:pt x="1708" y="227"/>
                  </a:lnTo>
                  <a:lnTo>
                    <a:pt x="1718" y="237"/>
                  </a:lnTo>
                  <a:lnTo>
                    <a:pt x="1725" y="242"/>
                  </a:lnTo>
                  <a:lnTo>
                    <a:pt x="1736" y="249"/>
                  </a:lnTo>
                  <a:lnTo>
                    <a:pt x="1746" y="251"/>
                  </a:lnTo>
                  <a:lnTo>
                    <a:pt x="1751" y="256"/>
                  </a:lnTo>
                  <a:lnTo>
                    <a:pt x="1753" y="263"/>
                  </a:lnTo>
                  <a:lnTo>
                    <a:pt x="1760" y="272"/>
                  </a:lnTo>
                  <a:lnTo>
                    <a:pt x="1765" y="277"/>
                  </a:lnTo>
                  <a:lnTo>
                    <a:pt x="1767" y="284"/>
                  </a:lnTo>
                  <a:lnTo>
                    <a:pt x="1772" y="287"/>
                  </a:lnTo>
                  <a:lnTo>
                    <a:pt x="1774" y="291"/>
                  </a:lnTo>
                  <a:lnTo>
                    <a:pt x="1774" y="298"/>
                  </a:lnTo>
                  <a:lnTo>
                    <a:pt x="1779" y="306"/>
                  </a:lnTo>
                  <a:lnTo>
                    <a:pt x="1781" y="308"/>
                  </a:lnTo>
                  <a:lnTo>
                    <a:pt x="1781" y="315"/>
                  </a:lnTo>
                  <a:lnTo>
                    <a:pt x="1781" y="320"/>
                  </a:lnTo>
                  <a:lnTo>
                    <a:pt x="1781" y="327"/>
                  </a:lnTo>
                  <a:lnTo>
                    <a:pt x="1786" y="334"/>
                  </a:lnTo>
                  <a:lnTo>
                    <a:pt x="1786" y="341"/>
                  </a:lnTo>
                  <a:lnTo>
                    <a:pt x="1786" y="343"/>
                  </a:lnTo>
                  <a:lnTo>
                    <a:pt x="1786" y="348"/>
                  </a:lnTo>
                  <a:lnTo>
                    <a:pt x="1781" y="350"/>
                  </a:lnTo>
                  <a:lnTo>
                    <a:pt x="1781" y="355"/>
                  </a:lnTo>
                  <a:lnTo>
                    <a:pt x="1779" y="358"/>
                  </a:lnTo>
                  <a:lnTo>
                    <a:pt x="1774" y="358"/>
                  </a:lnTo>
                  <a:lnTo>
                    <a:pt x="1772" y="358"/>
                  </a:lnTo>
                  <a:lnTo>
                    <a:pt x="1767" y="358"/>
                  </a:lnTo>
                  <a:lnTo>
                    <a:pt x="1758" y="365"/>
                  </a:lnTo>
                  <a:lnTo>
                    <a:pt x="1753" y="369"/>
                  </a:lnTo>
                  <a:lnTo>
                    <a:pt x="1753" y="372"/>
                  </a:lnTo>
                  <a:lnTo>
                    <a:pt x="1758" y="372"/>
                  </a:lnTo>
                  <a:lnTo>
                    <a:pt x="1760" y="377"/>
                  </a:lnTo>
                  <a:lnTo>
                    <a:pt x="1760" y="379"/>
                  </a:lnTo>
                  <a:lnTo>
                    <a:pt x="1758" y="384"/>
                  </a:lnTo>
                  <a:lnTo>
                    <a:pt x="1753" y="386"/>
                  </a:lnTo>
                  <a:lnTo>
                    <a:pt x="1751" y="386"/>
                  </a:lnTo>
                  <a:lnTo>
                    <a:pt x="1746" y="386"/>
                  </a:lnTo>
                  <a:lnTo>
                    <a:pt x="1746" y="391"/>
                  </a:lnTo>
                  <a:lnTo>
                    <a:pt x="1746" y="393"/>
                  </a:lnTo>
                  <a:lnTo>
                    <a:pt x="1746" y="398"/>
                  </a:lnTo>
                  <a:lnTo>
                    <a:pt x="1746" y="400"/>
                  </a:lnTo>
                  <a:lnTo>
                    <a:pt x="1744" y="407"/>
                  </a:lnTo>
                  <a:lnTo>
                    <a:pt x="1744" y="412"/>
                  </a:lnTo>
                  <a:lnTo>
                    <a:pt x="1739" y="414"/>
                  </a:lnTo>
                  <a:lnTo>
                    <a:pt x="1744" y="419"/>
                  </a:lnTo>
                  <a:lnTo>
                    <a:pt x="1746" y="422"/>
                  </a:lnTo>
                  <a:lnTo>
                    <a:pt x="1746" y="429"/>
                  </a:lnTo>
                  <a:lnTo>
                    <a:pt x="1746" y="433"/>
                  </a:lnTo>
                  <a:lnTo>
                    <a:pt x="1751" y="436"/>
                  </a:lnTo>
                  <a:lnTo>
                    <a:pt x="1746" y="440"/>
                  </a:lnTo>
                  <a:lnTo>
                    <a:pt x="1746" y="443"/>
                  </a:lnTo>
                  <a:lnTo>
                    <a:pt x="1744" y="448"/>
                  </a:lnTo>
                  <a:lnTo>
                    <a:pt x="1744" y="450"/>
                  </a:lnTo>
                  <a:lnTo>
                    <a:pt x="1739" y="455"/>
                  </a:lnTo>
                  <a:lnTo>
                    <a:pt x="1736" y="457"/>
                  </a:lnTo>
                  <a:lnTo>
                    <a:pt x="1736" y="464"/>
                  </a:lnTo>
                  <a:lnTo>
                    <a:pt x="1744" y="464"/>
                  </a:lnTo>
                  <a:lnTo>
                    <a:pt x="1751" y="469"/>
                  </a:lnTo>
                  <a:lnTo>
                    <a:pt x="1751" y="471"/>
                  </a:lnTo>
                  <a:lnTo>
                    <a:pt x="1753" y="476"/>
                  </a:lnTo>
                  <a:lnTo>
                    <a:pt x="1765" y="478"/>
                  </a:lnTo>
                  <a:lnTo>
                    <a:pt x="1767" y="485"/>
                  </a:lnTo>
                  <a:lnTo>
                    <a:pt x="1765" y="490"/>
                  </a:lnTo>
                  <a:lnTo>
                    <a:pt x="1765" y="493"/>
                  </a:lnTo>
                  <a:lnTo>
                    <a:pt x="1760" y="497"/>
                  </a:lnTo>
                  <a:lnTo>
                    <a:pt x="1758" y="500"/>
                  </a:lnTo>
                  <a:lnTo>
                    <a:pt x="1758" y="504"/>
                  </a:lnTo>
                  <a:lnTo>
                    <a:pt x="1758" y="507"/>
                  </a:lnTo>
                  <a:lnTo>
                    <a:pt x="1753" y="514"/>
                  </a:lnTo>
                  <a:lnTo>
                    <a:pt x="1751" y="526"/>
                  </a:lnTo>
                  <a:lnTo>
                    <a:pt x="1751" y="528"/>
                  </a:lnTo>
                  <a:lnTo>
                    <a:pt x="1751" y="535"/>
                  </a:lnTo>
                  <a:lnTo>
                    <a:pt x="1760" y="540"/>
                  </a:lnTo>
                  <a:lnTo>
                    <a:pt x="1760" y="547"/>
                  </a:lnTo>
                  <a:lnTo>
                    <a:pt x="1760" y="554"/>
                  </a:lnTo>
                  <a:lnTo>
                    <a:pt x="1758" y="561"/>
                  </a:lnTo>
                  <a:lnTo>
                    <a:pt x="1753" y="568"/>
                  </a:lnTo>
                  <a:lnTo>
                    <a:pt x="1751" y="568"/>
                  </a:lnTo>
                  <a:lnTo>
                    <a:pt x="1746" y="571"/>
                  </a:lnTo>
                  <a:lnTo>
                    <a:pt x="1739" y="571"/>
                  </a:lnTo>
                  <a:lnTo>
                    <a:pt x="1736" y="571"/>
                  </a:lnTo>
                  <a:lnTo>
                    <a:pt x="1736" y="575"/>
                  </a:lnTo>
                  <a:lnTo>
                    <a:pt x="1736" y="585"/>
                  </a:lnTo>
                  <a:lnTo>
                    <a:pt x="1732" y="592"/>
                  </a:lnTo>
                  <a:lnTo>
                    <a:pt x="1736" y="618"/>
                  </a:lnTo>
                  <a:lnTo>
                    <a:pt x="1732" y="620"/>
                  </a:lnTo>
                  <a:lnTo>
                    <a:pt x="1736" y="620"/>
                  </a:lnTo>
                  <a:lnTo>
                    <a:pt x="1739" y="625"/>
                  </a:lnTo>
                  <a:lnTo>
                    <a:pt x="1739" y="627"/>
                  </a:lnTo>
                  <a:lnTo>
                    <a:pt x="1744" y="632"/>
                  </a:lnTo>
                  <a:lnTo>
                    <a:pt x="1751" y="632"/>
                  </a:lnTo>
                  <a:lnTo>
                    <a:pt x="1753" y="627"/>
                  </a:lnTo>
                  <a:lnTo>
                    <a:pt x="1760" y="627"/>
                  </a:lnTo>
                  <a:lnTo>
                    <a:pt x="1765" y="627"/>
                  </a:lnTo>
                  <a:lnTo>
                    <a:pt x="1767" y="632"/>
                  </a:lnTo>
                  <a:lnTo>
                    <a:pt x="1774" y="635"/>
                  </a:lnTo>
                  <a:lnTo>
                    <a:pt x="1774" y="642"/>
                  </a:lnTo>
                  <a:lnTo>
                    <a:pt x="1774" y="646"/>
                  </a:lnTo>
                  <a:lnTo>
                    <a:pt x="1779" y="654"/>
                  </a:lnTo>
                  <a:lnTo>
                    <a:pt x="1779" y="656"/>
                  </a:lnTo>
                  <a:lnTo>
                    <a:pt x="1779" y="663"/>
                  </a:lnTo>
                  <a:lnTo>
                    <a:pt x="1779" y="668"/>
                  </a:lnTo>
                  <a:lnTo>
                    <a:pt x="1781" y="670"/>
                  </a:lnTo>
                  <a:lnTo>
                    <a:pt x="1786" y="677"/>
                  </a:lnTo>
                  <a:lnTo>
                    <a:pt x="1786" y="682"/>
                  </a:lnTo>
                  <a:lnTo>
                    <a:pt x="1788" y="682"/>
                  </a:lnTo>
                  <a:lnTo>
                    <a:pt x="1803" y="682"/>
                  </a:lnTo>
                  <a:lnTo>
                    <a:pt x="1810" y="682"/>
                  </a:lnTo>
                  <a:lnTo>
                    <a:pt x="1822" y="675"/>
                  </a:lnTo>
                  <a:lnTo>
                    <a:pt x="1829" y="663"/>
                  </a:lnTo>
                  <a:lnTo>
                    <a:pt x="1829" y="661"/>
                  </a:lnTo>
                  <a:lnTo>
                    <a:pt x="1836" y="656"/>
                  </a:lnTo>
                  <a:lnTo>
                    <a:pt x="1838" y="656"/>
                  </a:lnTo>
                  <a:lnTo>
                    <a:pt x="1843" y="656"/>
                  </a:lnTo>
                  <a:lnTo>
                    <a:pt x="1845" y="654"/>
                  </a:lnTo>
                  <a:lnTo>
                    <a:pt x="1845" y="649"/>
                  </a:lnTo>
                  <a:lnTo>
                    <a:pt x="1845" y="642"/>
                  </a:lnTo>
                  <a:lnTo>
                    <a:pt x="1852" y="635"/>
                  </a:lnTo>
                  <a:lnTo>
                    <a:pt x="1852" y="632"/>
                  </a:lnTo>
                  <a:lnTo>
                    <a:pt x="1864" y="627"/>
                  </a:lnTo>
                  <a:lnTo>
                    <a:pt x="1867" y="627"/>
                  </a:lnTo>
                  <a:lnTo>
                    <a:pt x="1878" y="625"/>
                  </a:lnTo>
                  <a:lnTo>
                    <a:pt x="1878" y="620"/>
                  </a:lnTo>
                  <a:lnTo>
                    <a:pt x="1881" y="613"/>
                  </a:lnTo>
                  <a:lnTo>
                    <a:pt x="1881" y="611"/>
                  </a:lnTo>
                  <a:lnTo>
                    <a:pt x="1888" y="606"/>
                  </a:lnTo>
                  <a:lnTo>
                    <a:pt x="1895" y="599"/>
                  </a:lnTo>
                  <a:lnTo>
                    <a:pt x="1909" y="592"/>
                  </a:lnTo>
                  <a:lnTo>
                    <a:pt x="1923" y="582"/>
                  </a:lnTo>
                  <a:lnTo>
                    <a:pt x="1928" y="582"/>
                  </a:lnTo>
                  <a:lnTo>
                    <a:pt x="1930" y="578"/>
                  </a:lnTo>
                  <a:lnTo>
                    <a:pt x="1937" y="568"/>
                  </a:lnTo>
                  <a:lnTo>
                    <a:pt x="1942" y="564"/>
                  </a:lnTo>
                  <a:lnTo>
                    <a:pt x="1942" y="561"/>
                  </a:lnTo>
                  <a:lnTo>
                    <a:pt x="1945" y="556"/>
                  </a:lnTo>
                  <a:lnTo>
                    <a:pt x="1945" y="554"/>
                  </a:lnTo>
                  <a:lnTo>
                    <a:pt x="1949" y="554"/>
                  </a:lnTo>
                  <a:lnTo>
                    <a:pt x="1959" y="549"/>
                  </a:lnTo>
                  <a:lnTo>
                    <a:pt x="1966" y="542"/>
                  </a:lnTo>
                  <a:lnTo>
                    <a:pt x="1971" y="542"/>
                  </a:lnTo>
                  <a:lnTo>
                    <a:pt x="1973" y="540"/>
                  </a:lnTo>
                  <a:lnTo>
                    <a:pt x="1980" y="535"/>
                  </a:lnTo>
                  <a:lnTo>
                    <a:pt x="1987" y="535"/>
                  </a:lnTo>
                  <a:lnTo>
                    <a:pt x="1994" y="533"/>
                  </a:lnTo>
                  <a:lnTo>
                    <a:pt x="1999" y="528"/>
                  </a:lnTo>
                  <a:lnTo>
                    <a:pt x="2001" y="528"/>
                  </a:lnTo>
                  <a:lnTo>
                    <a:pt x="2006" y="526"/>
                  </a:lnTo>
                  <a:lnTo>
                    <a:pt x="2013" y="526"/>
                  </a:lnTo>
                  <a:lnTo>
                    <a:pt x="2020" y="526"/>
                  </a:lnTo>
                  <a:lnTo>
                    <a:pt x="2020" y="528"/>
                  </a:lnTo>
                  <a:lnTo>
                    <a:pt x="2023" y="528"/>
                  </a:lnTo>
                  <a:lnTo>
                    <a:pt x="2027" y="528"/>
                  </a:lnTo>
                  <a:lnTo>
                    <a:pt x="2030" y="535"/>
                  </a:lnTo>
                  <a:lnTo>
                    <a:pt x="2034" y="535"/>
                  </a:lnTo>
                  <a:lnTo>
                    <a:pt x="2030" y="542"/>
                  </a:lnTo>
                  <a:lnTo>
                    <a:pt x="2030" y="547"/>
                  </a:lnTo>
                  <a:lnTo>
                    <a:pt x="2030" y="554"/>
                  </a:lnTo>
                  <a:lnTo>
                    <a:pt x="2034" y="556"/>
                  </a:lnTo>
                  <a:lnTo>
                    <a:pt x="2037" y="568"/>
                  </a:lnTo>
                  <a:lnTo>
                    <a:pt x="2042" y="568"/>
                  </a:lnTo>
                  <a:lnTo>
                    <a:pt x="2044" y="571"/>
                  </a:lnTo>
                  <a:lnTo>
                    <a:pt x="2051" y="571"/>
                  </a:lnTo>
                  <a:lnTo>
                    <a:pt x="2056" y="571"/>
                  </a:lnTo>
                  <a:lnTo>
                    <a:pt x="2058" y="568"/>
                  </a:lnTo>
                  <a:lnTo>
                    <a:pt x="2063" y="564"/>
                  </a:lnTo>
                  <a:lnTo>
                    <a:pt x="2065" y="564"/>
                  </a:lnTo>
                  <a:lnTo>
                    <a:pt x="2070" y="561"/>
                  </a:lnTo>
                  <a:lnTo>
                    <a:pt x="2072" y="556"/>
                  </a:lnTo>
                  <a:lnTo>
                    <a:pt x="2072" y="554"/>
                  </a:lnTo>
                  <a:lnTo>
                    <a:pt x="2077" y="549"/>
                  </a:lnTo>
                  <a:lnTo>
                    <a:pt x="2084" y="549"/>
                  </a:lnTo>
                  <a:lnTo>
                    <a:pt x="2087" y="549"/>
                  </a:lnTo>
                  <a:lnTo>
                    <a:pt x="2091" y="547"/>
                  </a:lnTo>
                  <a:lnTo>
                    <a:pt x="2094" y="547"/>
                  </a:lnTo>
                  <a:lnTo>
                    <a:pt x="2098" y="547"/>
                  </a:lnTo>
                  <a:lnTo>
                    <a:pt x="2101" y="542"/>
                  </a:lnTo>
                  <a:lnTo>
                    <a:pt x="2105" y="542"/>
                  </a:lnTo>
                  <a:lnTo>
                    <a:pt x="2113" y="540"/>
                  </a:lnTo>
                  <a:lnTo>
                    <a:pt x="2120" y="540"/>
                  </a:lnTo>
                  <a:lnTo>
                    <a:pt x="2122" y="540"/>
                  </a:lnTo>
                  <a:lnTo>
                    <a:pt x="2134" y="540"/>
                  </a:lnTo>
                  <a:lnTo>
                    <a:pt x="2141" y="540"/>
                  </a:lnTo>
                  <a:lnTo>
                    <a:pt x="2141" y="542"/>
                  </a:lnTo>
                  <a:lnTo>
                    <a:pt x="2143" y="540"/>
                  </a:lnTo>
                  <a:lnTo>
                    <a:pt x="2153" y="540"/>
                  </a:lnTo>
                  <a:lnTo>
                    <a:pt x="2155" y="542"/>
                  </a:lnTo>
                  <a:lnTo>
                    <a:pt x="2160" y="542"/>
                  </a:lnTo>
                  <a:lnTo>
                    <a:pt x="2162" y="542"/>
                  </a:lnTo>
                  <a:lnTo>
                    <a:pt x="2174" y="542"/>
                  </a:lnTo>
                  <a:lnTo>
                    <a:pt x="2176" y="540"/>
                  </a:lnTo>
                  <a:lnTo>
                    <a:pt x="2176" y="535"/>
                  </a:lnTo>
                  <a:lnTo>
                    <a:pt x="2176" y="533"/>
                  </a:lnTo>
                  <a:lnTo>
                    <a:pt x="2174" y="528"/>
                  </a:lnTo>
                  <a:lnTo>
                    <a:pt x="2174" y="526"/>
                  </a:lnTo>
                  <a:lnTo>
                    <a:pt x="2174" y="521"/>
                  </a:lnTo>
                  <a:lnTo>
                    <a:pt x="2169" y="519"/>
                  </a:lnTo>
                  <a:lnTo>
                    <a:pt x="2167" y="514"/>
                  </a:lnTo>
                  <a:lnTo>
                    <a:pt x="2167" y="511"/>
                  </a:lnTo>
                  <a:lnTo>
                    <a:pt x="2167" y="507"/>
                  </a:lnTo>
                  <a:lnTo>
                    <a:pt x="2169" y="504"/>
                  </a:lnTo>
                  <a:lnTo>
                    <a:pt x="2174" y="500"/>
                  </a:lnTo>
                  <a:lnTo>
                    <a:pt x="2176" y="500"/>
                  </a:lnTo>
                  <a:lnTo>
                    <a:pt x="2181" y="500"/>
                  </a:lnTo>
                  <a:lnTo>
                    <a:pt x="2184" y="500"/>
                  </a:lnTo>
                  <a:lnTo>
                    <a:pt x="2188" y="500"/>
                  </a:lnTo>
                  <a:lnTo>
                    <a:pt x="2191" y="500"/>
                  </a:lnTo>
                  <a:lnTo>
                    <a:pt x="2195" y="504"/>
                  </a:lnTo>
                  <a:lnTo>
                    <a:pt x="2202" y="504"/>
                  </a:lnTo>
                  <a:lnTo>
                    <a:pt x="2205" y="507"/>
                  </a:lnTo>
                  <a:lnTo>
                    <a:pt x="2212" y="507"/>
                  </a:lnTo>
                  <a:lnTo>
                    <a:pt x="2219" y="507"/>
                  </a:lnTo>
                  <a:lnTo>
                    <a:pt x="2224" y="504"/>
                  </a:lnTo>
                  <a:lnTo>
                    <a:pt x="2226" y="504"/>
                  </a:lnTo>
                  <a:lnTo>
                    <a:pt x="2233" y="507"/>
                  </a:lnTo>
                  <a:lnTo>
                    <a:pt x="2238" y="507"/>
                  </a:lnTo>
                  <a:lnTo>
                    <a:pt x="2240" y="511"/>
                  </a:lnTo>
                  <a:lnTo>
                    <a:pt x="2245" y="519"/>
                  </a:lnTo>
                  <a:lnTo>
                    <a:pt x="2245" y="526"/>
                  </a:lnTo>
                  <a:lnTo>
                    <a:pt x="2245" y="533"/>
                  </a:lnTo>
                  <a:lnTo>
                    <a:pt x="2247" y="535"/>
                  </a:lnTo>
                  <a:lnTo>
                    <a:pt x="2247" y="540"/>
                  </a:lnTo>
                  <a:lnTo>
                    <a:pt x="2252" y="542"/>
                  </a:lnTo>
                  <a:lnTo>
                    <a:pt x="2252" y="549"/>
                  </a:lnTo>
                  <a:lnTo>
                    <a:pt x="2252" y="554"/>
                  </a:lnTo>
                  <a:lnTo>
                    <a:pt x="2252" y="556"/>
                  </a:lnTo>
                  <a:lnTo>
                    <a:pt x="2252" y="564"/>
                  </a:lnTo>
                  <a:lnTo>
                    <a:pt x="2252" y="568"/>
                  </a:lnTo>
                  <a:lnTo>
                    <a:pt x="2247" y="575"/>
                  </a:lnTo>
                  <a:lnTo>
                    <a:pt x="2252" y="582"/>
                  </a:lnTo>
                  <a:lnTo>
                    <a:pt x="2254" y="582"/>
                  </a:lnTo>
                  <a:lnTo>
                    <a:pt x="2259" y="582"/>
                  </a:lnTo>
                  <a:lnTo>
                    <a:pt x="2262" y="575"/>
                  </a:lnTo>
                  <a:lnTo>
                    <a:pt x="2266" y="568"/>
                  </a:lnTo>
                  <a:lnTo>
                    <a:pt x="2269" y="568"/>
                  </a:lnTo>
                  <a:lnTo>
                    <a:pt x="2273" y="564"/>
                  </a:lnTo>
                  <a:lnTo>
                    <a:pt x="2276" y="568"/>
                  </a:lnTo>
                  <a:lnTo>
                    <a:pt x="2280" y="568"/>
                  </a:lnTo>
                  <a:lnTo>
                    <a:pt x="2288" y="571"/>
                  </a:lnTo>
                  <a:lnTo>
                    <a:pt x="2290" y="571"/>
                  </a:lnTo>
                  <a:lnTo>
                    <a:pt x="2295" y="575"/>
                  </a:lnTo>
                  <a:lnTo>
                    <a:pt x="2297" y="575"/>
                  </a:lnTo>
                  <a:lnTo>
                    <a:pt x="2302" y="575"/>
                  </a:lnTo>
                  <a:lnTo>
                    <a:pt x="2304" y="578"/>
                  </a:lnTo>
                  <a:lnTo>
                    <a:pt x="2304" y="582"/>
                  </a:lnTo>
                  <a:lnTo>
                    <a:pt x="2309" y="585"/>
                  </a:lnTo>
                  <a:lnTo>
                    <a:pt x="2311" y="592"/>
                  </a:lnTo>
                  <a:lnTo>
                    <a:pt x="2318" y="604"/>
                  </a:lnTo>
                  <a:lnTo>
                    <a:pt x="2325" y="611"/>
                  </a:lnTo>
                  <a:lnTo>
                    <a:pt x="2330" y="613"/>
                  </a:lnTo>
                  <a:lnTo>
                    <a:pt x="2330" y="625"/>
                  </a:lnTo>
                  <a:lnTo>
                    <a:pt x="2330" y="627"/>
                  </a:lnTo>
                  <a:lnTo>
                    <a:pt x="2330" y="632"/>
                  </a:lnTo>
                  <a:lnTo>
                    <a:pt x="2325" y="635"/>
                  </a:lnTo>
                  <a:lnTo>
                    <a:pt x="2323" y="642"/>
                  </a:lnTo>
                  <a:lnTo>
                    <a:pt x="2318" y="649"/>
                  </a:lnTo>
                  <a:lnTo>
                    <a:pt x="2316" y="661"/>
                  </a:lnTo>
                  <a:lnTo>
                    <a:pt x="2311" y="670"/>
                  </a:lnTo>
                  <a:lnTo>
                    <a:pt x="2309" y="684"/>
                  </a:lnTo>
                  <a:lnTo>
                    <a:pt x="2311" y="689"/>
                  </a:lnTo>
                  <a:lnTo>
                    <a:pt x="2311" y="691"/>
                  </a:lnTo>
                  <a:lnTo>
                    <a:pt x="2316" y="696"/>
                  </a:lnTo>
                  <a:lnTo>
                    <a:pt x="2316" y="698"/>
                  </a:lnTo>
                  <a:lnTo>
                    <a:pt x="2323" y="698"/>
                  </a:lnTo>
                  <a:lnTo>
                    <a:pt x="2325" y="698"/>
                  </a:lnTo>
                  <a:lnTo>
                    <a:pt x="2330" y="698"/>
                  </a:lnTo>
                  <a:lnTo>
                    <a:pt x="2337" y="698"/>
                  </a:lnTo>
                  <a:lnTo>
                    <a:pt x="2347" y="696"/>
                  </a:lnTo>
                  <a:lnTo>
                    <a:pt x="2351" y="698"/>
                  </a:lnTo>
                  <a:lnTo>
                    <a:pt x="2354" y="698"/>
                  </a:lnTo>
                  <a:lnTo>
                    <a:pt x="2361" y="703"/>
                  </a:lnTo>
                  <a:lnTo>
                    <a:pt x="2366" y="703"/>
                  </a:lnTo>
                  <a:lnTo>
                    <a:pt x="2375" y="703"/>
                  </a:lnTo>
                  <a:lnTo>
                    <a:pt x="2380" y="706"/>
                  </a:lnTo>
                  <a:lnTo>
                    <a:pt x="2382" y="710"/>
                  </a:lnTo>
                  <a:lnTo>
                    <a:pt x="2387" y="710"/>
                  </a:lnTo>
                  <a:lnTo>
                    <a:pt x="2394" y="725"/>
                  </a:lnTo>
                  <a:lnTo>
                    <a:pt x="2396" y="727"/>
                  </a:lnTo>
                  <a:lnTo>
                    <a:pt x="2396" y="734"/>
                  </a:lnTo>
                  <a:lnTo>
                    <a:pt x="2396" y="741"/>
                  </a:lnTo>
                  <a:lnTo>
                    <a:pt x="2394" y="746"/>
                  </a:lnTo>
                  <a:lnTo>
                    <a:pt x="2389" y="748"/>
                  </a:lnTo>
                  <a:lnTo>
                    <a:pt x="2382" y="748"/>
                  </a:lnTo>
                  <a:lnTo>
                    <a:pt x="2380" y="755"/>
                  </a:lnTo>
                  <a:lnTo>
                    <a:pt x="2375" y="760"/>
                  </a:lnTo>
                  <a:lnTo>
                    <a:pt x="2373" y="762"/>
                  </a:lnTo>
                  <a:lnTo>
                    <a:pt x="2368" y="774"/>
                  </a:lnTo>
                  <a:lnTo>
                    <a:pt x="2368" y="777"/>
                  </a:lnTo>
                  <a:lnTo>
                    <a:pt x="2368" y="781"/>
                  </a:lnTo>
                  <a:lnTo>
                    <a:pt x="2366" y="781"/>
                  </a:lnTo>
                  <a:lnTo>
                    <a:pt x="2366" y="777"/>
                  </a:lnTo>
                  <a:lnTo>
                    <a:pt x="2359" y="777"/>
                  </a:lnTo>
                  <a:lnTo>
                    <a:pt x="2354" y="781"/>
                  </a:lnTo>
                  <a:lnTo>
                    <a:pt x="2354" y="784"/>
                  </a:lnTo>
                  <a:lnTo>
                    <a:pt x="2351" y="784"/>
                  </a:lnTo>
                  <a:lnTo>
                    <a:pt x="2351" y="781"/>
                  </a:lnTo>
                  <a:lnTo>
                    <a:pt x="2347" y="781"/>
                  </a:lnTo>
                  <a:lnTo>
                    <a:pt x="2340" y="788"/>
                  </a:lnTo>
                  <a:lnTo>
                    <a:pt x="2340" y="796"/>
                  </a:lnTo>
                  <a:lnTo>
                    <a:pt x="2337" y="798"/>
                  </a:lnTo>
                  <a:lnTo>
                    <a:pt x="2337" y="805"/>
                  </a:lnTo>
                  <a:lnTo>
                    <a:pt x="2333" y="810"/>
                  </a:lnTo>
                  <a:lnTo>
                    <a:pt x="2330" y="817"/>
                  </a:lnTo>
                  <a:lnTo>
                    <a:pt x="2325" y="819"/>
                  </a:lnTo>
                  <a:lnTo>
                    <a:pt x="2323" y="824"/>
                  </a:lnTo>
                  <a:lnTo>
                    <a:pt x="2318" y="824"/>
                  </a:lnTo>
                  <a:lnTo>
                    <a:pt x="2311" y="824"/>
                  </a:lnTo>
                  <a:lnTo>
                    <a:pt x="2311" y="819"/>
                  </a:lnTo>
                  <a:lnTo>
                    <a:pt x="2309" y="817"/>
                  </a:lnTo>
                  <a:lnTo>
                    <a:pt x="2304" y="817"/>
                  </a:lnTo>
                  <a:lnTo>
                    <a:pt x="2302" y="824"/>
                  </a:lnTo>
                  <a:lnTo>
                    <a:pt x="2297" y="831"/>
                  </a:lnTo>
                  <a:lnTo>
                    <a:pt x="2295" y="831"/>
                  </a:lnTo>
                  <a:lnTo>
                    <a:pt x="2290" y="838"/>
                  </a:lnTo>
                  <a:lnTo>
                    <a:pt x="2283" y="841"/>
                  </a:lnTo>
                  <a:lnTo>
                    <a:pt x="2283" y="845"/>
                  </a:lnTo>
                  <a:lnTo>
                    <a:pt x="2280" y="867"/>
                  </a:lnTo>
                  <a:lnTo>
                    <a:pt x="2288" y="883"/>
                  </a:lnTo>
                  <a:lnTo>
                    <a:pt x="2295" y="895"/>
                  </a:lnTo>
                  <a:lnTo>
                    <a:pt x="2297" y="895"/>
                  </a:lnTo>
                  <a:lnTo>
                    <a:pt x="2304" y="895"/>
                  </a:lnTo>
                  <a:lnTo>
                    <a:pt x="2311" y="902"/>
                  </a:lnTo>
                  <a:lnTo>
                    <a:pt x="2323" y="904"/>
                  </a:lnTo>
                  <a:lnTo>
                    <a:pt x="2330" y="916"/>
                  </a:lnTo>
                  <a:lnTo>
                    <a:pt x="2337" y="916"/>
                  </a:lnTo>
                  <a:lnTo>
                    <a:pt x="2351" y="916"/>
                  </a:lnTo>
                  <a:lnTo>
                    <a:pt x="2368" y="916"/>
                  </a:lnTo>
                  <a:lnTo>
                    <a:pt x="2375" y="923"/>
                  </a:lnTo>
                  <a:lnTo>
                    <a:pt x="2387" y="916"/>
                  </a:lnTo>
                  <a:lnTo>
                    <a:pt x="2408" y="919"/>
                  </a:lnTo>
                  <a:lnTo>
                    <a:pt x="2422" y="923"/>
                  </a:lnTo>
                  <a:lnTo>
                    <a:pt x="2425" y="926"/>
                  </a:lnTo>
                  <a:lnTo>
                    <a:pt x="2432" y="926"/>
                  </a:lnTo>
                  <a:lnTo>
                    <a:pt x="2437" y="930"/>
                  </a:lnTo>
                  <a:lnTo>
                    <a:pt x="2439" y="930"/>
                  </a:lnTo>
                  <a:lnTo>
                    <a:pt x="2446" y="926"/>
                  </a:lnTo>
                  <a:lnTo>
                    <a:pt x="2451" y="923"/>
                  </a:lnTo>
                  <a:lnTo>
                    <a:pt x="2458" y="923"/>
                  </a:lnTo>
                  <a:lnTo>
                    <a:pt x="2465" y="923"/>
                  </a:lnTo>
                  <a:lnTo>
                    <a:pt x="2472" y="923"/>
                  </a:lnTo>
                  <a:lnTo>
                    <a:pt x="2479" y="926"/>
                  </a:lnTo>
                  <a:lnTo>
                    <a:pt x="2486" y="930"/>
                  </a:lnTo>
                  <a:lnTo>
                    <a:pt x="2493" y="930"/>
                  </a:lnTo>
                  <a:lnTo>
                    <a:pt x="2496" y="926"/>
                  </a:lnTo>
                  <a:lnTo>
                    <a:pt x="2500" y="926"/>
                  </a:lnTo>
                  <a:lnTo>
                    <a:pt x="2503" y="919"/>
                  </a:lnTo>
                  <a:lnTo>
                    <a:pt x="2510" y="919"/>
                  </a:lnTo>
                  <a:lnTo>
                    <a:pt x="2510" y="923"/>
                  </a:lnTo>
                  <a:lnTo>
                    <a:pt x="2515" y="923"/>
                  </a:lnTo>
                  <a:lnTo>
                    <a:pt x="2517" y="919"/>
                  </a:lnTo>
                  <a:lnTo>
                    <a:pt x="2522" y="923"/>
                  </a:lnTo>
                  <a:lnTo>
                    <a:pt x="2522" y="919"/>
                  </a:lnTo>
                  <a:lnTo>
                    <a:pt x="2529" y="919"/>
                  </a:lnTo>
                  <a:lnTo>
                    <a:pt x="2536" y="919"/>
                  </a:lnTo>
                  <a:lnTo>
                    <a:pt x="2538" y="919"/>
                  </a:lnTo>
                  <a:lnTo>
                    <a:pt x="2538" y="923"/>
                  </a:lnTo>
                  <a:lnTo>
                    <a:pt x="2545" y="926"/>
                  </a:lnTo>
                  <a:lnTo>
                    <a:pt x="2550" y="926"/>
                  </a:lnTo>
                  <a:lnTo>
                    <a:pt x="2550" y="930"/>
                  </a:lnTo>
                  <a:lnTo>
                    <a:pt x="2553" y="938"/>
                  </a:lnTo>
                  <a:lnTo>
                    <a:pt x="2553" y="940"/>
                  </a:lnTo>
                  <a:lnTo>
                    <a:pt x="2557" y="947"/>
                  </a:lnTo>
                  <a:lnTo>
                    <a:pt x="2557" y="952"/>
                  </a:lnTo>
                  <a:lnTo>
                    <a:pt x="2557" y="954"/>
                  </a:lnTo>
                  <a:lnTo>
                    <a:pt x="2557" y="959"/>
                  </a:lnTo>
                  <a:lnTo>
                    <a:pt x="2557" y="966"/>
                  </a:lnTo>
                  <a:lnTo>
                    <a:pt x="2557" y="968"/>
                  </a:lnTo>
                  <a:lnTo>
                    <a:pt x="2557" y="973"/>
                  </a:lnTo>
                  <a:lnTo>
                    <a:pt x="2557" y="975"/>
                  </a:lnTo>
                  <a:lnTo>
                    <a:pt x="2560" y="983"/>
                  </a:lnTo>
                  <a:lnTo>
                    <a:pt x="2560" y="987"/>
                  </a:lnTo>
                  <a:lnTo>
                    <a:pt x="2560" y="994"/>
                  </a:lnTo>
                  <a:lnTo>
                    <a:pt x="2560" y="997"/>
                  </a:lnTo>
                  <a:lnTo>
                    <a:pt x="2560" y="1002"/>
                  </a:lnTo>
                  <a:lnTo>
                    <a:pt x="2564" y="1011"/>
                  </a:lnTo>
                  <a:lnTo>
                    <a:pt x="2567" y="1018"/>
                  </a:lnTo>
                  <a:lnTo>
                    <a:pt x="2567" y="1025"/>
                  </a:lnTo>
                  <a:lnTo>
                    <a:pt x="2567" y="1030"/>
                  </a:lnTo>
                  <a:lnTo>
                    <a:pt x="2567" y="1037"/>
                  </a:lnTo>
                  <a:lnTo>
                    <a:pt x="2571" y="1044"/>
                  </a:lnTo>
                  <a:lnTo>
                    <a:pt x="2567" y="1046"/>
                  </a:lnTo>
                  <a:lnTo>
                    <a:pt x="2564" y="1051"/>
                  </a:lnTo>
                  <a:lnTo>
                    <a:pt x="2560" y="1058"/>
                  </a:lnTo>
                  <a:lnTo>
                    <a:pt x="2564" y="1065"/>
                  </a:lnTo>
                  <a:lnTo>
                    <a:pt x="2564" y="1068"/>
                  </a:lnTo>
                  <a:lnTo>
                    <a:pt x="2564" y="1080"/>
                  </a:lnTo>
                  <a:lnTo>
                    <a:pt x="2564" y="1087"/>
                  </a:lnTo>
                  <a:lnTo>
                    <a:pt x="2560" y="1094"/>
                  </a:lnTo>
                  <a:lnTo>
                    <a:pt x="2553" y="1094"/>
                  </a:lnTo>
                  <a:lnTo>
                    <a:pt x="2550" y="1096"/>
                  </a:lnTo>
                  <a:lnTo>
                    <a:pt x="2545" y="1096"/>
                  </a:lnTo>
                  <a:lnTo>
                    <a:pt x="2543" y="1094"/>
                  </a:lnTo>
                  <a:lnTo>
                    <a:pt x="2538" y="1094"/>
                  </a:lnTo>
                  <a:lnTo>
                    <a:pt x="2536" y="1089"/>
                  </a:lnTo>
                  <a:lnTo>
                    <a:pt x="2522" y="1094"/>
                  </a:lnTo>
                  <a:lnTo>
                    <a:pt x="2517" y="1094"/>
                  </a:lnTo>
                  <a:lnTo>
                    <a:pt x="2515" y="1096"/>
                  </a:lnTo>
                  <a:lnTo>
                    <a:pt x="2510" y="1096"/>
                  </a:lnTo>
                  <a:lnTo>
                    <a:pt x="2508" y="1101"/>
                  </a:lnTo>
                  <a:lnTo>
                    <a:pt x="2503" y="1108"/>
                  </a:lnTo>
                  <a:lnTo>
                    <a:pt x="2503" y="1115"/>
                  </a:lnTo>
                  <a:lnTo>
                    <a:pt x="2510" y="1122"/>
                  </a:lnTo>
                  <a:lnTo>
                    <a:pt x="2517" y="1129"/>
                  </a:lnTo>
                  <a:lnTo>
                    <a:pt x="2531" y="1132"/>
                  </a:lnTo>
                  <a:lnTo>
                    <a:pt x="2545" y="1132"/>
                  </a:lnTo>
                  <a:lnTo>
                    <a:pt x="2550" y="1132"/>
                  </a:lnTo>
                  <a:lnTo>
                    <a:pt x="2557" y="1136"/>
                  </a:lnTo>
                  <a:lnTo>
                    <a:pt x="2557" y="1144"/>
                  </a:lnTo>
                  <a:lnTo>
                    <a:pt x="2560" y="1146"/>
                  </a:lnTo>
                  <a:lnTo>
                    <a:pt x="2560" y="1151"/>
                  </a:lnTo>
                  <a:lnTo>
                    <a:pt x="2560" y="1153"/>
                  </a:lnTo>
                  <a:lnTo>
                    <a:pt x="2557" y="1158"/>
                  </a:lnTo>
                  <a:lnTo>
                    <a:pt x="2557" y="1160"/>
                  </a:lnTo>
                  <a:lnTo>
                    <a:pt x="2557" y="1165"/>
                  </a:lnTo>
                  <a:lnTo>
                    <a:pt x="2564" y="1167"/>
                  </a:lnTo>
                  <a:lnTo>
                    <a:pt x="2567" y="1172"/>
                  </a:lnTo>
                  <a:lnTo>
                    <a:pt x="2571" y="1172"/>
                  </a:lnTo>
                  <a:lnTo>
                    <a:pt x="2579" y="1174"/>
                  </a:lnTo>
                  <a:lnTo>
                    <a:pt x="2579" y="1179"/>
                  </a:lnTo>
                  <a:lnTo>
                    <a:pt x="2581" y="1181"/>
                  </a:lnTo>
                  <a:lnTo>
                    <a:pt x="2586" y="1186"/>
                  </a:lnTo>
                  <a:lnTo>
                    <a:pt x="2588" y="1189"/>
                  </a:lnTo>
                  <a:lnTo>
                    <a:pt x="2600" y="1200"/>
                  </a:lnTo>
                  <a:lnTo>
                    <a:pt x="2600" y="1203"/>
                  </a:lnTo>
                  <a:lnTo>
                    <a:pt x="2602" y="1207"/>
                  </a:lnTo>
                  <a:lnTo>
                    <a:pt x="2602" y="1217"/>
                  </a:lnTo>
                  <a:lnTo>
                    <a:pt x="2600" y="1217"/>
                  </a:lnTo>
                  <a:lnTo>
                    <a:pt x="2593" y="1222"/>
                  </a:lnTo>
                  <a:lnTo>
                    <a:pt x="2588" y="1224"/>
                  </a:lnTo>
                  <a:lnTo>
                    <a:pt x="2581" y="1224"/>
                  </a:lnTo>
                  <a:lnTo>
                    <a:pt x="2579" y="1224"/>
                  </a:lnTo>
                  <a:lnTo>
                    <a:pt x="2574" y="1229"/>
                  </a:lnTo>
                  <a:lnTo>
                    <a:pt x="2564" y="1236"/>
                  </a:lnTo>
                  <a:lnTo>
                    <a:pt x="2564" y="1243"/>
                  </a:lnTo>
                  <a:lnTo>
                    <a:pt x="2560" y="1252"/>
                  </a:lnTo>
                  <a:lnTo>
                    <a:pt x="2557" y="1257"/>
                  </a:lnTo>
                  <a:lnTo>
                    <a:pt x="2553" y="1260"/>
                  </a:lnTo>
                  <a:lnTo>
                    <a:pt x="2550" y="1264"/>
                  </a:lnTo>
                  <a:lnTo>
                    <a:pt x="2545" y="1267"/>
                  </a:lnTo>
                  <a:lnTo>
                    <a:pt x="2543" y="1271"/>
                  </a:lnTo>
                  <a:lnTo>
                    <a:pt x="2543" y="1274"/>
                  </a:lnTo>
                  <a:lnTo>
                    <a:pt x="2536" y="1274"/>
                  </a:lnTo>
                  <a:lnTo>
                    <a:pt x="2536" y="1278"/>
                  </a:lnTo>
                  <a:lnTo>
                    <a:pt x="2531" y="1278"/>
                  </a:lnTo>
                  <a:lnTo>
                    <a:pt x="2529" y="1278"/>
                  </a:lnTo>
                  <a:lnTo>
                    <a:pt x="2524" y="1286"/>
                  </a:lnTo>
                  <a:lnTo>
                    <a:pt x="2517" y="1295"/>
                  </a:lnTo>
                  <a:lnTo>
                    <a:pt x="2515" y="1295"/>
                  </a:lnTo>
                  <a:lnTo>
                    <a:pt x="2510" y="1288"/>
                  </a:lnTo>
                  <a:lnTo>
                    <a:pt x="2508" y="1293"/>
                  </a:lnTo>
                  <a:lnTo>
                    <a:pt x="2508" y="1300"/>
                  </a:lnTo>
                  <a:lnTo>
                    <a:pt x="2510" y="1300"/>
                  </a:lnTo>
                  <a:lnTo>
                    <a:pt x="2510" y="1302"/>
                  </a:lnTo>
                  <a:lnTo>
                    <a:pt x="2510" y="1307"/>
                  </a:lnTo>
                  <a:lnTo>
                    <a:pt x="2510" y="1309"/>
                  </a:lnTo>
                  <a:lnTo>
                    <a:pt x="2515" y="1309"/>
                  </a:lnTo>
                  <a:lnTo>
                    <a:pt x="2515" y="1314"/>
                  </a:lnTo>
                  <a:lnTo>
                    <a:pt x="2517" y="1321"/>
                  </a:lnTo>
                  <a:lnTo>
                    <a:pt x="2515" y="1323"/>
                  </a:lnTo>
                  <a:lnTo>
                    <a:pt x="2515" y="1328"/>
                  </a:lnTo>
                  <a:lnTo>
                    <a:pt x="2517" y="1331"/>
                  </a:lnTo>
                  <a:lnTo>
                    <a:pt x="2524" y="1335"/>
                  </a:lnTo>
                  <a:lnTo>
                    <a:pt x="2529" y="1335"/>
                  </a:lnTo>
                  <a:lnTo>
                    <a:pt x="2531" y="1335"/>
                  </a:lnTo>
                  <a:lnTo>
                    <a:pt x="2538" y="1331"/>
                  </a:lnTo>
                  <a:lnTo>
                    <a:pt x="2538" y="1335"/>
                  </a:lnTo>
                  <a:lnTo>
                    <a:pt x="2543" y="1335"/>
                  </a:lnTo>
                  <a:lnTo>
                    <a:pt x="2545" y="1335"/>
                  </a:lnTo>
                  <a:lnTo>
                    <a:pt x="2553" y="1335"/>
                  </a:lnTo>
                  <a:lnTo>
                    <a:pt x="2553" y="1338"/>
                  </a:lnTo>
                  <a:lnTo>
                    <a:pt x="2560" y="1342"/>
                  </a:lnTo>
                  <a:lnTo>
                    <a:pt x="2560" y="1345"/>
                  </a:lnTo>
                  <a:lnTo>
                    <a:pt x="2560" y="1352"/>
                  </a:lnTo>
                  <a:lnTo>
                    <a:pt x="2560" y="1357"/>
                  </a:lnTo>
                  <a:lnTo>
                    <a:pt x="2557" y="1357"/>
                  </a:lnTo>
                  <a:lnTo>
                    <a:pt x="2557" y="1359"/>
                  </a:lnTo>
                  <a:lnTo>
                    <a:pt x="2553" y="1364"/>
                  </a:lnTo>
                  <a:lnTo>
                    <a:pt x="2550" y="1366"/>
                  </a:lnTo>
                  <a:lnTo>
                    <a:pt x="2545" y="1371"/>
                  </a:lnTo>
                  <a:lnTo>
                    <a:pt x="2543" y="1378"/>
                  </a:lnTo>
                  <a:lnTo>
                    <a:pt x="2538" y="1378"/>
                  </a:lnTo>
                  <a:lnTo>
                    <a:pt x="2538" y="1385"/>
                  </a:lnTo>
                  <a:lnTo>
                    <a:pt x="2538" y="1387"/>
                  </a:lnTo>
                  <a:lnTo>
                    <a:pt x="2543" y="1392"/>
                  </a:lnTo>
                  <a:lnTo>
                    <a:pt x="2545" y="1394"/>
                  </a:lnTo>
                  <a:lnTo>
                    <a:pt x="2550" y="1394"/>
                  </a:lnTo>
                  <a:lnTo>
                    <a:pt x="2557" y="1394"/>
                  </a:lnTo>
                  <a:lnTo>
                    <a:pt x="2564" y="1392"/>
                  </a:lnTo>
                  <a:lnTo>
                    <a:pt x="2567" y="1392"/>
                  </a:lnTo>
                  <a:lnTo>
                    <a:pt x="2574" y="1387"/>
                  </a:lnTo>
                  <a:lnTo>
                    <a:pt x="2579" y="1385"/>
                  </a:lnTo>
                  <a:lnTo>
                    <a:pt x="2586" y="1385"/>
                  </a:lnTo>
                  <a:lnTo>
                    <a:pt x="2588" y="1387"/>
                  </a:lnTo>
                  <a:lnTo>
                    <a:pt x="2593" y="1387"/>
                  </a:lnTo>
                  <a:lnTo>
                    <a:pt x="2600" y="1387"/>
                  </a:lnTo>
                  <a:lnTo>
                    <a:pt x="2602" y="1385"/>
                  </a:lnTo>
                  <a:lnTo>
                    <a:pt x="2609" y="1385"/>
                  </a:lnTo>
                  <a:lnTo>
                    <a:pt x="2621" y="1387"/>
                  </a:lnTo>
                  <a:lnTo>
                    <a:pt x="2631" y="1394"/>
                  </a:lnTo>
                  <a:lnTo>
                    <a:pt x="2536" y="1529"/>
                  </a:lnTo>
                  <a:lnTo>
                    <a:pt x="2524" y="1544"/>
                  </a:lnTo>
                  <a:lnTo>
                    <a:pt x="2515" y="1558"/>
                  </a:lnTo>
                  <a:lnTo>
                    <a:pt x="2479" y="1529"/>
                  </a:lnTo>
                  <a:lnTo>
                    <a:pt x="2382" y="1458"/>
                  </a:lnTo>
                  <a:lnTo>
                    <a:pt x="2373" y="1451"/>
                  </a:lnTo>
                  <a:lnTo>
                    <a:pt x="2217" y="1451"/>
                  </a:lnTo>
                  <a:lnTo>
                    <a:pt x="2217" y="1529"/>
                  </a:lnTo>
                  <a:lnTo>
                    <a:pt x="2212" y="1643"/>
                  </a:lnTo>
                  <a:lnTo>
                    <a:pt x="2210" y="2012"/>
                  </a:lnTo>
                  <a:lnTo>
                    <a:pt x="2245" y="2012"/>
                  </a:lnTo>
                  <a:lnTo>
                    <a:pt x="2245" y="2017"/>
                  </a:lnTo>
                  <a:lnTo>
                    <a:pt x="2240" y="2027"/>
                  </a:lnTo>
                  <a:lnTo>
                    <a:pt x="2247" y="2034"/>
                  </a:lnTo>
                  <a:lnTo>
                    <a:pt x="2247" y="2038"/>
                  </a:lnTo>
                  <a:lnTo>
                    <a:pt x="2240" y="2048"/>
                  </a:lnTo>
                  <a:lnTo>
                    <a:pt x="2247" y="2048"/>
                  </a:lnTo>
                  <a:lnTo>
                    <a:pt x="2252" y="2053"/>
                  </a:lnTo>
                  <a:lnTo>
                    <a:pt x="2247" y="2055"/>
                  </a:lnTo>
                  <a:lnTo>
                    <a:pt x="2247" y="2060"/>
                  </a:lnTo>
                  <a:lnTo>
                    <a:pt x="2245" y="2067"/>
                  </a:lnTo>
                  <a:lnTo>
                    <a:pt x="2240" y="2069"/>
                  </a:lnTo>
                  <a:lnTo>
                    <a:pt x="2240" y="2074"/>
                  </a:lnTo>
                  <a:lnTo>
                    <a:pt x="2233" y="2081"/>
                  </a:lnTo>
                  <a:lnTo>
                    <a:pt x="2231" y="2083"/>
                  </a:lnTo>
                  <a:lnTo>
                    <a:pt x="2231" y="2091"/>
                  </a:lnTo>
                  <a:lnTo>
                    <a:pt x="2226" y="2095"/>
                  </a:lnTo>
                  <a:lnTo>
                    <a:pt x="2219" y="2098"/>
                  </a:lnTo>
                  <a:lnTo>
                    <a:pt x="2210" y="2098"/>
                  </a:lnTo>
                  <a:lnTo>
                    <a:pt x="2205" y="2095"/>
                  </a:lnTo>
                  <a:lnTo>
                    <a:pt x="2205" y="2098"/>
                  </a:lnTo>
                  <a:lnTo>
                    <a:pt x="2202" y="2109"/>
                  </a:lnTo>
                  <a:lnTo>
                    <a:pt x="2202" y="2112"/>
                  </a:lnTo>
                  <a:lnTo>
                    <a:pt x="2198" y="2117"/>
                  </a:lnTo>
                  <a:lnTo>
                    <a:pt x="2191" y="2117"/>
                  </a:lnTo>
                  <a:lnTo>
                    <a:pt x="2188" y="2119"/>
                  </a:lnTo>
                  <a:lnTo>
                    <a:pt x="2198" y="2126"/>
                  </a:lnTo>
                  <a:lnTo>
                    <a:pt x="2198" y="2133"/>
                  </a:lnTo>
                  <a:lnTo>
                    <a:pt x="2198" y="2138"/>
                  </a:lnTo>
                  <a:lnTo>
                    <a:pt x="2195" y="2140"/>
                  </a:lnTo>
                  <a:lnTo>
                    <a:pt x="2188" y="2145"/>
                  </a:lnTo>
                  <a:lnTo>
                    <a:pt x="2184" y="2145"/>
                  </a:lnTo>
                  <a:lnTo>
                    <a:pt x="2176" y="2131"/>
                  </a:lnTo>
                  <a:lnTo>
                    <a:pt x="2169" y="2138"/>
                  </a:lnTo>
                  <a:lnTo>
                    <a:pt x="2169" y="2147"/>
                  </a:lnTo>
                  <a:lnTo>
                    <a:pt x="2174" y="2154"/>
                  </a:lnTo>
                  <a:lnTo>
                    <a:pt x="2167" y="2159"/>
                  </a:lnTo>
                  <a:lnTo>
                    <a:pt x="2167" y="2169"/>
                  </a:lnTo>
                  <a:lnTo>
                    <a:pt x="2162" y="2188"/>
                  </a:lnTo>
                  <a:lnTo>
                    <a:pt x="2155" y="2197"/>
                  </a:lnTo>
                  <a:lnTo>
                    <a:pt x="2148" y="2202"/>
                  </a:lnTo>
                  <a:lnTo>
                    <a:pt x="2148" y="2197"/>
                  </a:lnTo>
                  <a:lnTo>
                    <a:pt x="2148" y="2188"/>
                  </a:lnTo>
                  <a:lnTo>
                    <a:pt x="2143" y="2180"/>
                  </a:lnTo>
                  <a:lnTo>
                    <a:pt x="2134" y="2176"/>
                  </a:lnTo>
                  <a:lnTo>
                    <a:pt x="2129" y="2169"/>
                  </a:lnTo>
                  <a:lnTo>
                    <a:pt x="2127" y="2166"/>
                  </a:lnTo>
                  <a:lnTo>
                    <a:pt x="2115" y="2152"/>
                  </a:lnTo>
                  <a:lnTo>
                    <a:pt x="2108" y="2138"/>
                  </a:lnTo>
                  <a:lnTo>
                    <a:pt x="2105" y="2131"/>
                  </a:lnTo>
                  <a:lnTo>
                    <a:pt x="2094" y="2119"/>
                  </a:lnTo>
                  <a:lnTo>
                    <a:pt x="2091" y="2109"/>
                  </a:lnTo>
                  <a:lnTo>
                    <a:pt x="2084" y="2102"/>
                  </a:lnTo>
                  <a:lnTo>
                    <a:pt x="2077" y="2102"/>
                  </a:lnTo>
                  <a:lnTo>
                    <a:pt x="2072" y="2098"/>
                  </a:lnTo>
                  <a:lnTo>
                    <a:pt x="2065" y="2091"/>
                  </a:lnTo>
                  <a:lnTo>
                    <a:pt x="2058" y="2083"/>
                  </a:lnTo>
                  <a:lnTo>
                    <a:pt x="2051" y="2074"/>
                  </a:lnTo>
                  <a:lnTo>
                    <a:pt x="2034" y="2067"/>
                  </a:lnTo>
                  <a:lnTo>
                    <a:pt x="2027" y="2053"/>
                  </a:lnTo>
                  <a:lnTo>
                    <a:pt x="2020" y="2041"/>
                  </a:lnTo>
                  <a:lnTo>
                    <a:pt x="2001" y="2031"/>
                  </a:lnTo>
                  <a:lnTo>
                    <a:pt x="1985" y="2017"/>
                  </a:lnTo>
                  <a:lnTo>
                    <a:pt x="1980" y="2010"/>
                  </a:lnTo>
                  <a:lnTo>
                    <a:pt x="1973" y="1989"/>
                  </a:lnTo>
                  <a:lnTo>
                    <a:pt x="1971" y="1970"/>
                  </a:lnTo>
                  <a:lnTo>
                    <a:pt x="1964" y="1948"/>
                  </a:lnTo>
                  <a:lnTo>
                    <a:pt x="1956" y="1925"/>
                  </a:lnTo>
                  <a:lnTo>
                    <a:pt x="1952" y="1911"/>
                  </a:lnTo>
                  <a:lnTo>
                    <a:pt x="1952" y="1906"/>
                  </a:lnTo>
                  <a:lnTo>
                    <a:pt x="1945" y="1892"/>
                  </a:lnTo>
                  <a:lnTo>
                    <a:pt x="1937" y="1882"/>
                  </a:lnTo>
                  <a:lnTo>
                    <a:pt x="1935" y="1877"/>
                  </a:lnTo>
                  <a:lnTo>
                    <a:pt x="1930" y="1870"/>
                  </a:lnTo>
                  <a:lnTo>
                    <a:pt x="1921" y="1854"/>
                  </a:lnTo>
                  <a:lnTo>
                    <a:pt x="1909" y="1847"/>
                  </a:lnTo>
                  <a:lnTo>
                    <a:pt x="1895" y="1835"/>
                  </a:lnTo>
                  <a:lnTo>
                    <a:pt x="1881" y="1825"/>
                  </a:lnTo>
                  <a:lnTo>
                    <a:pt x="1857" y="1818"/>
                  </a:lnTo>
                  <a:lnTo>
                    <a:pt x="1843" y="1818"/>
                  </a:lnTo>
                  <a:lnTo>
                    <a:pt x="1829" y="1821"/>
                  </a:lnTo>
                  <a:lnTo>
                    <a:pt x="1814" y="1821"/>
                  </a:lnTo>
                  <a:lnTo>
                    <a:pt x="1810" y="1821"/>
                  </a:lnTo>
                  <a:lnTo>
                    <a:pt x="1800" y="1825"/>
                  </a:lnTo>
                  <a:lnTo>
                    <a:pt x="1788" y="1828"/>
                  </a:lnTo>
                  <a:lnTo>
                    <a:pt x="1774" y="1828"/>
                  </a:lnTo>
                  <a:lnTo>
                    <a:pt x="1772" y="1825"/>
                  </a:lnTo>
                  <a:lnTo>
                    <a:pt x="1765" y="1806"/>
                  </a:lnTo>
                  <a:lnTo>
                    <a:pt x="1751" y="1804"/>
                  </a:lnTo>
                  <a:lnTo>
                    <a:pt x="1729" y="1804"/>
                  </a:lnTo>
                  <a:lnTo>
                    <a:pt x="1710" y="1804"/>
                  </a:lnTo>
                  <a:lnTo>
                    <a:pt x="1694" y="1804"/>
                  </a:lnTo>
                  <a:lnTo>
                    <a:pt x="1673" y="1806"/>
                  </a:lnTo>
                  <a:lnTo>
                    <a:pt x="1658" y="1811"/>
                  </a:lnTo>
                  <a:lnTo>
                    <a:pt x="1654" y="1804"/>
                  </a:lnTo>
                  <a:lnTo>
                    <a:pt x="1632" y="1811"/>
                  </a:lnTo>
                  <a:lnTo>
                    <a:pt x="1621" y="1814"/>
                  </a:lnTo>
                  <a:lnTo>
                    <a:pt x="1604" y="1811"/>
                  </a:lnTo>
                  <a:lnTo>
                    <a:pt x="1592" y="1811"/>
                  </a:lnTo>
                  <a:lnTo>
                    <a:pt x="1578" y="1814"/>
                  </a:lnTo>
                  <a:lnTo>
                    <a:pt x="1550" y="1814"/>
                  </a:lnTo>
                  <a:lnTo>
                    <a:pt x="1528" y="1814"/>
                  </a:lnTo>
                  <a:lnTo>
                    <a:pt x="1514" y="1806"/>
                  </a:lnTo>
                  <a:lnTo>
                    <a:pt x="1505" y="1792"/>
                  </a:lnTo>
                  <a:lnTo>
                    <a:pt x="1493" y="1776"/>
                  </a:lnTo>
                  <a:lnTo>
                    <a:pt x="1483" y="1761"/>
                  </a:lnTo>
                  <a:lnTo>
                    <a:pt x="1472" y="1754"/>
                  </a:lnTo>
                  <a:lnTo>
                    <a:pt x="1457" y="1757"/>
                  </a:lnTo>
                  <a:lnTo>
                    <a:pt x="1441" y="1754"/>
                  </a:lnTo>
                  <a:lnTo>
                    <a:pt x="1422" y="1750"/>
                  </a:lnTo>
                  <a:lnTo>
                    <a:pt x="1408" y="1740"/>
                  </a:lnTo>
                  <a:lnTo>
                    <a:pt x="1398" y="1728"/>
                  </a:lnTo>
                  <a:lnTo>
                    <a:pt x="1398" y="1721"/>
                  </a:lnTo>
                  <a:lnTo>
                    <a:pt x="1377" y="1712"/>
                  </a:lnTo>
                  <a:lnTo>
                    <a:pt x="1370" y="1707"/>
                  </a:lnTo>
                  <a:lnTo>
                    <a:pt x="1356" y="1693"/>
                  </a:lnTo>
                  <a:lnTo>
                    <a:pt x="1356" y="1686"/>
                  </a:lnTo>
                  <a:lnTo>
                    <a:pt x="1344" y="1679"/>
                  </a:lnTo>
                  <a:lnTo>
                    <a:pt x="1334" y="1676"/>
                  </a:lnTo>
                  <a:lnTo>
                    <a:pt x="1322" y="1676"/>
                  </a:lnTo>
                  <a:lnTo>
                    <a:pt x="1315" y="1676"/>
                  </a:lnTo>
                  <a:lnTo>
                    <a:pt x="1308" y="1671"/>
                  </a:lnTo>
                  <a:lnTo>
                    <a:pt x="1301" y="1669"/>
                  </a:lnTo>
                  <a:lnTo>
                    <a:pt x="1299" y="1662"/>
                  </a:lnTo>
                  <a:lnTo>
                    <a:pt x="1299" y="1657"/>
                  </a:lnTo>
                  <a:lnTo>
                    <a:pt x="1287" y="1657"/>
                  </a:lnTo>
                  <a:lnTo>
                    <a:pt x="1285" y="1655"/>
                  </a:lnTo>
                  <a:lnTo>
                    <a:pt x="1273" y="1650"/>
                  </a:lnTo>
                  <a:lnTo>
                    <a:pt x="1263" y="1650"/>
                  </a:lnTo>
                  <a:lnTo>
                    <a:pt x="1252" y="1650"/>
                  </a:lnTo>
                  <a:lnTo>
                    <a:pt x="1242" y="1643"/>
                  </a:lnTo>
                  <a:lnTo>
                    <a:pt x="1237" y="1641"/>
                  </a:lnTo>
                  <a:lnTo>
                    <a:pt x="1221" y="1636"/>
                  </a:lnTo>
                  <a:lnTo>
                    <a:pt x="1209" y="1641"/>
                  </a:lnTo>
                  <a:lnTo>
                    <a:pt x="1207" y="1643"/>
                  </a:lnTo>
                  <a:lnTo>
                    <a:pt x="1192" y="1636"/>
                  </a:lnTo>
                  <a:lnTo>
                    <a:pt x="1185" y="1636"/>
                  </a:lnTo>
                  <a:lnTo>
                    <a:pt x="1178" y="1629"/>
                  </a:lnTo>
                  <a:lnTo>
                    <a:pt x="1171" y="1627"/>
                  </a:lnTo>
                  <a:lnTo>
                    <a:pt x="1157" y="1627"/>
                  </a:lnTo>
                  <a:lnTo>
                    <a:pt x="1145" y="1627"/>
                  </a:lnTo>
                  <a:lnTo>
                    <a:pt x="1138" y="1619"/>
                  </a:lnTo>
                  <a:lnTo>
                    <a:pt x="1124" y="1612"/>
                  </a:lnTo>
                  <a:lnTo>
                    <a:pt x="1117" y="1600"/>
                  </a:lnTo>
                  <a:lnTo>
                    <a:pt x="1098" y="1577"/>
                  </a:lnTo>
                  <a:lnTo>
                    <a:pt x="1091" y="1563"/>
                  </a:lnTo>
                  <a:lnTo>
                    <a:pt x="1069" y="1551"/>
                  </a:lnTo>
                  <a:lnTo>
                    <a:pt x="1055" y="1544"/>
                  </a:lnTo>
                  <a:lnTo>
                    <a:pt x="1039" y="1534"/>
                  </a:lnTo>
                  <a:lnTo>
                    <a:pt x="1024" y="1527"/>
                  </a:lnTo>
                  <a:lnTo>
                    <a:pt x="1013" y="1508"/>
                  </a:lnTo>
                  <a:lnTo>
                    <a:pt x="1003" y="1501"/>
                  </a:lnTo>
                  <a:lnTo>
                    <a:pt x="991" y="1494"/>
                  </a:lnTo>
                  <a:lnTo>
                    <a:pt x="977" y="1494"/>
                  </a:lnTo>
                  <a:lnTo>
                    <a:pt x="961" y="1499"/>
                  </a:lnTo>
                  <a:lnTo>
                    <a:pt x="953" y="1506"/>
                  </a:lnTo>
                  <a:lnTo>
                    <a:pt x="939" y="1508"/>
                  </a:lnTo>
                  <a:lnTo>
                    <a:pt x="927" y="1515"/>
                  </a:lnTo>
                  <a:lnTo>
                    <a:pt x="918" y="1520"/>
                  </a:lnTo>
                  <a:lnTo>
                    <a:pt x="911" y="1520"/>
                  </a:lnTo>
                  <a:lnTo>
                    <a:pt x="904" y="1522"/>
                  </a:lnTo>
                  <a:lnTo>
                    <a:pt x="897" y="1527"/>
                  </a:lnTo>
                  <a:lnTo>
                    <a:pt x="897" y="1529"/>
                  </a:lnTo>
                  <a:lnTo>
                    <a:pt x="892" y="1529"/>
                  </a:lnTo>
                  <a:lnTo>
                    <a:pt x="890" y="1534"/>
                  </a:lnTo>
                  <a:lnTo>
                    <a:pt x="883" y="1534"/>
                  </a:lnTo>
                  <a:lnTo>
                    <a:pt x="875" y="1541"/>
                  </a:lnTo>
                  <a:lnTo>
                    <a:pt x="861" y="1544"/>
                  </a:lnTo>
                  <a:lnTo>
                    <a:pt x="854" y="1544"/>
                  </a:lnTo>
                  <a:lnTo>
                    <a:pt x="849" y="1544"/>
                  </a:lnTo>
                  <a:lnTo>
                    <a:pt x="842" y="1544"/>
                  </a:lnTo>
                  <a:lnTo>
                    <a:pt x="833" y="1544"/>
                  </a:lnTo>
                  <a:lnTo>
                    <a:pt x="826" y="1537"/>
                  </a:lnTo>
                  <a:lnTo>
                    <a:pt x="821" y="1529"/>
                  </a:lnTo>
                  <a:lnTo>
                    <a:pt x="819" y="1534"/>
                  </a:lnTo>
                  <a:lnTo>
                    <a:pt x="812" y="1513"/>
                  </a:lnTo>
                  <a:lnTo>
                    <a:pt x="812" y="1499"/>
                  </a:lnTo>
                  <a:lnTo>
                    <a:pt x="814" y="1484"/>
                  </a:lnTo>
                  <a:lnTo>
                    <a:pt x="812" y="1466"/>
                  </a:lnTo>
                  <a:lnTo>
                    <a:pt x="800" y="1451"/>
                  </a:lnTo>
                  <a:lnTo>
                    <a:pt x="783" y="1444"/>
                  </a:lnTo>
                  <a:lnTo>
                    <a:pt x="764" y="1435"/>
                  </a:lnTo>
                  <a:lnTo>
                    <a:pt x="734" y="1423"/>
                  </a:lnTo>
                  <a:lnTo>
                    <a:pt x="715" y="1409"/>
                  </a:lnTo>
                  <a:lnTo>
                    <a:pt x="712" y="1387"/>
                  </a:lnTo>
                  <a:lnTo>
                    <a:pt x="691" y="1371"/>
                  </a:lnTo>
                  <a:lnTo>
                    <a:pt x="637" y="1335"/>
                  </a:lnTo>
                  <a:lnTo>
                    <a:pt x="596" y="1286"/>
                  </a:lnTo>
                  <a:lnTo>
                    <a:pt x="558" y="1250"/>
                  </a:lnTo>
                  <a:lnTo>
                    <a:pt x="532" y="1231"/>
                  </a:lnTo>
                  <a:lnTo>
                    <a:pt x="483" y="1158"/>
                  </a:lnTo>
                  <a:lnTo>
                    <a:pt x="433" y="1101"/>
                  </a:lnTo>
                  <a:lnTo>
                    <a:pt x="433" y="1096"/>
                  </a:lnTo>
                  <a:lnTo>
                    <a:pt x="409" y="1073"/>
                  </a:lnTo>
                  <a:lnTo>
                    <a:pt x="395" y="1044"/>
                  </a:lnTo>
                  <a:lnTo>
                    <a:pt x="388" y="1044"/>
                  </a:lnTo>
                  <a:lnTo>
                    <a:pt x="376" y="1051"/>
                  </a:lnTo>
                  <a:lnTo>
                    <a:pt x="374" y="1046"/>
                  </a:lnTo>
                  <a:lnTo>
                    <a:pt x="374" y="1044"/>
                  </a:lnTo>
                  <a:lnTo>
                    <a:pt x="376" y="1032"/>
                  </a:lnTo>
                  <a:lnTo>
                    <a:pt x="369" y="1030"/>
                  </a:lnTo>
                  <a:lnTo>
                    <a:pt x="355" y="1032"/>
                  </a:lnTo>
                  <a:lnTo>
                    <a:pt x="355" y="1039"/>
                  </a:lnTo>
                  <a:lnTo>
                    <a:pt x="348" y="1051"/>
                  </a:lnTo>
                  <a:lnTo>
                    <a:pt x="346" y="1051"/>
                  </a:lnTo>
                  <a:lnTo>
                    <a:pt x="346" y="1046"/>
                  </a:lnTo>
                  <a:lnTo>
                    <a:pt x="338" y="1046"/>
                  </a:lnTo>
                  <a:lnTo>
                    <a:pt x="331" y="1046"/>
                  </a:lnTo>
                  <a:lnTo>
                    <a:pt x="327" y="1044"/>
                  </a:lnTo>
                  <a:lnTo>
                    <a:pt x="317" y="1039"/>
                  </a:lnTo>
                  <a:lnTo>
                    <a:pt x="310" y="1046"/>
                  </a:lnTo>
                  <a:lnTo>
                    <a:pt x="305" y="1046"/>
                  </a:lnTo>
                  <a:lnTo>
                    <a:pt x="303" y="1044"/>
                  </a:lnTo>
                  <a:lnTo>
                    <a:pt x="303" y="1037"/>
                  </a:lnTo>
                  <a:lnTo>
                    <a:pt x="298" y="1025"/>
                  </a:lnTo>
                  <a:lnTo>
                    <a:pt x="298" y="1018"/>
                  </a:lnTo>
                  <a:lnTo>
                    <a:pt x="291" y="1011"/>
                  </a:lnTo>
                  <a:lnTo>
                    <a:pt x="284" y="1016"/>
                  </a:lnTo>
                  <a:lnTo>
                    <a:pt x="282" y="1023"/>
                  </a:lnTo>
                  <a:lnTo>
                    <a:pt x="277" y="1018"/>
                  </a:lnTo>
                  <a:lnTo>
                    <a:pt x="277" y="1011"/>
                  </a:lnTo>
                  <a:lnTo>
                    <a:pt x="268" y="1016"/>
                  </a:lnTo>
                  <a:lnTo>
                    <a:pt x="263" y="1011"/>
                  </a:lnTo>
                  <a:lnTo>
                    <a:pt x="260" y="1011"/>
                  </a:lnTo>
                  <a:lnTo>
                    <a:pt x="253" y="1011"/>
                  </a:lnTo>
                  <a:lnTo>
                    <a:pt x="246" y="1004"/>
                  </a:lnTo>
                  <a:lnTo>
                    <a:pt x="246" y="997"/>
                  </a:lnTo>
                  <a:lnTo>
                    <a:pt x="249" y="994"/>
                  </a:lnTo>
                  <a:lnTo>
                    <a:pt x="263" y="994"/>
                  </a:lnTo>
                  <a:lnTo>
                    <a:pt x="263" y="990"/>
                  </a:lnTo>
                  <a:lnTo>
                    <a:pt x="268" y="987"/>
                  </a:lnTo>
                  <a:lnTo>
                    <a:pt x="270" y="983"/>
                  </a:lnTo>
                  <a:lnTo>
                    <a:pt x="268" y="975"/>
                  </a:lnTo>
                  <a:lnTo>
                    <a:pt x="263" y="975"/>
                  </a:lnTo>
                  <a:lnTo>
                    <a:pt x="256" y="973"/>
                  </a:lnTo>
                  <a:lnTo>
                    <a:pt x="249" y="973"/>
                  </a:lnTo>
                  <a:lnTo>
                    <a:pt x="246" y="968"/>
                  </a:lnTo>
                  <a:lnTo>
                    <a:pt x="246" y="966"/>
                  </a:lnTo>
                  <a:lnTo>
                    <a:pt x="249" y="966"/>
                  </a:lnTo>
                  <a:lnTo>
                    <a:pt x="256" y="961"/>
                  </a:lnTo>
                  <a:lnTo>
                    <a:pt x="260" y="959"/>
                  </a:lnTo>
                  <a:lnTo>
                    <a:pt x="256" y="954"/>
                  </a:lnTo>
                  <a:lnTo>
                    <a:pt x="246" y="947"/>
                  </a:lnTo>
                  <a:lnTo>
                    <a:pt x="234" y="947"/>
                  </a:lnTo>
                  <a:lnTo>
                    <a:pt x="227" y="954"/>
                  </a:lnTo>
                  <a:lnTo>
                    <a:pt x="213" y="954"/>
                  </a:lnTo>
                  <a:lnTo>
                    <a:pt x="213" y="945"/>
                  </a:lnTo>
                  <a:lnTo>
                    <a:pt x="213" y="938"/>
                  </a:lnTo>
                  <a:lnTo>
                    <a:pt x="225" y="933"/>
                  </a:lnTo>
                  <a:lnTo>
                    <a:pt x="213" y="926"/>
                  </a:lnTo>
                  <a:lnTo>
                    <a:pt x="211" y="923"/>
                  </a:lnTo>
                  <a:lnTo>
                    <a:pt x="204" y="919"/>
                  </a:lnTo>
                  <a:lnTo>
                    <a:pt x="197" y="912"/>
                  </a:lnTo>
                  <a:lnTo>
                    <a:pt x="189" y="909"/>
                  </a:lnTo>
                  <a:lnTo>
                    <a:pt x="175" y="916"/>
                  </a:lnTo>
                  <a:lnTo>
                    <a:pt x="168" y="909"/>
                  </a:lnTo>
                  <a:lnTo>
                    <a:pt x="163" y="902"/>
                  </a:lnTo>
                  <a:lnTo>
                    <a:pt x="149" y="897"/>
                  </a:lnTo>
                  <a:lnTo>
                    <a:pt x="149" y="902"/>
                  </a:lnTo>
                  <a:lnTo>
                    <a:pt x="147" y="904"/>
                  </a:lnTo>
                  <a:lnTo>
                    <a:pt x="142" y="904"/>
                  </a:lnTo>
                  <a:lnTo>
                    <a:pt x="140" y="912"/>
                  </a:lnTo>
                  <a:lnTo>
                    <a:pt x="142" y="916"/>
                  </a:lnTo>
                  <a:lnTo>
                    <a:pt x="142" y="923"/>
                  </a:lnTo>
                  <a:lnTo>
                    <a:pt x="142" y="926"/>
                  </a:lnTo>
                  <a:lnTo>
                    <a:pt x="135" y="923"/>
                  </a:lnTo>
                  <a:lnTo>
                    <a:pt x="133" y="919"/>
                  </a:lnTo>
                  <a:lnTo>
                    <a:pt x="133" y="916"/>
                  </a:lnTo>
                  <a:lnTo>
                    <a:pt x="128" y="912"/>
                  </a:lnTo>
                  <a:lnTo>
                    <a:pt x="123" y="909"/>
                  </a:lnTo>
                  <a:lnTo>
                    <a:pt x="121" y="904"/>
                  </a:lnTo>
                  <a:lnTo>
                    <a:pt x="116" y="902"/>
                  </a:lnTo>
                  <a:lnTo>
                    <a:pt x="114" y="895"/>
                  </a:lnTo>
                  <a:lnTo>
                    <a:pt x="114" y="890"/>
                  </a:lnTo>
                  <a:lnTo>
                    <a:pt x="107" y="888"/>
                  </a:lnTo>
                  <a:lnTo>
                    <a:pt x="107" y="890"/>
                  </a:lnTo>
                  <a:lnTo>
                    <a:pt x="107" y="895"/>
                  </a:lnTo>
                  <a:lnTo>
                    <a:pt x="107" y="902"/>
                  </a:lnTo>
                  <a:lnTo>
                    <a:pt x="102" y="902"/>
                  </a:lnTo>
                  <a:lnTo>
                    <a:pt x="92" y="888"/>
                  </a:lnTo>
                  <a:lnTo>
                    <a:pt x="92" y="876"/>
                  </a:lnTo>
                  <a:lnTo>
                    <a:pt x="92" y="874"/>
                  </a:lnTo>
                  <a:lnTo>
                    <a:pt x="88" y="867"/>
                  </a:lnTo>
                  <a:lnTo>
                    <a:pt x="88" y="855"/>
                  </a:lnTo>
                  <a:lnTo>
                    <a:pt x="88" y="848"/>
                  </a:lnTo>
                  <a:lnTo>
                    <a:pt x="85" y="841"/>
                  </a:lnTo>
                  <a:lnTo>
                    <a:pt x="74" y="838"/>
                  </a:lnTo>
                  <a:lnTo>
                    <a:pt x="71" y="831"/>
                  </a:lnTo>
                  <a:lnTo>
                    <a:pt x="71" y="826"/>
                  </a:lnTo>
                  <a:lnTo>
                    <a:pt x="66" y="824"/>
                  </a:lnTo>
                  <a:lnTo>
                    <a:pt x="66" y="819"/>
                  </a:lnTo>
                  <a:lnTo>
                    <a:pt x="64" y="819"/>
                  </a:lnTo>
                  <a:lnTo>
                    <a:pt x="59" y="817"/>
                  </a:lnTo>
                  <a:lnTo>
                    <a:pt x="57" y="817"/>
                  </a:lnTo>
                  <a:lnTo>
                    <a:pt x="52" y="817"/>
                  </a:lnTo>
                  <a:lnTo>
                    <a:pt x="50" y="812"/>
                  </a:lnTo>
                  <a:lnTo>
                    <a:pt x="45" y="812"/>
                  </a:lnTo>
                  <a:lnTo>
                    <a:pt x="43" y="810"/>
                  </a:lnTo>
                  <a:lnTo>
                    <a:pt x="36" y="798"/>
                  </a:lnTo>
                  <a:lnTo>
                    <a:pt x="24" y="784"/>
                  </a:lnTo>
                  <a:lnTo>
                    <a:pt x="14" y="774"/>
                  </a:lnTo>
                  <a:lnTo>
                    <a:pt x="3" y="760"/>
                  </a:lnTo>
                  <a:lnTo>
                    <a:pt x="0" y="760"/>
                  </a:lnTo>
                  <a:lnTo>
                    <a:pt x="7" y="746"/>
                  </a:lnTo>
                  <a:lnTo>
                    <a:pt x="10" y="734"/>
                  </a:lnTo>
                  <a:lnTo>
                    <a:pt x="17" y="725"/>
                  </a:lnTo>
                  <a:lnTo>
                    <a:pt x="22" y="710"/>
                  </a:lnTo>
                  <a:lnTo>
                    <a:pt x="29" y="698"/>
                  </a:lnTo>
                  <a:lnTo>
                    <a:pt x="31" y="696"/>
                  </a:lnTo>
                  <a:lnTo>
                    <a:pt x="36" y="691"/>
                  </a:lnTo>
                  <a:lnTo>
                    <a:pt x="38" y="691"/>
                  </a:lnTo>
                  <a:lnTo>
                    <a:pt x="38" y="689"/>
                  </a:lnTo>
                  <a:lnTo>
                    <a:pt x="38" y="684"/>
                  </a:lnTo>
                  <a:lnTo>
                    <a:pt x="38" y="682"/>
                  </a:lnTo>
                  <a:lnTo>
                    <a:pt x="38" y="675"/>
                  </a:lnTo>
                  <a:lnTo>
                    <a:pt x="38" y="670"/>
                  </a:lnTo>
                  <a:lnTo>
                    <a:pt x="38" y="668"/>
                  </a:lnTo>
                  <a:lnTo>
                    <a:pt x="38" y="663"/>
                  </a:lnTo>
                  <a:lnTo>
                    <a:pt x="43" y="661"/>
                  </a:lnTo>
                  <a:lnTo>
                    <a:pt x="45" y="661"/>
                  </a:lnTo>
                  <a:lnTo>
                    <a:pt x="45" y="656"/>
                  </a:lnTo>
                  <a:lnTo>
                    <a:pt x="50" y="656"/>
                  </a:lnTo>
                  <a:lnTo>
                    <a:pt x="52" y="654"/>
                  </a:lnTo>
                  <a:lnTo>
                    <a:pt x="57" y="654"/>
                  </a:lnTo>
                  <a:lnTo>
                    <a:pt x="59" y="649"/>
                  </a:lnTo>
                  <a:lnTo>
                    <a:pt x="64" y="646"/>
                  </a:lnTo>
                  <a:lnTo>
                    <a:pt x="66" y="642"/>
                  </a:lnTo>
                  <a:lnTo>
                    <a:pt x="71" y="642"/>
                  </a:lnTo>
                  <a:lnTo>
                    <a:pt x="71" y="639"/>
                  </a:lnTo>
                  <a:lnTo>
                    <a:pt x="74" y="639"/>
                  </a:lnTo>
                  <a:lnTo>
                    <a:pt x="78" y="639"/>
                  </a:lnTo>
                  <a:lnTo>
                    <a:pt x="81" y="639"/>
                  </a:lnTo>
                  <a:lnTo>
                    <a:pt x="85" y="639"/>
                  </a:lnTo>
                  <a:lnTo>
                    <a:pt x="88" y="642"/>
                  </a:lnTo>
                  <a:lnTo>
                    <a:pt x="92" y="642"/>
                  </a:lnTo>
                  <a:lnTo>
                    <a:pt x="95" y="646"/>
                  </a:lnTo>
                  <a:lnTo>
                    <a:pt x="100" y="646"/>
                  </a:lnTo>
                  <a:lnTo>
                    <a:pt x="102" y="649"/>
                  </a:lnTo>
                  <a:lnTo>
                    <a:pt x="107" y="649"/>
                  </a:lnTo>
                  <a:lnTo>
                    <a:pt x="107" y="654"/>
                  </a:lnTo>
                  <a:lnTo>
                    <a:pt x="109" y="654"/>
                  </a:lnTo>
                  <a:lnTo>
                    <a:pt x="114" y="656"/>
                  </a:lnTo>
                  <a:lnTo>
                    <a:pt x="116" y="656"/>
                  </a:lnTo>
                  <a:lnTo>
                    <a:pt x="121" y="661"/>
                  </a:lnTo>
                  <a:lnTo>
                    <a:pt x="123" y="661"/>
                  </a:lnTo>
                  <a:lnTo>
                    <a:pt x="128" y="663"/>
                  </a:lnTo>
                  <a:lnTo>
                    <a:pt x="133" y="663"/>
                  </a:lnTo>
                  <a:lnTo>
                    <a:pt x="135" y="668"/>
                  </a:lnTo>
                  <a:lnTo>
                    <a:pt x="140" y="668"/>
                  </a:lnTo>
                  <a:lnTo>
                    <a:pt x="142" y="668"/>
                  </a:lnTo>
                  <a:lnTo>
                    <a:pt x="147" y="670"/>
                  </a:lnTo>
                  <a:lnTo>
                    <a:pt x="147" y="668"/>
                  </a:lnTo>
                  <a:lnTo>
                    <a:pt x="149" y="663"/>
                  </a:lnTo>
                  <a:lnTo>
                    <a:pt x="149" y="661"/>
                  </a:lnTo>
                  <a:lnTo>
                    <a:pt x="154" y="656"/>
                  </a:lnTo>
                  <a:lnTo>
                    <a:pt x="154" y="654"/>
                  </a:lnTo>
                  <a:lnTo>
                    <a:pt x="156" y="649"/>
                  </a:lnTo>
                  <a:lnTo>
                    <a:pt x="156" y="646"/>
                  </a:lnTo>
                  <a:lnTo>
                    <a:pt x="161" y="642"/>
                  </a:lnTo>
                  <a:lnTo>
                    <a:pt x="161" y="639"/>
                  </a:lnTo>
                  <a:lnTo>
                    <a:pt x="161" y="635"/>
                  </a:lnTo>
                  <a:lnTo>
                    <a:pt x="163" y="632"/>
                  </a:lnTo>
                  <a:lnTo>
                    <a:pt x="163" y="625"/>
                  </a:lnTo>
                  <a:lnTo>
                    <a:pt x="161" y="620"/>
                  </a:lnTo>
                  <a:lnTo>
                    <a:pt x="161" y="618"/>
                  </a:lnTo>
                  <a:lnTo>
                    <a:pt x="161" y="613"/>
                  </a:lnTo>
                  <a:lnTo>
                    <a:pt x="161" y="611"/>
                  </a:lnTo>
                  <a:lnTo>
                    <a:pt x="161" y="606"/>
                  </a:lnTo>
                  <a:lnTo>
                    <a:pt x="161" y="604"/>
                  </a:lnTo>
                  <a:lnTo>
                    <a:pt x="161" y="599"/>
                  </a:lnTo>
                  <a:lnTo>
                    <a:pt x="163" y="597"/>
                  </a:lnTo>
                  <a:lnTo>
                    <a:pt x="163" y="592"/>
                  </a:lnTo>
                  <a:lnTo>
                    <a:pt x="168" y="590"/>
                  </a:lnTo>
                  <a:lnTo>
                    <a:pt x="168" y="585"/>
                  </a:lnTo>
                  <a:lnTo>
                    <a:pt x="171" y="582"/>
                  </a:lnTo>
                  <a:lnTo>
                    <a:pt x="171" y="578"/>
                  </a:lnTo>
                  <a:lnTo>
                    <a:pt x="175" y="575"/>
                  </a:lnTo>
                  <a:lnTo>
                    <a:pt x="175" y="571"/>
                  </a:lnTo>
                  <a:lnTo>
                    <a:pt x="175" y="568"/>
                  </a:lnTo>
                  <a:lnTo>
                    <a:pt x="178" y="564"/>
                  </a:lnTo>
                  <a:lnTo>
                    <a:pt x="178" y="561"/>
                  </a:lnTo>
                  <a:lnTo>
                    <a:pt x="182" y="561"/>
                  </a:lnTo>
                  <a:lnTo>
                    <a:pt x="182" y="556"/>
                  </a:lnTo>
                  <a:lnTo>
                    <a:pt x="185" y="554"/>
                  </a:lnTo>
                  <a:lnTo>
                    <a:pt x="185" y="549"/>
                  </a:lnTo>
                  <a:lnTo>
                    <a:pt x="189" y="547"/>
                  </a:lnTo>
                  <a:lnTo>
                    <a:pt x="189" y="542"/>
                  </a:lnTo>
                  <a:lnTo>
                    <a:pt x="189" y="533"/>
                  </a:lnTo>
                  <a:lnTo>
                    <a:pt x="189" y="519"/>
                  </a:lnTo>
                  <a:lnTo>
                    <a:pt x="189" y="507"/>
                  </a:lnTo>
                  <a:lnTo>
                    <a:pt x="185" y="497"/>
                  </a:lnTo>
                  <a:lnTo>
                    <a:pt x="185" y="483"/>
                  </a:lnTo>
                  <a:lnTo>
                    <a:pt x="185" y="471"/>
                  </a:lnTo>
                  <a:lnTo>
                    <a:pt x="185" y="462"/>
                  </a:lnTo>
                  <a:lnTo>
                    <a:pt x="182" y="462"/>
                  </a:lnTo>
                  <a:lnTo>
                    <a:pt x="178" y="462"/>
                  </a:lnTo>
                  <a:lnTo>
                    <a:pt x="178" y="457"/>
                  </a:lnTo>
                  <a:lnTo>
                    <a:pt x="175" y="457"/>
                  </a:lnTo>
                  <a:lnTo>
                    <a:pt x="171" y="455"/>
                  </a:lnTo>
                  <a:lnTo>
                    <a:pt x="168" y="455"/>
                  </a:lnTo>
                  <a:lnTo>
                    <a:pt x="161" y="455"/>
                  </a:lnTo>
                  <a:lnTo>
                    <a:pt x="156" y="455"/>
                  </a:lnTo>
                  <a:lnTo>
                    <a:pt x="154" y="450"/>
                  </a:lnTo>
                  <a:lnTo>
                    <a:pt x="149" y="450"/>
                  </a:lnTo>
                  <a:lnTo>
                    <a:pt x="149" y="448"/>
                  </a:lnTo>
                  <a:lnTo>
                    <a:pt x="147" y="443"/>
                  </a:lnTo>
                  <a:lnTo>
                    <a:pt x="147" y="440"/>
                  </a:lnTo>
                  <a:lnTo>
                    <a:pt x="147" y="436"/>
                  </a:lnTo>
                  <a:lnTo>
                    <a:pt x="142" y="433"/>
                  </a:lnTo>
                  <a:lnTo>
                    <a:pt x="142" y="429"/>
                  </a:lnTo>
                  <a:lnTo>
                    <a:pt x="142" y="426"/>
                  </a:lnTo>
                  <a:lnTo>
                    <a:pt x="140" y="422"/>
                  </a:lnTo>
                  <a:lnTo>
                    <a:pt x="140" y="419"/>
                  </a:lnTo>
                  <a:lnTo>
                    <a:pt x="135" y="414"/>
                  </a:lnTo>
                  <a:lnTo>
                    <a:pt x="135" y="412"/>
                  </a:lnTo>
                  <a:lnTo>
                    <a:pt x="135" y="407"/>
                  </a:lnTo>
                  <a:lnTo>
                    <a:pt x="133" y="407"/>
                  </a:lnTo>
                  <a:lnTo>
                    <a:pt x="128" y="405"/>
                  </a:lnTo>
                  <a:lnTo>
                    <a:pt x="123" y="405"/>
                  </a:lnTo>
                  <a:lnTo>
                    <a:pt x="121" y="400"/>
                  </a:lnTo>
                  <a:lnTo>
                    <a:pt x="116" y="398"/>
                  </a:lnTo>
                  <a:lnTo>
                    <a:pt x="116" y="393"/>
                  </a:lnTo>
                  <a:lnTo>
                    <a:pt x="114" y="391"/>
                  </a:lnTo>
                  <a:lnTo>
                    <a:pt x="114" y="386"/>
                  </a:lnTo>
                  <a:lnTo>
                    <a:pt x="114" y="384"/>
                  </a:lnTo>
                  <a:lnTo>
                    <a:pt x="114" y="377"/>
                  </a:lnTo>
                  <a:lnTo>
                    <a:pt x="116" y="377"/>
                  </a:lnTo>
                  <a:lnTo>
                    <a:pt x="116" y="372"/>
                  </a:lnTo>
                  <a:lnTo>
                    <a:pt x="121" y="369"/>
                  </a:lnTo>
                  <a:lnTo>
                    <a:pt x="121" y="365"/>
                  </a:lnTo>
                  <a:lnTo>
                    <a:pt x="123" y="362"/>
                  </a:lnTo>
                  <a:lnTo>
                    <a:pt x="128" y="350"/>
                  </a:lnTo>
                  <a:lnTo>
                    <a:pt x="133" y="341"/>
                  </a:lnTo>
                  <a:lnTo>
                    <a:pt x="135" y="329"/>
                  </a:lnTo>
                  <a:lnTo>
                    <a:pt x="135" y="327"/>
                  </a:lnTo>
                  <a:lnTo>
                    <a:pt x="133" y="315"/>
                  </a:lnTo>
                  <a:lnTo>
                    <a:pt x="128" y="306"/>
                  </a:lnTo>
                  <a:lnTo>
                    <a:pt x="123" y="291"/>
                  </a:lnTo>
                  <a:lnTo>
                    <a:pt x="123" y="279"/>
                  </a:lnTo>
                  <a:lnTo>
                    <a:pt x="121" y="270"/>
                  </a:lnTo>
                  <a:lnTo>
                    <a:pt x="116" y="258"/>
                  </a:lnTo>
                  <a:lnTo>
                    <a:pt x="116" y="256"/>
                  </a:lnTo>
                  <a:lnTo>
                    <a:pt x="114" y="249"/>
                  </a:lnTo>
                  <a:lnTo>
                    <a:pt x="109" y="249"/>
                  </a:lnTo>
                  <a:lnTo>
                    <a:pt x="107" y="244"/>
                  </a:lnTo>
                  <a:lnTo>
                    <a:pt x="107" y="242"/>
                  </a:lnTo>
                  <a:lnTo>
                    <a:pt x="92" y="237"/>
                  </a:lnTo>
                  <a:lnTo>
                    <a:pt x="95" y="223"/>
                  </a:lnTo>
                  <a:lnTo>
                    <a:pt x="92" y="201"/>
                  </a:lnTo>
                  <a:lnTo>
                    <a:pt x="95" y="171"/>
                  </a:lnTo>
                  <a:lnTo>
                    <a:pt x="116" y="171"/>
                  </a:lnTo>
                  <a:lnTo>
                    <a:pt x="147" y="180"/>
                  </a:lnTo>
                  <a:lnTo>
                    <a:pt x="163" y="192"/>
                  </a:lnTo>
                  <a:lnTo>
                    <a:pt x="178" y="199"/>
                  </a:lnTo>
                  <a:lnTo>
                    <a:pt x="213" y="220"/>
                  </a:lnTo>
                  <a:lnTo>
                    <a:pt x="246" y="234"/>
                  </a:lnTo>
                  <a:lnTo>
                    <a:pt x="284" y="244"/>
                  </a:lnTo>
                  <a:lnTo>
                    <a:pt x="338" y="242"/>
                  </a:lnTo>
                  <a:lnTo>
                    <a:pt x="360" y="242"/>
                  </a:lnTo>
                  <a:lnTo>
                    <a:pt x="381" y="242"/>
                  </a:lnTo>
                  <a:lnTo>
                    <a:pt x="405" y="242"/>
                  </a:lnTo>
                  <a:lnTo>
                    <a:pt x="419" y="234"/>
                  </a:lnTo>
                  <a:lnTo>
                    <a:pt x="438" y="237"/>
                  </a:lnTo>
                  <a:lnTo>
                    <a:pt x="447" y="244"/>
                  </a:lnTo>
                  <a:lnTo>
                    <a:pt x="454" y="251"/>
                  </a:lnTo>
                  <a:lnTo>
                    <a:pt x="466" y="270"/>
                  </a:lnTo>
                  <a:lnTo>
                    <a:pt x="473" y="270"/>
                  </a:lnTo>
                  <a:lnTo>
                    <a:pt x="480" y="265"/>
                  </a:lnTo>
                  <a:lnTo>
                    <a:pt x="487" y="272"/>
                  </a:lnTo>
                  <a:lnTo>
                    <a:pt x="487" y="291"/>
                  </a:lnTo>
                  <a:lnTo>
                    <a:pt x="487" y="301"/>
                  </a:lnTo>
                  <a:lnTo>
                    <a:pt x="487" y="308"/>
                  </a:lnTo>
                  <a:lnTo>
                    <a:pt x="504" y="313"/>
                  </a:lnTo>
                  <a:lnTo>
                    <a:pt x="511" y="315"/>
                  </a:lnTo>
                  <a:lnTo>
                    <a:pt x="525" y="315"/>
                  </a:lnTo>
                  <a:lnTo>
                    <a:pt x="525" y="320"/>
                  </a:lnTo>
                  <a:lnTo>
                    <a:pt x="530" y="320"/>
                  </a:lnTo>
                  <a:lnTo>
                    <a:pt x="537" y="320"/>
                  </a:lnTo>
                  <a:lnTo>
                    <a:pt x="547" y="327"/>
                  </a:lnTo>
                  <a:lnTo>
                    <a:pt x="551" y="327"/>
                  </a:lnTo>
                  <a:lnTo>
                    <a:pt x="566" y="329"/>
                  </a:lnTo>
                  <a:lnTo>
                    <a:pt x="580" y="329"/>
                  </a:lnTo>
                  <a:lnTo>
                    <a:pt x="594" y="327"/>
                  </a:lnTo>
                  <a:lnTo>
                    <a:pt x="610" y="327"/>
                  </a:lnTo>
                  <a:lnTo>
                    <a:pt x="615" y="327"/>
                  </a:lnTo>
                  <a:lnTo>
                    <a:pt x="629" y="320"/>
                  </a:lnTo>
                  <a:lnTo>
                    <a:pt x="651" y="315"/>
                  </a:lnTo>
                  <a:lnTo>
                    <a:pt x="663" y="313"/>
                  </a:lnTo>
                  <a:lnTo>
                    <a:pt x="672" y="315"/>
                  </a:lnTo>
                  <a:lnTo>
                    <a:pt x="684" y="320"/>
                  </a:lnTo>
                  <a:lnTo>
                    <a:pt x="698" y="322"/>
                  </a:lnTo>
                  <a:lnTo>
                    <a:pt x="705" y="320"/>
                  </a:lnTo>
                  <a:lnTo>
                    <a:pt x="722" y="315"/>
                  </a:lnTo>
                  <a:lnTo>
                    <a:pt x="729" y="308"/>
                  </a:lnTo>
                  <a:lnTo>
                    <a:pt x="736" y="298"/>
                  </a:lnTo>
                  <a:lnTo>
                    <a:pt x="743" y="287"/>
                  </a:lnTo>
                  <a:lnTo>
                    <a:pt x="750" y="287"/>
                  </a:lnTo>
                  <a:lnTo>
                    <a:pt x="762" y="291"/>
                  </a:lnTo>
                  <a:lnTo>
                    <a:pt x="764" y="294"/>
                  </a:lnTo>
                  <a:lnTo>
                    <a:pt x="769" y="306"/>
                  </a:lnTo>
                  <a:lnTo>
                    <a:pt x="776" y="308"/>
                  </a:lnTo>
                  <a:lnTo>
                    <a:pt x="778" y="315"/>
                  </a:lnTo>
                  <a:lnTo>
                    <a:pt x="786" y="315"/>
                  </a:lnTo>
                  <a:lnTo>
                    <a:pt x="797" y="329"/>
                  </a:lnTo>
                  <a:lnTo>
                    <a:pt x="804" y="343"/>
                  </a:lnTo>
                  <a:lnTo>
                    <a:pt x="800" y="362"/>
                  </a:lnTo>
                  <a:lnTo>
                    <a:pt x="786" y="386"/>
                  </a:lnTo>
                  <a:lnTo>
                    <a:pt x="783" y="414"/>
                  </a:lnTo>
                  <a:lnTo>
                    <a:pt x="778" y="436"/>
                  </a:lnTo>
                  <a:lnTo>
                    <a:pt x="776" y="462"/>
                  </a:lnTo>
                  <a:lnTo>
                    <a:pt x="771" y="469"/>
                  </a:lnTo>
                  <a:lnTo>
                    <a:pt x="771" y="485"/>
                  </a:lnTo>
                  <a:lnTo>
                    <a:pt x="764" y="504"/>
                  </a:lnTo>
                  <a:lnTo>
                    <a:pt x="748" y="519"/>
                  </a:lnTo>
                  <a:lnTo>
                    <a:pt x="722" y="540"/>
                  </a:lnTo>
                  <a:lnTo>
                    <a:pt x="707" y="549"/>
                  </a:lnTo>
                  <a:lnTo>
                    <a:pt x="693" y="556"/>
                  </a:lnTo>
                  <a:lnTo>
                    <a:pt x="670" y="568"/>
                  </a:lnTo>
                  <a:lnTo>
                    <a:pt x="655" y="575"/>
                  </a:lnTo>
                  <a:lnTo>
                    <a:pt x="644" y="578"/>
                  </a:lnTo>
                  <a:lnTo>
                    <a:pt x="634" y="590"/>
                  </a:lnTo>
                  <a:lnTo>
                    <a:pt x="625" y="625"/>
                  </a:lnTo>
                  <a:lnTo>
                    <a:pt x="622" y="656"/>
                  </a:lnTo>
                  <a:lnTo>
                    <a:pt x="625" y="691"/>
                  </a:lnTo>
                  <a:lnTo>
                    <a:pt x="622" y="713"/>
                  </a:lnTo>
                  <a:lnTo>
                    <a:pt x="622" y="720"/>
                  </a:lnTo>
                  <a:lnTo>
                    <a:pt x="629" y="732"/>
                  </a:lnTo>
                  <a:lnTo>
                    <a:pt x="648" y="741"/>
                  </a:lnTo>
                  <a:lnTo>
                    <a:pt x="665" y="748"/>
                  </a:lnTo>
                  <a:lnTo>
                    <a:pt x="677" y="762"/>
                  </a:lnTo>
                  <a:lnTo>
                    <a:pt x="679" y="770"/>
                  </a:lnTo>
                  <a:lnTo>
                    <a:pt x="679" y="777"/>
                  </a:lnTo>
                  <a:lnTo>
                    <a:pt x="684" y="777"/>
                  </a:lnTo>
                  <a:lnTo>
                    <a:pt x="684" y="796"/>
                  </a:lnTo>
                  <a:lnTo>
                    <a:pt x="672" y="812"/>
                  </a:lnTo>
                  <a:lnTo>
                    <a:pt x="655" y="848"/>
                  </a:lnTo>
                  <a:lnTo>
                    <a:pt x="655" y="869"/>
                  </a:lnTo>
                  <a:lnTo>
                    <a:pt x="663" y="867"/>
                  </a:lnTo>
                  <a:lnTo>
                    <a:pt x="691" y="855"/>
                  </a:lnTo>
                  <a:lnTo>
                    <a:pt x="712" y="855"/>
                  </a:lnTo>
                  <a:lnTo>
                    <a:pt x="729" y="859"/>
                  </a:lnTo>
                  <a:lnTo>
                    <a:pt x="736" y="867"/>
                  </a:lnTo>
                  <a:lnTo>
                    <a:pt x="750" y="869"/>
                  </a:lnTo>
                  <a:lnTo>
                    <a:pt x="764" y="869"/>
                  </a:lnTo>
                  <a:lnTo>
                    <a:pt x="771" y="867"/>
                  </a:lnTo>
                  <a:lnTo>
                    <a:pt x="783" y="855"/>
                  </a:lnTo>
                  <a:lnTo>
                    <a:pt x="783" y="841"/>
                  </a:lnTo>
                  <a:lnTo>
                    <a:pt x="783" y="838"/>
                  </a:lnTo>
                  <a:lnTo>
                    <a:pt x="776" y="826"/>
                  </a:lnTo>
                  <a:lnTo>
                    <a:pt x="769" y="824"/>
                  </a:lnTo>
                  <a:lnTo>
                    <a:pt x="757" y="812"/>
                  </a:lnTo>
                  <a:lnTo>
                    <a:pt x="755" y="803"/>
                  </a:lnTo>
                  <a:lnTo>
                    <a:pt x="755" y="791"/>
                  </a:lnTo>
                  <a:lnTo>
                    <a:pt x="757" y="788"/>
                  </a:lnTo>
                  <a:lnTo>
                    <a:pt x="771" y="781"/>
                  </a:lnTo>
                  <a:lnTo>
                    <a:pt x="776" y="774"/>
                  </a:lnTo>
                  <a:lnTo>
                    <a:pt x="776" y="760"/>
                  </a:lnTo>
                  <a:lnTo>
                    <a:pt x="776" y="746"/>
                  </a:lnTo>
                  <a:lnTo>
                    <a:pt x="776" y="739"/>
                  </a:lnTo>
                  <a:lnTo>
                    <a:pt x="783" y="734"/>
                  </a:lnTo>
                  <a:lnTo>
                    <a:pt x="797" y="732"/>
                  </a:lnTo>
                  <a:lnTo>
                    <a:pt x="807" y="739"/>
                  </a:lnTo>
                  <a:lnTo>
                    <a:pt x="826" y="746"/>
                  </a:lnTo>
                  <a:lnTo>
                    <a:pt x="847" y="741"/>
                  </a:lnTo>
                  <a:lnTo>
                    <a:pt x="854" y="739"/>
                  </a:lnTo>
                  <a:lnTo>
                    <a:pt x="861" y="732"/>
                  </a:lnTo>
                  <a:lnTo>
                    <a:pt x="868" y="717"/>
                  </a:lnTo>
                  <a:lnTo>
                    <a:pt x="868" y="696"/>
                  </a:lnTo>
                  <a:lnTo>
                    <a:pt x="871" y="677"/>
                  </a:lnTo>
                  <a:lnTo>
                    <a:pt x="875" y="656"/>
                  </a:lnTo>
                  <a:lnTo>
                    <a:pt x="878" y="642"/>
                  </a:lnTo>
                  <a:lnTo>
                    <a:pt x="878" y="632"/>
                  </a:lnTo>
                  <a:lnTo>
                    <a:pt x="875" y="618"/>
                  </a:lnTo>
                  <a:lnTo>
                    <a:pt x="864" y="611"/>
                  </a:lnTo>
                  <a:lnTo>
                    <a:pt x="861" y="606"/>
                  </a:lnTo>
                  <a:lnTo>
                    <a:pt x="857" y="597"/>
                  </a:lnTo>
                  <a:lnTo>
                    <a:pt x="857" y="590"/>
                  </a:lnTo>
                  <a:lnTo>
                    <a:pt x="857" y="575"/>
                  </a:lnTo>
                  <a:lnTo>
                    <a:pt x="857" y="561"/>
                  </a:lnTo>
                  <a:lnTo>
                    <a:pt x="861" y="554"/>
                  </a:lnTo>
                  <a:lnTo>
                    <a:pt x="857" y="535"/>
                  </a:lnTo>
                  <a:lnTo>
                    <a:pt x="854" y="533"/>
                  </a:lnTo>
                  <a:lnTo>
                    <a:pt x="842" y="526"/>
                  </a:lnTo>
                  <a:lnTo>
                    <a:pt x="840" y="514"/>
                  </a:lnTo>
                  <a:lnTo>
                    <a:pt x="842" y="497"/>
                  </a:lnTo>
                  <a:lnTo>
                    <a:pt x="849" y="490"/>
                  </a:lnTo>
                  <a:lnTo>
                    <a:pt x="854" y="483"/>
                  </a:lnTo>
                  <a:lnTo>
                    <a:pt x="847" y="469"/>
                  </a:lnTo>
                  <a:lnTo>
                    <a:pt x="849" y="464"/>
                  </a:lnTo>
                  <a:lnTo>
                    <a:pt x="854" y="462"/>
                  </a:lnTo>
                  <a:lnTo>
                    <a:pt x="864" y="462"/>
                  </a:lnTo>
                  <a:lnTo>
                    <a:pt x="868" y="464"/>
                  </a:lnTo>
                  <a:lnTo>
                    <a:pt x="871" y="464"/>
                  </a:lnTo>
                  <a:lnTo>
                    <a:pt x="875" y="462"/>
                  </a:lnTo>
                  <a:lnTo>
                    <a:pt x="885" y="462"/>
                  </a:lnTo>
                  <a:lnTo>
                    <a:pt x="890" y="464"/>
                  </a:lnTo>
                  <a:lnTo>
                    <a:pt x="899" y="462"/>
                  </a:lnTo>
                  <a:lnTo>
                    <a:pt x="904" y="464"/>
                  </a:lnTo>
                  <a:lnTo>
                    <a:pt x="906" y="469"/>
                  </a:lnTo>
                  <a:lnTo>
                    <a:pt x="918" y="471"/>
                  </a:lnTo>
                  <a:lnTo>
                    <a:pt x="920" y="471"/>
                  </a:lnTo>
                  <a:lnTo>
                    <a:pt x="927" y="469"/>
                  </a:lnTo>
                  <a:lnTo>
                    <a:pt x="932" y="471"/>
                  </a:lnTo>
                  <a:lnTo>
                    <a:pt x="939" y="471"/>
                  </a:lnTo>
                  <a:lnTo>
                    <a:pt x="942" y="469"/>
                  </a:lnTo>
                  <a:lnTo>
                    <a:pt x="946" y="464"/>
                  </a:lnTo>
                  <a:lnTo>
                    <a:pt x="949" y="462"/>
                  </a:lnTo>
                  <a:lnTo>
                    <a:pt x="956" y="462"/>
                  </a:lnTo>
                  <a:lnTo>
                    <a:pt x="963" y="457"/>
                  </a:lnTo>
                  <a:lnTo>
                    <a:pt x="963" y="455"/>
                  </a:lnTo>
                  <a:lnTo>
                    <a:pt x="968" y="455"/>
                  </a:lnTo>
                  <a:lnTo>
                    <a:pt x="970" y="455"/>
                  </a:lnTo>
                  <a:lnTo>
                    <a:pt x="977" y="450"/>
                  </a:lnTo>
                  <a:lnTo>
                    <a:pt x="984" y="450"/>
                  </a:lnTo>
                  <a:lnTo>
                    <a:pt x="984" y="440"/>
                  </a:lnTo>
                  <a:lnTo>
                    <a:pt x="989" y="436"/>
                  </a:lnTo>
                  <a:lnTo>
                    <a:pt x="996" y="433"/>
                  </a:lnTo>
                  <a:lnTo>
                    <a:pt x="998" y="433"/>
                  </a:lnTo>
                  <a:lnTo>
                    <a:pt x="1003" y="433"/>
                  </a:lnTo>
                  <a:lnTo>
                    <a:pt x="1010" y="440"/>
                  </a:lnTo>
                  <a:lnTo>
                    <a:pt x="1013" y="440"/>
                  </a:lnTo>
                  <a:lnTo>
                    <a:pt x="1020" y="436"/>
                  </a:lnTo>
                  <a:lnTo>
                    <a:pt x="1024" y="433"/>
                  </a:lnTo>
                  <a:lnTo>
                    <a:pt x="1032" y="433"/>
                  </a:lnTo>
                  <a:lnTo>
                    <a:pt x="1034" y="426"/>
                  </a:lnTo>
                  <a:lnTo>
                    <a:pt x="1046" y="422"/>
                  </a:lnTo>
                  <a:lnTo>
                    <a:pt x="1048" y="422"/>
                  </a:lnTo>
                  <a:lnTo>
                    <a:pt x="1053" y="414"/>
                  </a:lnTo>
                  <a:lnTo>
                    <a:pt x="1055" y="405"/>
                  </a:lnTo>
                  <a:lnTo>
                    <a:pt x="1055" y="398"/>
                  </a:lnTo>
                  <a:lnTo>
                    <a:pt x="1048" y="391"/>
                  </a:lnTo>
                  <a:lnTo>
                    <a:pt x="1039" y="384"/>
                  </a:lnTo>
                  <a:lnTo>
                    <a:pt x="1020" y="384"/>
                  </a:lnTo>
                  <a:lnTo>
                    <a:pt x="1013" y="379"/>
                  </a:lnTo>
                  <a:lnTo>
                    <a:pt x="1006" y="372"/>
                  </a:lnTo>
                  <a:lnTo>
                    <a:pt x="998" y="355"/>
                  </a:lnTo>
                  <a:lnTo>
                    <a:pt x="998" y="348"/>
                  </a:lnTo>
                  <a:lnTo>
                    <a:pt x="998" y="334"/>
                  </a:lnTo>
                  <a:lnTo>
                    <a:pt x="1003" y="327"/>
                  </a:lnTo>
                  <a:lnTo>
                    <a:pt x="1017" y="322"/>
                  </a:lnTo>
                  <a:lnTo>
                    <a:pt x="1032" y="315"/>
                  </a:lnTo>
                  <a:lnTo>
                    <a:pt x="1039" y="308"/>
                  </a:lnTo>
                  <a:lnTo>
                    <a:pt x="1039" y="291"/>
                  </a:lnTo>
                  <a:lnTo>
                    <a:pt x="1027" y="265"/>
                  </a:lnTo>
                  <a:lnTo>
                    <a:pt x="1024" y="249"/>
                  </a:lnTo>
                  <a:lnTo>
                    <a:pt x="1013" y="230"/>
                  </a:lnTo>
                  <a:lnTo>
                    <a:pt x="1010" y="223"/>
                  </a:lnTo>
                  <a:lnTo>
                    <a:pt x="1006" y="223"/>
                  </a:lnTo>
                  <a:lnTo>
                    <a:pt x="998" y="223"/>
                  </a:lnTo>
                  <a:lnTo>
                    <a:pt x="996" y="220"/>
                  </a:lnTo>
                  <a:lnTo>
                    <a:pt x="989" y="223"/>
                  </a:lnTo>
                  <a:lnTo>
                    <a:pt x="977" y="220"/>
                  </a:lnTo>
                  <a:lnTo>
                    <a:pt x="975" y="216"/>
                  </a:lnTo>
                  <a:lnTo>
                    <a:pt x="975" y="208"/>
                  </a:lnTo>
                  <a:lnTo>
                    <a:pt x="968" y="201"/>
                  </a:lnTo>
                  <a:lnTo>
                    <a:pt x="961" y="201"/>
                  </a:lnTo>
                  <a:lnTo>
                    <a:pt x="953" y="201"/>
                  </a:lnTo>
                  <a:lnTo>
                    <a:pt x="946" y="201"/>
                  </a:lnTo>
                  <a:lnTo>
                    <a:pt x="935" y="199"/>
                  </a:lnTo>
                  <a:lnTo>
                    <a:pt x="918" y="201"/>
                  </a:lnTo>
                  <a:lnTo>
                    <a:pt x="911" y="199"/>
                  </a:lnTo>
                  <a:lnTo>
                    <a:pt x="897" y="194"/>
                  </a:lnTo>
                  <a:lnTo>
                    <a:pt x="885" y="187"/>
                  </a:lnTo>
                  <a:lnTo>
                    <a:pt x="878" y="185"/>
                  </a:lnTo>
                  <a:lnTo>
                    <a:pt x="871" y="180"/>
                  </a:lnTo>
                  <a:lnTo>
                    <a:pt x="854" y="178"/>
                  </a:lnTo>
                  <a:lnTo>
                    <a:pt x="842" y="180"/>
                  </a:lnTo>
                  <a:lnTo>
                    <a:pt x="835" y="178"/>
                  </a:lnTo>
                  <a:lnTo>
                    <a:pt x="833" y="173"/>
                  </a:lnTo>
                  <a:lnTo>
                    <a:pt x="828" y="171"/>
                  </a:lnTo>
                  <a:lnTo>
                    <a:pt x="828" y="166"/>
                  </a:lnTo>
                  <a:lnTo>
                    <a:pt x="819" y="163"/>
                  </a:lnTo>
                  <a:lnTo>
                    <a:pt x="819" y="163"/>
                  </a:lnTo>
                  <a:close/>
                </a:path>
              </a:pathLst>
            </a:custGeom>
            <a:solidFill>
              <a:schemeClr val="tx2">
                <a:lumMod val="50000"/>
              </a:schemeClr>
            </a:solidFill>
            <a:ln w="1428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1" name="Freeform 71"/>
            <p:cNvSpPr>
              <a:spLocks/>
            </p:cNvSpPr>
            <p:nvPr/>
          </p:nvSpPr>
          <p:spPr bwMode="auto">
            <a:xfrm>
              <a:off x="2942" y="2112"/>
              <a:ext cx="657" cy="674"/>
            </a:xfrm>
            <a:custGeom>
              <a:avLst/>
              <a:gdLst>
                <a:gd name="T0" fmla="*/ 7 w 657"/>
                <a:gd name="T1" fmla="*/ 191 h 674"/>
                <a:gd name="T2" fmla="*/ 7 w 657"/>
                <a:gd name="T3" fmla="*/ 113 h 674"/>
                <a:gd name="T4" fmla="*/ 163 w 657"/>
                <a:gd name="T5" fmla="*/ 113 h 674"/>
                <a:gd name="T6" fmla="*/ 172 w 657"/>
                <a:gd name="T7" fmla="*/ 120 h 674"/>
                <a:gd name="T8" fmla="*/ 269 w 657"/>
                <a:gd name="T9" fmla="*/ 191 h 674"/>
                <a:gd name="T10" fmla="*/ 305 w 657"/>
                <a:gd name="T11" fmla="*/ 220 h 674"/>
                <a:gd name="T12" fmla="*/ 314 w 657"/>
                <a:gd name="T13" fmla="*/ 206 h 674"/>
                <a:gd name="T14" fmla="*/ 326 w 657"/>
                <a:gd name="T15" fmla="*/ 191 h 674"/>
                <a:gd name="T16" fmla="*/ 421 w 657"/>
                <a:gd name="T17" fmla="*/ 56 h 674"/>
                <a:gd name="T18" fmla="*/ 425 w 657"/>
                <a:gd name="T19" fmla="*/ 54 h 674"/>
                <a:gd name="T20" fmla="*/ 428 w 657"/>
                <a:gd name="T21" fmla="*/ 54 h 674"/>
                <a:gd name="T22" fmla="*/ 439 w 657"/>
                <a:gd name="T23" fmla="*/ 47 h 674"/>
                <a:gd name="T24" fmla="*/ 461 w 657"/>
                <a:gd name="T25" fmla="*/ 42 h 674"/>
                <a:gd name="T26" fmla="*/ 473 w 657"/>
                <a:gd name="T27" fmla="*/ 47 h 674"/>
                <a:gd name="T28" fmla="*/ 482 w 657"/>
                <a:gd name="T29" fmla="*/ 42 h 674"/>
                <a:gd name="T30" fmla="*/ 496 w 657"/>
                <a:gd name="T31" fmla="*/ 49 h 674"/>
                <a:gd name="T32" fmla="*/ 503 w 657"/>
                <a:gd name="T33" fmla="*/ 49 h 674"/>
                <a:gd name="T34" fmla="*/ 560 w 657"/>
                <a:gd name="T35" fmla="*/ 0 h 674"/>
                <a:gd name="T36" fmla="*/ 617 w 657"/>
                <a:gd name="T37" fmla="*/ 14 h 674"/>
                <a:gd name="T38" fmla="*/ 650 w 657"/>
                <a:gd name="T39" fmla="*/ 61 h 674"/>
                <a:gd name="T40" fmla="*/ 657 w 657"/>
                <a:gd name="T41" fmla="*/ 71 h 674"/>
                <a:gd name="T42" fmla="*/ 615 w 657"/>
                <a:gd name="T43" fmla="*/ 90 h 674"/>
                <a:gd name="T44" fmla="*/ 567 w 657"/>
                <a:gd name="T45" fmla="*/ 189 h 674"/>
                <a:gd name="T46" fmla="*/ 558 w 657"/>
                <a:gd name="T47" fmla="*/ 210 h 674"/>
                <a:gd name="T48" fmla="*/ 560 w 657"/>
                <a:gd name="T49" fmla="*/ 352 h 674"/>
                <a:gd name="T50" fmla="*/ 565 w 657"/>
                <a:gd name="T51" fmla="*/ 397 h 674"/>
                <a:gd name="T52" fmla="*/ 560 w 657"/>
                <a:gd name="T53" fmla="*/ 412 h 674"/>
                <a:gd name="T54" fmla="*/ 544 w 657"/>
                <a:gd name="T55" fmla="*/ 447 h 674"/>
                <a:gd name="T56" fmla="*/ 525 w 657"/>
                <a:gd name="T57" fmla="*/ 480 h 674"/>
                <a:gd name="T58" fmla="*/ 501 w 657"/>
                <a:gd name="T59" fmla="*/ 530 h 674"/>
                <a:gd name="T60" fmla="*/ 494 w 657"/>
                <a:gd name="T61" fmla="*/ 537 h 674"/>
                <a:gd name="T62" fmla="*/ 494 w 657"/>
                <a:gd name="T63" fmla="*/ 539 h 674"/>
                <a:gd name="T64" fmla="*/ 482 w 657"/>
                <a:gd name="T65" fmla="*/ 554 h 674"/>
                <a:gd name="T66" fmla="*/ 482 w 657"/>
                <a:gd name="T67" fmla="*/ 554 h 674"/>
                <a:gd name="T68" fmla="*/ 458 w 657"/>
                <a:gd name="T69" fmla="*/ 580 h 674"/>
                <a:gd name="T70" fmla="*/ 439 w 657"/>
                <a:gd name="T71" fmla="*/ 596 h 674"/>
                <a:gd name="T72" fmla="*/ 421 w 657"/>
                <a:gd name="T73" fmla="*/ 610 h 674"/>
                <a:gd name="T74" fmla="*/ 406 w 657"/>
                <a:gd name="T75" fmla="*/ 625 h 674"/>
                <a:gd name="T76" fmla="*/ 390 w 657"/>
                <a:gd name="T77" fmla="*/ 637 h 674"/>
                <a:gd name="T78" fmla="*/ 369 w 657"/>
                <a:gd name="T79" fmla="*/ 644 h 674"/>
                <a:gd name="T80" fmla="*/ 340 w 657"/>
                <a:gd name="T81" fmla="*/ 651 h 674"/>
                <a:gd name="T82" fmla="*/ 298 w 657"/>
                <a:gd name="T83" fmla="*/ 658 h 674"/>
                <a:gd name="T84" fmla="*/ 264 w 657"/>
                <a:gd name="T85" fmla="*/ 660 h 674"/>
                <a:gd name="T86" fmla="*/ 234 w 657"/>
                <a:gd name="T87" fmla="*/ 667 h 674"/>
                <a:gd name="T88" fmla="*/ 212 w 657"/>
                <a:gd name="T89" fmla="*/ 667 h 674"/>
                <a:gd name="T90" fmla="*/ 191 w 657"/>
                <a:gd name="T91" fmla="*/ 667 h 674"/>
                <a:gd name="T92" fmla="*/ 170 w 657"/>
                <a:gd name="T93" fmla="*/ 672 h 674"/>
                <a:gd name="T94" fmla="*/ 144 w 657"/>
                <a:gd name="T95" fmla="*/ 672 h 674"/>
                <a:gd name="T96" fmla="*/ 141 w 657"/>
                <a:gd name="T97" fmla="*/ 672 h 674"/>
                <a:gd name="T98" fmla="*/ 35 w 657"/>
                <a:gd name="T99" fmla="*/ 674 h 674"/>
                <a:gd name="T100" fmla="*/ 0 w 657"/>
                <a:gd name="T101" fmla="*/ 674 h 674"/>
                <a:gd name="T102" fmla="*/ 2 w 657"/>
                <a:gd name="T103" fmla="*/ 305 h 674"/>
                <a:gd name="T104" fmla="*/ 7 w 657"/>
                <a:gd name="T105" fmla="*/ 191 h 674"/>
                <a:gd name="T106" fmla="*/ 7 w 657"/>
                <a:gd name="T107" fmla="*/ 191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57" h="674">
                  <a:moveTo>
                    <a:pt x="7" y="191"/>
                  </a:moveTo>
                  <a:lnTo>
                    <a:pt x="7" y="113"/>
                  </a:lnTo>
                  <a:lnTo>
                    <a:pt x="163" y="113"/>
                  </a:lnTo>
                  <a:lnTo>
                    <a:pt x="172" y="120"/>
                  </a:lnTo>
                  <a:lnTo>
                    <a:pt x="269" y="191"/>
                  </a:lnTo>
                  <a:lnTo>
                    <a:pt x="305" y="220"/>
                  </a:lnTo>
                  <a:lnTo>
                    <a:pt x="314" y="206"/>
                  </a:lnTo>
                  <a:lnTo>
                    <a:pt x="326" y="191"/>
                  </a:lnTo>
                  <a:lnTo>
                    <a:pt x="421" y="56"/>
                  </a:lnTo>
                  <a:lnTo>
                    <a:pt x="425" y="54"/>
                  </a:lnTo>
                  <a:lnTo>
                    <a:pt x="428" y="54"/>
                  </a:lnTo>
                  <a:lnTo>
                    <a:pt x="439" y="47"/>
                  </a:lnTo>
                  <a:lnTo>
                    <a:pt x="461" y="42"/>
                  </a:lnTo>
                  <a:lnTo>
                    <a:pt x="473" y="47"/>
                  </a:lnTo>
                  <a:lnTo>
                    <a:pt x="482" y="42"/>
                  </a:lnTo>
                  <a:lnTo>
                    <a:pt x="496" y="49"/>
                  </a:lnTo>
                  <a:lnTo>
                    <a:pt x="503" y="49"/>
                  </a:lnTo>
                  <a:lnTo>
                    <a:pt x="560" y="0"/>
                  </a:lnTo>
                  <a:lnTo>
                    <a:pt x="617" y="14"/>
                  </a:lnTo>
                  <a:lnTo>
                    <a:pt x="650" y="61"/>
                  </a:lnTo>
                  <a:lnTo>
                    <a:pt x="657" y="71"/>
                  </a:lnTo>
                  <a:lnTo>
                    <a:pt x="615" y="90"/>
                  </a:lnTo>
                  <a:lnTo>
                    <a:pt x="567" y="189"/>
                  </a:lnTo>
                  <a:lnTo>
                    <a:pt x="558" y="210"/>
                  </a:lnTo>
                  <a:lnTo>
                    <a:pt x="560" y="352"/>
                  </a:lnTo>
                  <a:lnTo>
                    <a:pt x="565" y="397"/>
                  </a:lnTo>
                  <a:lnTo>
                    <a:pt x="560" y="412"/>
                  </a:lnTo>
                  <a:lnTo>
                    <a:pt x="544" y="447"/>
                  </a:lnTo>
                  <a:lnTo>
                    <a:pt x="525" y="480"/>
                  </a:lnTo>
                  <a:lnTo>
                    <a:pt x="501" y="530"/>
                  </a:lnTo>
                  <a:lnTo>
                    <a:pt x="494" y="537"/>
                  </a:lnTo>
                  <a:lnTo>
                    <a:pt x="494" y="539"/>
                  </a:lnTo>
                  <a:lnTo>
                    <a:pt x="482" y="554"/>
                  </a:lnTo>
                  <a:lnTo>
                    <a:pt x="482" y="554"/>
                  </a:lnTo>
                  <a:lnTo>
                    <a:pt x="458" y="580"/>
                  </a:lnTo>
                  <a:lnTo>
                    <a:pt x="439" y="596"/>
                  </a:lnTo>
                  <a:lnTo>
                    <a:pt x="421" y="610"/>
                  </a:lnTo>
                  <a:lnTo>
                    <a:pt x="406" y="625"/>
                  </a:lnTo>
                  <a:lnTo>
                    <a:pt x="390" y="637"/>
                  </a:lnTo>
                  <a:lnTo>
                    <a:pt x="369" y="644"/>
                  </a:lnTo>
                  <a:lnTo>
                    <a:pt x="340" y="651"/>
                  </a:lnTo>
                  <a:lnTo>
                    <a:pt x="298" y="658"/>
                  </a:lnTo>
                  <a:lnTo>
                    <a:pt x="264" y="660"/>
                  </a:lnTo>
                  <a:lnTo>
                    <a:pt x="234" y="667"/>
                  </a:lnTo>
                  <a:lnTo>
                    <a:pt x="212" y="667"/>
                  </a:lnTo>
                  <a:lnTo>
                    <a:pt x="191" y="667"/>
                  </a:lnTo>
                  <a:lnTo>
                    <a:pt x="170" y="672"/>
                  </a:lnTo>
                  <a:lnTo>
                    <a:pt x="144" y="672"/>
                  </a:lnTo>
                  <a:lnTo>
                    <a:pt x="141" y="672"/>
                  </a:lnTo>
                  <a:lnTo>
                    <a:pt x="35" y="674"/>
                  </a:lnTo>
                  <a:lnTo>
                    <a:pt x="0" y="674"/>
                  </a:lnTo>
                  <a:lnTo>
                    <a:pt x="2" y="305"/>
                  </a:lnTo>
                  <a:lnTo>
                    <a:pt x="7" y="191"/>
                  </a:lnTo>
                  <a:lnTo>
                    <a:pt x="7" y="191"/>
                  </a:lnTo>
                  <a:close/>
                </a:path>
              </a:pathLst>
            </a:custGeom>
            <a:solidFill>
              <a:schemeClr val="tx2"/>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2" name="Freeform 72"/>
            <p:cNvSpPr>
              <a:spLocks/>
            </p:cNvSpPr>
            <p:nvPr/>
          </p:nvSpPr>
          <p:spPr bwMode="auto">
            <a:xfrm>
              <a:off x="3048" y="2133"/>
              <a:ext cx="1859" cy="1129"/>
            </a:xfrm>
            <a:custGeom>
              <a:avLst/>
              <a:gdLst>
                <a:gd name="T0" fmla="*/ 911 w 1859"/>
                <a:gd name="T1" fmla="*/ 1091 h 1129"/>
                <a:gd name="T2" fmla="*/ 764 w 1859"/>
                <a:gd name="T3" fmla="*/ 1042 h 1129"/>
                <a:gd name="T4" fmla="*/ 558 w 1859"/>
                <a:gd name="T5" fmla="*/ 964 h 1129"/>
                <a:gd name="T6" fmla="*/ 345 w 1859"/>
                <a:gd name="T7" fmla="*/ 937 h 1129"/>
                <a:gd name="T8" fmla="*/ 24 w 1859"/>
                <a:gd name="T9" fmla="*/ 1051 h 1129"/>
                <a:gd name="T10" fmla="*/ 28 w 1859"/>
                <a:gd name="T11" fmla="*/ 956 h 1129"/>
                <a:gd name="T12" fmla="*/ 28 w 1859"/>
                <a:gd name="T13" fmla="*/ 814 h 1129"/>
                <a:gd name="T14" fmla="*/ 17 w 1859"/>
                <a:gd name="T15" fmla="*/ 710 h 1129"/>
                <a:gd name="T16" fmla="*/ 263 w 1859"/>
                <a:gd name="T17" fmla="*/ 623 h 1129"/>
                <a:gd name="T18" fmla="*/ 438 w 1859"/>
                <a:gd name="T19" fmla="*/ 426 h 1129"/>
                <a:gd name="T20" fmla="*/ 575 w 1859"/>
                <a:gd name="T21" fmla="*/ 76 h 1129"/>
                <a:gd name="T22" fmla="*/ 629 w 1859"/>
                <a:gd name="T23" fmla="*/ 69 h 1129"/>
                <a:gd name="T24" fmla="*/ 672 w 1859"/>
                <a:gd name="T25" fmla="*/ 7 h 1129"/>
                <a:gd name="T26" fmla="*/ 736 w 1859"/>
                <a:gd name="T27" fmla="*/ 54 h 1129"/>
                <a:gd name="T28" fmla="*/ 778 w 1859"/>
                <a:gd name="T29" fmla="*/ 90 h 1129"/>
                <a:gd name="T30" fmla="*/ 807 w 1859"/>
                <a:gd name="T31" fmla="*/ 161 h 1129"/>
                <a:gd name="T32" fmla="*/ 823 w 1859"/>
                <a:gd name="T33" fmla="*/ 246 h 1129"/>
                <a:gd name="T34" fmla="*/ 885 w 1859"/>
                <a:gd name="T35" fmla="*/ 196 h 1129"/>
                <a:gd name="T36" fmla="*/ 911 w 1859"/>
                <a:gd name="T37" fmla="*/ 147 h 1129"/>
                <a:gd name="T38" fmla="*/ 977 w 1859"/>
                <a:gd name="T39" fmla="*/ 156 h 1129"/>
                <a:gd name="T40" fmla="*/ 1038 w 1859"/>
                <a:gd name="T41" fmla="*/ 196 h 1129"/>
                <a:gd name="T42" fmla="*/ 1074 w 1859"/>
                <a:gd name="T43" fmla="*/ 249 h 1129"/>
                <a:gd name="T44" fmla="*/ 1119 w 1859"/>
                <a:gd name="T45" fmla="*/ 263 h 1129"/>
                <a:gd name="T46" fmla="*/ 1154 w 1859"/>
                <a:gd name="T47" fmla="*/ 211 h 1129"/>
                <a:gd name="T48" fmla="*/ 1187 w 1859"/>
                <a:gd name="T49" fmla="*/ 154 h 1129"/>
                <a:gd name="T50" fmla="*/ 1216 w 1859"/>
                <a:gd name="T51" fmla="*/ 149 h 1129"/>
                <a:gd name="T52" fmla="*/ 1265 w 1859"/>
                <a:gd name="T53" fmla="*/ 163 h 1129"/>
                <a:gd name="T54" fmla="*/ 1268 w 1859"/>
                <a:gd name="T55" fmla="*/ 213 h 1129"/>
                <a:gd name="T56" fmla="*/ 1282 w 1859"/>
                <a:gd name="T57" fmla="*/ 246 h 1129"/>
                <a:gd name="T58" fmla="*/ 1336 w 1859"/>
                <a:gd name="T59" fmla="*/ 260 h 1129"/>
                <a:gd name="T60" fmla="*/ 1393 w 1859"/>
                <a:gd name="T61" fmla="*/ 268 h 1129"/>
                <a:gd name="T62" fmla="*/ 1433 w 1859"/>
                <a:gd name="T63" fmla="*/ 263 h 1129"/>
                <a:gd name="T64" fmla="*/ 1471 w 1859"/>
                <a:gd name="T65" fmla="*/ 268 h 1129"/>
                <a:gd name="T66" fmla="*/ 1471 w 1859"/>
                <a:gd name="T67" fmla="*/ 320 h 1129"/>
                <a:gd name="T68" fmla="*/ 1443 w 1859"/>
                <a:gd name="T69" fmla="*/ 369 h 1129"/>
                <a:gd name="T70" fmla="*/ 1398 w 1859"/>
                <a:gd name="T71" fmla="*/ 384 h 1129"/>
                <a:gd name="T72" fmla="*/ 1377 w 1859"/>
                <a:gd name="T73" fmla="*/ 426 h 1129"/>
                <a:gd name="T74" fmla="*/ 1355 w 1859"/>
                <a:gd name="T75" fmla="*/ 459 h 1129"/>
                <a:gd name="T76" fmla="*/ 1384 w 1859"/>
                <a:gd name="T77" fmla="*/ 509 h 1129"/>
                <a:gd name="T78" fmla="*/ 1407 w 1859"/>
                <a:gd name="T79" fmla="*/ 552 h 1129"/>
                <a:gd name="T80" fmla="*/ 1412 w 1859"/>
                <a:gd name="T81" fmla="*/ 589 h 1129"/>
                <a:gd name="T82" fmla="*/ 1441 w 1859"/>
                <a:gd name="T83" fmla="*/ 616 h 1129"/>
                <a:gd name="T84" fmla="*/ 1471 w 1859"/>
                <a:gd name="T85" fmla="*/ 630 h 1129"/>
                <a:gd name="T86" fmla="*/ 1497 w 1859"/>
                <a:gd name="T87" fmla="*/ 653 h 1129"/>
                <a:gd name="T88" fmla="*/ 1533 w 1859"/>
                <a:gd name="T89" fmla="*/ 660 h 1129"/>
                <a:gd name="T90" fmla="*/ 1606 w 1859"/>
                <a:gd name="T91" fmla="*/ 651 h 1129"/>
                <a:gd name="T92" fmla="*/ 1670 w 1859"/>
                <a:gd name="T93" fmla="*/ 637 h 1129"/>
                <a:gd name="T94" fmla="*/ 1731 w 1859"/>
                <a:gd name="T95" fmla="*/ 660 h 1129"/>
                <a:gd name="T96" fmla="*/ 1798 w 1859"/>
                <a:gd name="T97" fmla="*/ 687 h 1129"/>
                <a:gd name="T98" fmla="*/ 1845 w 1859"/>
                <a:gd name="T99" fmla="*/ 696 h 1129"/>
                <a:gd name="T100" fmla="*/ 1857 w 1859"/>
                <a:gd name="T101" fmla="*/ 760 h 1129"/>
                <a:gd name="T102" fmla="*/ 1791 w 1859"/>
                <a:gd name="T103" fmla="*/ 758 h 1129"/>
                <a:gd name="T104" fmla="*/ 1724 w 1859"/>
                <a:gd name="T105" fmla="*/ 743 h 1129"/>
                <a:gd name="T106" fmla="*/ 1670 w 1859"/>
                <a:gd name="T107" fmla="*/ 750 h 1129"/>
                <a:gd name="T108" fmla="*/ 1663 w 1859"/>
                <a:gd name="T109" fmla="*/ 810 h 1129"/>
                <a:gd name="T110" fmla="*/ 1705 w 1859"/>
                <a:gd name="T111" fmla="*/ 838 h 1129"/>
                <a:gd name="T112" fmla="*/ 1705 w 1859"/>
                <a:gd name="T113" fmla="*/ 914 h 1129"/>
                <a:gd name="T114" fmla="*/ 1663 w 1859"/>
                <a:gd name="T115" fmla="*/ 973 h 1129"/>
                <a:gd name="T116" fmla="*/ 1549 w 1859"/>
                <a:gd name="T117" fmla="*/ 1027 h 1129"/>
                <a:gd name="T118" fmla="*/ 1462 w 1859"/>
                <a:gd name="T119" fmla="*/ 916 h 1129"/>
                <a:gd name="T120" fmla="*/ 1098 w 1859"/>
                <a:gd name="T121" fmla="*/ 859 h 1129"/>
                <a:gd name="T122" fmla="*/ 989 w 1859"/>
                <a:gd name="T123" fmla="*/ 1006 h 1129"/>
                <a:gd name="T124" fmla="*/ 1019 w 1859"/>
                <a:gd name="T125" fmla="*/ 1122 h 1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59" h="1129">
                  <a:moveTo>
                    <a:pt x="1019" y="1122"/>
                  </a:moveTo>
                  <a:lnTo>
                    <a:pt x="1019" y="1127"/>
                  </a:lnTo>
                  <a:lnTo>
                    <a:pt x="1017" y="1129"/>
                  </a:lnTo>
                  <a:lnTo>
                    <a:pt x="1003" y="1127"/>
                  </a:lnTo>
                  <a:lnTo>
                    <a:pt x="996" y="1127"/>
                  </a:lnTo>
                  <a:lnTo>
                    <a:pt x="989" y="1122"/>
                  </a:lnTo>
                  <a:lnTo>
                    <a:pt x="975" y="1115"/>
                  </a:lnTo>
                  <a:lnTo>
                    <a:pt x="963" y="1113"/>
                  </a:lnTo>
                  <a:lnTo>
                    <a:pt x="946" y="1106"/>
                  </a:lnTo>
                  <a:lnTo>
                    <a:pt x="927" y="1094"/>
                  </a:lnTo>
                  <a:lnTo>
                    <a:pt x="911" y="1091"/>
                  </a:lnTo>
                  <a:lnTo>
                    <a:pt x="885" y="1084"/>
                  </a:lnTo>
                  <a:lnTo>
                    <a:pt x="868" y="1072"/>
                  </a:lnTo>
                  <a:lnTo>
                    <a:pt x="863" y="1070"/>
                  </a:lnTo>
                  <a:lnTo>
                    <a:pt x="861" y="1070"/>
                  </a:lnTo>
                  <a:lnTo>
                    <a:pt x="856" y="1070"/>
                  </a:lnTo>
                  <a:lnTo>
                    <a:pt x="847" y="1065"/>
                  </a:lnTo>
                  <a:lnTo>
                    <a:pt x="830" y="1063"/>
                  </a:lnTo>
                  <a:lnTo>
                    <a:pt x="814" y="1063"/>
                  </a:lnTo>
                  <a:lnTo>
                    <a:pt x="802" y="1058"/>
                  </a:lnTo>
                  <a:lnTo>
                    <a:pt x="785" y="1051"/>
                  </a:lnTo>
                  <a:lnTo>
                    <a:pt x="764" y="1042"/>
                  </a:lnTo>
                  <a:lnTo>
                    <a:pt x="731" y="1020"/>
                  </a:lnTo>
                  <a:lnTo>
                    <a:pt x="717" y="1008"/>
                  </a:lnTo>
                  <a:lnTo>
                    <a:pt x="688" y="999"/>
                  </a:lnTo>
                  <a:lnTo>
                    <a:pt x="672" y="987"/>
                  </a:lnTo>
                  <a:lnTo>
                    <a:pt x="650" y="980"/>
                  </a:lnTo>
                  <a:lnTo>
                    <a:pt x="646" y="978"/>
                  </a:lnTo>
                  <a:lnTo>
                    <a:pt x="624" y="978"/>
                  </a:lnTo>
                  <a:lnTo>
                    <a:pt x="608" y="973"/>
                  </a:lnTo>
                  <a:lnTo>
                    <a:pt x="587" y="971"/>
                  </a:lnTo>
                  <a:lnTo>
                    <a:pt x="572" y="966"/>
                  </a:lnTo>
                  <a:lnTo>
                    <a:pt x="558" y="964"/>
                  </a:lnTo>
                  <a:lnTo>
                    <a:pt x="530" y="959"/>
                  </a:lnTo>
                  <a:lnTo>
                    <a:pt x="516" y="959"/>
                  </a:lnTo>
                  <a:lnTo>
                    <a:pt x="516" y="956"/>
                  </a:lnTo>
                  <a:lnTo>
                    <a:pt x="504" y="956"/>
                  </a:lnTo>
                  <a:lnTo>
                    <a:pt x="480" y="949"/>
                  </a:lnTo>
                  <a:lnTo>
                    <a:pt x="447" y="942"/>
                  </a:lnTo>
                  <a:lnTo>
                    <a:pt x="423" y="937"/>
                  </a:lnTo>
                  <a:lnTo>
                    <a:pt x="395" y="935"/>
                  </a:lnTo>
                  <a:lnTo>
                    <a:pt x="360" y="935"/>
                  </a:lnTo>
                  <a:lnTo>
                    <a:pt x="355" y="937"/>
                  </a:lnTo>
                  <a:lnTo>
                    <a:pt x="345" y="937"/>
                  </a:lnTo>
                  <a:lnTo>
                    <a:pt x="326" y="937"/>
                  </a:lnTo>
                  <a:lnTo>
                    <a:pt x="319" y="937"/>
                  </a:lnTo>
                  <a:lnTo>
                    <a:pt x="258" y="949"/>
                  </a:lnTo>
                  <a:lnTo>
                    <a:pt x="220" y="956"/>
                  </a:lnTo>
                  <a:lnTo>
                    <a:pt x="180" y="973"/>
                  </a:lnTo>
                  <a:lnTo>
                    <a:pt x="128" y="994"/>
                  </a:lnTo>
                  <a:lnTo>
                    <a:pt x="95" y="1008"/>
                  </a:lnTo>
                  <a:lnTo>
                    <a:pt x="71" y="1020"/>
                  </a:lnTo>
                  <a:lnTo>
                    <a:pt x="50" y="1035"/>
                  </a:lnTo>
                  <a:lnTo>
                    <a:pt x="31" y="1044"/>
                  </a:lnTo>
                  <a:lnTo>
                    <a:pt x="24" y="1051"/>
                  </a:lnTo>
                  <a:lnTo>
                    <a:pt x="21" y="1051"/>
                  </a:lnTo>
                  <a:lnTo>
                    <a:pt x="21" y="1044"/>
                  </a:lnTo>
                  <a:lnTo>
                    <a:pt x="17" y="1037"/>
                  </a:lnTo>
                  <a:lnTo>
                    <a:pt x="14" y="1035"/>
                  </a:lnTo>
                  <a:lnTo>
                    <a:pt x="14" y="1023"/>
                  </a:lnTo>
                  <a:lnTo>
                    <a:pt x="17" y="1016"/>
                  </a:lnTo>
                  <a:lnTo>
                    <a:pt x="21" y="1008"/>
                  </a:lnTo>
                  <a:lnTo>
                    <a:pt x="21" y="994"/>
                  </a:lnTo>
                  <a:lnTo>
                    <a:pt x="31" y="978"/>
                  </a:lnTo>
                  <a:lnTo>
                    <a:pt x="31" y="966"/>
                  </a:lnTo>
                  <a:lnTo>
                    <a:pt x="28" y="956"/>
                  </a:lnTo>
                  <a:lnTo>
                    <a:pt x="28" y="949"/>
                  </a:lnTo>
                  <a:lnTo>
                    <a:pt x="31" y="935"/>
                  </a:lnTo>
                  <a:lnTo>
                    <a:pt x="38" y="914"/>
                  </a:lnTo>
                  <a:lnTo>
                    <a:pt x="38" y="902"/>
                  </a:lnTo>
                  <a:lnTo>
                    <a:pt x="35" y="888"/>
                  </a:lnTo>
                  <a:lnTo>
                    <a:pt x="45" y="864"/>
                  </a:lnTo>
                  <a:lnTo>
                    <a:pt x="50" y="852"/>
                  </a:lnTo>
                  <a:lnTo>
                    <a:pt x="45" y="843"/>
                  </a:lnTo>
                  <a:lnTo>
                    <a:pt x="43" y="831"/>
                  </a:lnTo>
                  <a:lnTo>
                    <a:pt x="31" y="821"/>
                  </a:lnTo>
                  <a:lnTo>
                    <a:pt x="28" y="814"/>
                  </a:lnTo>
                  <a:lnTo>
                    <a:pt x="24" y="800"/>
                  </a:lnTo>
                  <a:lnTo>
                    <a:pt x="21" y="786"/>
                  </a:lnTo>
                  <a:lnTo>
                    <a:pt x="17" y="779"/>
                  </a:lnTo>
                  <a:lnTo>
                    <a:pt x="14" y="772"/>
                  </a:lnTo>
                  <a:lnTo>
                    <a:pt x="7" y="767"/>
                  </a:lnTo>
                  <a:lnTo>
                    <a:pt x="0" y="760"/>
                  </a:lnTo>
                  <a:lnTo>
                    <a:pt x="0" y="753"/>
                  </a:lnTo>
                  <a:lnTo>
                    <a:pt x="7" y="746"/>
                  </a:lnTo>
                  <a:lnTo>
                    <a:pt x="14" y="729"/>
                  </a:lnTo>
                  <a:lnTo>
                    <a:pt x="17" y="722"/>
                  </a:lnTo>
                  <a:lnTo>
                    <a:pt x="17" y="710"/>
                  </a:lnTo>
                  <a:lnTo>
                    <a:pt x="24" y="696"/>
                  </a:lnTo>
                  <a:lnTo>
                    <a:pt x="35" y="651"/>
                  </a:lnTo>
                  <a:lnTo>
                    <a:pt x="38" y="651"/>
                  </a:lnTo>
                  <a:lnTo>
                    <a:pt x="64" y="651"/>
                  </a:lnTo>
                  <a:lnTo>
                    <a:pt x="85" y="646"/>
                  </a:lnTo>
                  <a:lnTo>
                    <a:pt x="106" y="646"/>
                  </a:lnTo>
                  <a:lnTo>
                    <a:pt x="128" y="646"/>
                  </a:lnTo>
                  <a:lnTo>
                    <a:pt x="158" y="639"/>
                  </a:lnTo>
                  <a:lnTo>
                    <a:pt x="192" y="637"/>
                  </a:lnTo>
                  <a:lnTo>
                    <a:pt x="234" y="630"/>
                  </a:lnTo>
                  <a:lnTo>
                    <a:pt x="263" y="623"/>
                  </a:lnTo>
                  <a:lnTo>
                    <a:pt x="284" y="616"/>
                  </a:lnTo>
                  <a:lnTo>
                    <a:pt x="300" y="604"/>
                  </a:lnTo>
                  <a:lnTo>
                    <a:pt x="315" y="589"/>
                  </a:lnTo>
                  <a:lnTo>
                    <a:pt x="333" y="575"/>
                  </a:lnTo>
                  <a:lnTo>
                    <a:pt x="352" y="559"/>
                  </a:lnTo>
                  <a:lnTo>
                    <a:pt x="376" y="533"/>
                  </a:lnTo>
                  <a:lnTo>
                    <a:pt x="388" y="518"/>
                  </a:lnTo>
                  <a:lnTo>
                    <a:pt x="388" y="516"/>
                  </a:lnTo>
                  <a:lnTo>
                    <a:pt x="395" y="509"/>
                  </a:lnTo>
                  <a:lnTo>
                    <a:pt x="419" y="459"/>
                  </a:lnTo>
                  <a:lnTo>
                    <a:pt x="438" y="426"/>
                  </a:lnTo>
                  <a:lnTo>
                    <a:pt x="454" y="391"/>
                  </a:lnTo>
                  <a:lnTo>
                    <a:pt x="459" y="376"/>
                  </a:lnTo>
                  <a:lnTo>
                    <a:pt x="454" y="331"/>
                  </a:lnTo>
                  <a:lnTo>
                    <a:pt x="452" y="189"/>
                  </a:lnTo>
                  <a:lnTo>
                    <a:pt x="461" y="168"/>
                  </a:lnTo>
                  <a:lnTo>
                    <a:pt x="509" y="69"/>
                  </a:lnTo>
                  <a:lnTo>
                    <a:pt x="551" y="50"/>
                  </a:lnTo>
                  <a:lnTo>
                    <a:pt x="561" y="57"/>
                  </a:lnTo>
                  <a:lnTo>
                    <a:pt x="565" y="62"/>
                  </a:lnTo>
                  <a:lnTo>
                    <a:pt x="568" y="69"/>
                  </a:lnTo>
                  <a:lnTo>
                    <a:pt x="575" y="76"/>
                  </a:lnTo>
                  <a:lnTo>
                    <a:pt x="579" y="76"/>
                  </a:lnTo>
                  <a:lnTo>
                    <a:pt x="589" y="83"/>
                  </a:lnTo>
                  <a:lnTo>
                    <a:pt x="594" y="90"/>
                  </a:lnTo>
                  <a:lnTo>
                    <a:pt x="601" y="92"/>
                  </a:lnTo>
                  <a:lnTo>
                    <a:pt x="603" y="92"/>
                  </a:lnTo>
                  <a:lnTo>
                    <a:pt x="610" y="92"/>
                  </a:lnTo>
                  <a:lnTo>
                    <a:pt x="615" y="92"/>
                  </a:lnTo>
                  <a:lnTo>
                    <a:pt x="617" y="90"/>
                  </a:lnTo>
                  <a:lnTo>
                    <a:pt x="622" y="78"/>
                  </a:lnTo>
                  <a:lnTo>
                    <a:pt x="624" y="76"/>
                  </a:lnTo>
                  <a:lnTo>
                    <a:pt x="629" y="69"/>
                  </a:lnTo>
                  <a:lnTo>
                    <a:pt x="632" y="64"/>
                  </a:lnTo>
                  <a:lnTo>
                    <a:pt x="632" y="62"/>
                  </a:lnTo>
                  <a:lnTo>
                    <a:pt x="636" y="57"/>
                  </a:lnTo>
                  <a:lnTo>
                    <a:pt x="639" y="54"/>
                  </a:lnTo>
                  <a:lnTo>
                    <a:pt x="643" y="47"/>
                  </a:lnTo>
                  <a:lnTo>
                    <a:pt x="653" y="33"/>
                  </a:lnTo>
                  <a:lnTo>
                    <a:pt x="653" y="28"/>
                  </a:lnTo>
                  <a:lnTo>
                    <a:pt x="658" y="26"/>
                  </a:lnTo>
                  <a:lnTo>
                    <a:pt x="660" y="21"/>
                  </a:lnTo>
                  <a:lnTo>
                    <a:pt x="667" y="12"/>
                  </a:lnTo>
                  <a:lnTo>
                    <a:pt x="672" y="7"/>
                  </a:lnTo>
                  <a:lnTo>
                    <a:pt x="679" y="0"/>
                  </a:lnTo>
                  <a:lnTo>
                    <a:pt x="681" y="0"/>
                  </a:lnTo>
                  <a:lnTo>
                    <a:pt x="693" y="0"/>
                  </a:lnTo>
                  <a:lnTo>
                    <a:pt x="700" y="5"/>
                  </a:lnTo>
                  <a:lnTo>
                    <a:pt x="724" y="21"/>
                  </a:lnTo>
                  <a:lnTo>
                    <a:pt x="729" y="26"/>
                  </a:lnTo>
                  <a:lnTo>
                    <a:pt x="731" y="28"/>
                  </a:lnTo>
                  <a:lnTo>
                    <a:pt x="736" y="33"/>
                  </a:lnTo>
                  <a:lnTo>
                    <a:pt x="738" y="43"/>
                  </a:lnTo>
                  <a:lnTo>
                    <a:pt x="736" y="50"/>
                  </a:lnTo>
                  <a:lnTo>
                    <a:pt x="736" y="54"/>
                  </a:lnTo>
                  <a:lnTo>
                    <a:pt x="736" y="57"/>
                  </a:lnTo>
                  <a:lnTo>
                    <a:pt x="736" y="62"/>
                  </a:lnTo>
                  <a:lnTo>
                    <a:pt x="738" y="69"/>
                  </a:lnTo>
                  <a:lnTo>
                    <a:pt x="743" y="69"/>
                  </a:lnTo>
                  <a:lnTo>
                    <a:pt x="745" y="76"/>
                  </a:lnTo>
                  <a:lnTo>
                    <a:pt x="752" y="76"/>
                  </a:lnTo>
                  <a:lnTo>
                    <a:pt x="752" y="78"/>
                  </a:lnTo>
                  <a:lnTo>
                    <a:pt x="757" y="78"/>
                  </a:lnTo>
                  <a:lnTo>
                    <a:pt x="764" y="85"/>
                  </a:lnTo>
                  <a:lnTo>
                    <a:pt x="766" y="85"/>
                  </a:lnTo>
                  <a:lnTo>
                    <a:pt x="778" y="90"/>
                  </a:lnTo>
                  <a:lnTo>
                    <a:pt x="781" y="90"/>
                  </a:lnTo>
                  <a:lnTo>
                    <a:pt x="788" y="99"/>
                  </a:lnTo>
                  <a:lnTo>
                    <a:pt x="788" y="104"/>
                  </a:lnTo>
                  <a:lnTo>
                    <a:pt x="792" y="111"/>
                  </a:lnTo>
                  <a:lnTo>
                    <a:pt x="795" y="114"/>
                  </a:lnTo>
                  <a:lnTo>
                    <a:pt x="799" y="121"/>
                  </a:lnTo>
                  <a:lnTo>
                    <a:pt x="802" y="128"/>
                  </a:lnTo>
                  <a:lnTo>
                    <a:pt x="802" y="133"/>
                  </a:lnTo>
                  <a:lnTo>
                    <a:pt x="807" y="142"/>
                  </a:lnTo>
                  <a:lnTo>
                    <a:pt x="809" y="156"/>
                  </a:lnTo>
                  <a:lnTo>
                    <a:pt x="807" y="161"/>
                  </a:lnTo>
                  <a:lnTo>
                    <a:pt x="807" y="163"/>
                  </a:lnTo>
                  <a:lnTo>
                    <a:pt x="807" y="168"/>
                  </a:lnTo>
                  <a:lnTo>
                    <a:pt x="807" y="175"/>
                  </a:lnTo>
                  <a:lnTo>
                    <a:pt x="807" y="192"/>
                  </a:lnTo>
                  <a:lnTo>
                    <a:pt x="807" y="199"/>
                  </a:lnTo>
                  <a:lnTo>
                    <a:pt x="807" y="213"/>
                  </a:lnTo>
                  <a:lnTo>
                    <a:pt x="807" y="220"/>
                  </a:lnTo>
                  <a:lnTo>
                    <a:pt x="807" y="227"/>
                  </a:lnTo>
                  <a:lnTo>
                    <a:pt x="807" y="234"/>
                  </a:lnTo>
                  <a:lnTo>
                    <a:pt x="809" y="241"/>
                  </a:lnTo>
                  <a:lnTo>
                    <a:pt x="823" y="246"/>
                  </a:lnTo>
                  <a:lnTo>
                    <a:pt x="830" y="241"/>
                  </a:lnTo>
                  <a:lnTo>
                    <a:pt x="835" y="241"/>
                  </a:lnTo>
                  <a:lnTo>
                    <a:pt x="837" y="239"/>
                  </a:lnTo>
                  <a:lnTo>
                    <a:pt x="847" y="234"/>
                  </a:lnTo>
                  <a:lnTo>
                    <a:pt x="849" y="232"/>
                  </a:lnTo>
                  <a:lnTo>
                    <a:pt x="856" y="225"/>
                  </a:lnTo>
                  <a:lnTo>
                    <a:pt x="863" y="218"/>
                  </a:lnTo>
                  <a:lnTo>
                    <a:pt x="868" y="218"/>
                  </a:lnTo>
                  <a:lnTo>
                    <a:pt x="875" y="206"/>
                  </a:lnTo>
                  <a:lnTo>
                    <a:pt x="878" y="204"/>
                  </a:lnTo>
                  <a:lnTo>
                    <a:pt x="885" y="196"/>
                  </a:lnTo>
                  <a:lnTo>
                    <a:pt x="892" y="192"/>
                  </a:lnTo>
                  <a:lnTo>
                    <a:pt x="896" y="185"/>
                  </a:lnTo>
                  <a:lnTo>
                    <a:pt x="904" y="182"/>
                  </a:lnTo>
                  <a:lnTo>
                    <a:pt x="904" y="178"/>
                  </a:lnTo>
                  <a:lnTo>
                    <a:pt x="904" y="175"/>
                  </a:lnTo>
                  <a:lnTo>
                    <a:pt x="906" y="170"/>
                  </a:lnTo>
                  <a:lnTo>
                    <a:pt x="911" y="163"/>
                  </a:lnTo>
                  <a:lnTo>
                    <a:pt x="913" y="156"/>
                  </a:lnTo>
                  <a:lnTo>
                    <a:pt x="913" y="154"/>
                  </a:lnTo>
                  <a:lnTo>
                    <a:pt x="911" y="154"/>
                  </a:lnTo>
                  <a:lnTo>
                    <a:pt x="911" y="147"/>
                  </a:lnTo>
                  <a:lnTo>
                    <a:pt x="920" y="142"/>
                  </a:lnTo>
                  <a:lnTo>
                    <a:pt x="932" y="142"/>
                  </a:lnTo>
                  <a:lnTo>
                    <a:pt x="934" y="142"/>
                  </a:lnTo>
                  <a:lnTo>
                    <a:pt x="946" y="142"/>
                  </a:lnTo>
                  <a:lnTo>
                    <a:pt x="948" y="147"/>
                  </a:lnTo>
                  <a:lnTo>
                    <a:pt x="953" y="147"/>
                  </a:lnTo>
                  <a:lnTo>
                    <a:pt x="956" y="149"/>
                  </a:lnTo>
                  <a:lnTo>
                    <a:pt x="963" y="154"/>
                  </a:lnTo>
                  <a:lnTo>
                    <a:pt x="967" y="156"/>
                  </a:lnTo>
                  <a:lnTo>
                    <a:pt x="970" y="156"/>
                  </a:lnTo>
                  <a:lnTo>
                    <a:pt x="977" y="156"/>
                  </a:lnTo>
                  <a:lnTo>
                    <a:pt x="984" y="156"/>
                  </a:lnTo>
                  <a:lnTo>
                    <a:pt x="998" y="156"/>
                  </a:lnTo>
                  <a:lnTo>
                    <a:pt x="1005" y="156"/>
                  </a:lnTo>
                  <a:lnTo>
                    <a:pt x="1005" y="163"/>
                  </a:lnTo>
                  <a:lnTo>
                    <a:pt x="1010" y="168"/>
                  </a:lnTo>
                  <a:lnTo>
                    <a:pt x="1012" y="170"/>
                  </a:lnTo>
                  <a:lnTo>
                    <a:pt x="1024" y="178"/>
                  </a:lnTo>
                  <a:lnTo>
                    <a:pt x="1027" y="182"/>
                  </a:lnTo>
                  <a:lnTo>
                    <a:pt x="1031" y="185"/>
                  </a:lnTo>
                  <a:lnTo>
                    <a:pt x="1034" y="192"/>
                  </a:lnTo>
                  <a:lnTo>
                    <a:pt x="1038" y="196"/>
                  </a:lnTo>
                  <a:lnTo>
                    <a:pt x="1041" y="199"/>
                  </a:lnTo>
                  <a:lnTo>
                    <a:pt x="1045" y="199"/>
                  </a:lnTo>
                  <a:lnTo>
                    <a:pt x="1053" y="211"/>
                  </a:lnTo>
                  <a:lnTo>
                    <a:pt x="1055" y="218"/>
                  </a:lnTo>
                  <a:lnTo>
                    <a:pt x="1060" y="220"/>
                  </a:lnTo>
                  <a:lnTo>
                    <a:pt x="1062" y="225"/>
                  </a:lnTo>
                  <a:lnTo>
                    <a:pt x="1062" y="227"/>
                  </a:lnTo>
                  <a:lnTo>
                    <a:pt x="1067" y="232"/>
                  </a:lnTo>
                  <a:lnTo>
                    <a:pt x="1067" y="239"/>
                  </a:lnTo>
                  <a:lnTo>
                    <a:pt x="1067" y="241"/>
                  </a:lnTo>
                  <a:lnTo>
                    <a:pt x="1074" y="249"/>
                  </a:lnTo>
                  <a:lnTo>
                    <a:pt x="1076" y="253"/>
                  </a:lnTo>
                  <a:lnTo>
                    <a:pt x="1076" y="263"/>
                  </a:lnTo>
                  <a:lnTo>
                    <a:pt x="1081" y="270"/>
                  </a:lnTo>
                  <a:lnTo>
                    <a:pt x="1083" y="277"/>
                  </a:lnTo>
                  <a:lnTo>
                    <a:pt x="1088" y="277"/>
                  </a:lnTo>
                  <a:lnTo>
                    <a:pt x="1090" y="277"/>
                  </a:lnTo>
                  <a:lnTo>
                    <a:pt x="1098" y="277"/>
                  </a:lnTo>
                  <a:lnTo>
                    <a:pt x="1105" y="275"/>
                  </a:lnTo>
                  <a:lnTo>
                    <a:pt x="1109" y="270"/>
                  </a:lnTo>
                  <a:lnTo>
                    <a:pt x="1116" y="268"/>
                  </a:lnTo>
                  <a:lnTo>
                    <a:pt x="1119" y="263"/>
                  </a:lnTo>
                  <a:lnTo>
                    <a:pt x="1124" y="260"/>
                  </a:lnTo>
                  <a:lnTo>
                    <a:pt x="1124" y="253"/>
                  </a:lnTo>
                  <a:lnTo>
                    <a:pt x="1126" y="249"/>
                  </a:lnTo>
                  <a:lnTo>
                    <a:pt x="1126" y="241"/>
                  </a:lnTo>
                  <a:lnTo>
                    <a:pt x="1126" y="234"/>
                  </a:lnTo>
                  <a:lnTo>
                    <a:pt x="1131" y="234"/>
                  </a:lnTo>
                  <a:lnTo>
                    <a:pt x="1133" y="227"/>
                  </a:lnTo>
                  <a:lnTo>
                    <a:pt x="1138" y="227"/>
                  </a:lnTo>
                  <a:lnTo>
                    <a:pt x="1140" y="220"/>
                  </a:lnTo>
                  <a:lnTo>
                    <a:pt x="1147" y="213"/>
                  </a:lnTo>
                  <a:lnTo>
                    <a:pt x="1154" y="211"/>
                  </a:lnTo>
                  <a:lnTo>
                    <a:pt x="1159" y="206"/>
                  </a:lnTo>
                  <a:lnTo>
                    <a:pt x="1161" y="204"/>
                  </a:lnTo>
                  <a:lnTo>
                    <a:pt x="1166" y="199"/>
                  </a:lnTo>
                  <a:lnTo>
                    <a:pt x="1166" y="196"/>
                  </a:lnTo>
                  <a:lnTo>
                    <a:pt x="1168" y="192"/>
                  </a:lnTo>
                  <a:lnTo>
                    <a:pt x="1173" y="185"/>
                  </a:lnTo>
                  <a:lnTo>
                    <a:pt x="1176" y="178"/>
                  </a:lnTo>
                  <a:lnTo>
                    <a:pt x="1180" y="170"/>
                  </a:lnTo>
                  <a:lnTo>
                    <a:pt x="1183" y="163"/>
                  </a:lnTo>
                  <a:lnTo>
                    <a:pt x="1183" y="161"/>
                  </a:lnTo>
                  <a:lnTo>
                    <a:pt x="1187" y="154"/>
                  </a:lnTo>
                  <a:lnTo>
                    <a:pt x="1190" y="149"/>
                  </a:lnTo>
                  <a:lnTo>
                    <a:pt x="1190" y="142"/>
                  </a:lnTo>
                  <a:lnTo>
                    <a:pt x="1190" y="135"/>
                  </a:lnTo>
                  <a:lnTo>
                    <a:pt x="1195" y="142"/>
                  </a:lnTo>
                  <a:lnTo>
                    <a:pt x="1195" y="147"/>
                  </a:lnTo>
                  <a:lnTo>
                    <a:pt x="1197" y="147"/>
                  </a:lnTo>
                  <a:lnTo>
                    <a:pt x="1202" y="147"/>
                  </a:lnTo>
                  <a:lnTo>
                    <a:pt x="1204" y="149"/>
                  </a:lnTo>
                  <a:lnTo>
                    <a:pt x="1209" y="149"/>
                  </a:lnTo>
                  <a:lnTo>
                    <a:pt x="1211" y="149"/>
                  </a:lnTo>
                  <a:lnTo>
                    <a:pt x="1216" y="149"/>
                  </a:lnTo>
                  <a:lnTo>
                    <a:pt x="1218" y="149"/>
                  </a:lnTo>
                  <a:lnTo>
                    <a:pt x="1225" y="149"/>
                  </a:lnTo>
                  <a:lnTo>
                    <a:pt x="1230" y="149"/>
                  </a:lnTo>
                  <a:lnTo>
                    <a:pt x="1237" y="149"/>
                  </a:lnTo>
                  <a:lnTo>
                    <a:pt x="1244" y="154"/>
                  </a:lnTo>
                  <a:lnTo>
                    <a:pt x="1247" y="154"/>
                  </a:lnTo>
                  <a:lnTo>
                    <a:pt x="1251" y="154"/>
                  </a:lnTo>
                  <a:lnTo>
                    <a:pt x="1254" y="156"/>
                  </a:lnTo>
                  <a:lnTo>
                    <a:pt x="1258" y="161"/>
                  </a:lnTo>
                  <a:lnTo>
                    <a:pt x="1261" y="163"/>
                  </a:lnTo>
                  <a:lnTo>
                    <a:pt x="1265" y="163"/>
                  </a:lnTo>
                  <a:lnTo>
                    <a:pt x="1265" y="170"/>
                  </a:lnTo>
                  <a:lnTo>
                    <a:pt x="1265" y="175"/>
                  </a:lnTo>
                  <a:lnTo>
                    <a:pt x="1268" y="178"/>
                  </a:lnTo>
                  <a:lnTo>
                    <a:pt x="1265" y="185"/>
                  </a:lnTo>
                  <a:lnTo>
                    <a:pt x="1265" y="189"/>
                  </a:lnTo>
                  <a:lnTo>
                    <a:pt x="1261" y="196"/>
                  </a:lnTo>
                  <a:lnTo>
                    <a:pt x="1261" y="199"/>
                  </a:lnTo>
                  <a:lnTo>
                    <a:pt x="1261" y="206"/>
                  </a:lnTo>
                  <a:lnTo>
                    <a:pt x="1265" y="206"/>
                  </a:lnTo>
                  <a:lnTo>
                    <a:pt x="1268" y="211"/>
                  </a:lnTo>
                  <a:lnTo>
                    <a:pt x="1268" y="213"/>
                  </a:lnTo>
                  <a:lnTo>
                    <a:pt x="1273" y="213"/>
                  </a:lnTo>
                  <a:lnTo>
                    <a:pt x="1275" y="218"/>
                  </a:lnTo>
                  <a:lnTo>
                    <a:pt x="1280" y="220"/>
                  </a:lnTo>
                  <a:lnTo>
                    <a:pt x="1282" y="220"/>
                  </a:lnTo>
                  <a:lnTo>
                    <a:pt x="1287" y="227"/>
                  </a:lnTo>
                  <a:lnTo>
                    <a:pt x="1289" y="227"/>
                  </a:lnTo>
                  <a:lnTo>
                    <a:pt x="1287" y="232"/>
                  </a:lnTo>
                  <a:lnTo>
                    <a:pt x="1287" y="234"/>
                  </a:lnTo>
                  <a:lnTo>
                    <a:pt x="1282" y="239"/>
                  </a:lnTo>
                  <a:lnTo>
                    <a:pt x="1282" y="241"/>
                  </a:lnTo>
                  <a:lnTo>
                    <a:pt x="1282" y="246"/>
                  </a:lnTo>
                  <a:lnTo>
                    <a:pt x="1282" y="249"/>
                  </a:lnTo>
                  <a:lnTo>
                    <a:pt x="1287" y="253"/>
                  </a:lnTo>
                  <a:lnTo>
                    <a:pt x="1287" y="256"/>
                  </a:lnTo>
                  <a:lnTo>
                    <a:pt x="1294" y="256"/>
                  </a:lnTo>
                  <a:lnTo>
                    <a:pt x="1296" y="256"/>
                  </a:lnTo>
                  <a:lnTo>
                    <a:pt x="1303" y="256"/>
                  </a:lnTo>
                  <a:lnTo>
                    <a:pt x="1315" y="256"/>
                  </a:lnTo>
                  <a:lnTo>
                    <a:pt x="1318" y="256"/>
                  </a:lnTo>
                  <a:lnTo>
                    <a:pt x="1325" y="256"/>
                  </a:lnTo>
                  <a:lnTo>
                    <a:pt x="1332" y="260"/>
                  </a:lnTo>
                  <a:lnTo>
                    <a:pt x="1336" y="260"/>
                  </a:lnTo>
                  <a:lnTo>
                    <a:pt x="1339" y="260"/>
                  </a:lnTo>
                  <a:lnTo>
                    <a:pt x="1348" y="263"/>
                  </a:lnTo>
                  <a:lnTo>
                    <a:pt x="1351" y="263"/>
                  </a:lnTo>
                  <a:lnTo>
                    <a:pt x="1355" y="263"/>
                  </a:lnTo>
                  <a:lnTo>
                    <a:pt x="1358" y="263"/>
                  </a:lnTo>
                  <a:lnTo>
                    <a:pt x="1365" y="263"/>
                  </a:lnTo>
                  <a:lnTo>
                    <a:pt x="1370" y="268"/>
                  </a:lnTo>
                  <a:lnTo>
                    <a:pt x="1377" y="268"/>
                  </a:lnTo>
                  <a:lnTo>
                    <a:pt x="1379" y="268"/>
                  </a:lnTo>
                  <a:lnTo>
                    <a:pt x="1391" y="268"/>
                  </a:lnTo>
                  <a:lnTo>
                    <a:pt x="1393" y="268"/>
                  </a:lnTo>
                  <a:lnTo>
                    <a:pt x="1398" y="268"/>
                  </a:lnTo>
                  <a:lnTo>
                    <a:pt x="1400" y="268"/>
                  </a:lnTo>
                  <a:lnTo>
                    <a:pt x="1405" y="268"/>
                  </a:lnTo>
                  <a:lnTo>
                    <a:pt x="1407" y="268"/>
                  </a:lnTo>
                  <a:lnTo>
                    <a:pt x="1412" y="268"/>
                  </a:lnTo>
                  <a:lnTo>
                    <a:pt x="1414" y="268"/>
                  </a:lnTo>
                  <a:lnTo>
                    <a:pt x="1422" y="268"/>
                  </a:lnTo>
                  <a:lnTo>
                    <a:pt x="1426" y="268"/>
                  </a:lnTo>
                  <a:lnTo>
                    <a:pt x="1426" y="263"/>
                  </a:lnTo>
                  <a:lnTo>
                    <a:pt x="1429" y="263"/>
                  </a:lnTo>
                  <a:lnTo>
                    <a:pt x="1433" y="263"/>
                  </a:lnTo>
                  <a:lnTo>
                    <a:pt x="1436" y="263"/>
                  </a:lnTo>
                  <a:lnTo>
                    <a:pt x="1441" y="263"/>
                  </a:lnTo>
                  <a:lnTo>
                    <a:pt x="1443" y="263"/>
                  </a:lnTo>
                  <a:lnTo>
                    <a:pt x="1443" y="260"/>
                  </a:lnTo>
                  <a:lnTo>
                    <a:pt x="1448" y="260"/>
                  </a:lnTo>
                  <a:lnTo>
                    <a:pt x="1455" y="260"/>
                  </a:lnTo>
                  <a:lnTo>
                    <a:pt x="1457" y="260"/>
                  </a:lnTo>
                  <a:lnTo>
                    <a:pt x="1462" y="260"/>
                  </a:lnTo>
                  <a:lnTo>
                    <a:pt x="1464" y="260"/>
                  </a:lnTo>
                  <a:lnTo>
                    <a:pt x="1469" y="263"/>
                  </a:lnTo>
                  <a:lnTo>
                    <a:pt x="1471" y="268"/>
                  </a:lnTo>
                  <a:lnTo>
                    <a:pt x="1476" y="275"/>
                  </a:lnTo>
                  <a:lnTo>
                    <a:pt x="1476" y="282"/>
                  </a:lnTo>
                  <a:lnTo>
                    <a:pt x="1476" y="284"/>
                  </a:lnTo>
                  <a:lnTo>
                    <a:pt x="1476" y="289"/>
                  </a:lnTo>
                  <a:lnTo>
                    <a:pt x="1476" y="291"/>
                  </a:lnTo>
                  <a:lnTo>
                    <a:pt x="1476" y="303"/>
                  </a:lnTo>
                  <a:lnTo>
                    <a:pt x="1476" y="305"/>
                  </a:lnTo>
                  <a:lnTo>
                    <a:pt x="1478" y="310"/>
                  </a:lnTo>
                  <a:lnTo>
                    <a:pt x="1478" y="317"/>
                  </a:lnTo>
                  <a:lnTo>
                    <a:pt x="1476" y="320"/>
                  </a:lnTo>
                  <a:lnTo>
                    <a:pt x="1471" y="320"/>
                  </a:lnTo>
                  <a:lnTo>
                    <a:pt x="1464" y="327"/>
                  </a:lnTo>
                  <a:lnTo>
                    <a:pt x="1462" y="331"/>
                  </a:lnTo>
                  <a:lnTo>
                    <a:pt x="1457" y="334"/>
                  </a:lnTo>
                  <a:lnTo>
                    <a:pt x="1457" y="339"/>
                  </a:lnTo>
                  <a:lnTo>
                    <a:pt x="1457" y="341"/>
                  </a:lnTo>
                  <a:lnTo>
                    <a:pt x="1455" y="346"/>
                  </a:lnTo>
                  <a:lnTo>
                    <a:pt x="1450" y="353"/>
                  </a:lnTo>
                  <a:lnTo>
                    <a:pt x="1448" y="360"/>
                  </a:lnTo>
                  <a:lnTo>
                    <a:pt x="1448" y="362"/>
                  </a:lnTo>
                  <a:lnTo>
                    <a:pt x="1443" y="367"/>
                  </a:lnTo>
                  <a:lnTo>
                    <a:pt x="1443" y="369"/>
                  </a:lnTo>
                  <a:lnTo>
                    <a:pt x="1441" y="374"/>
                  </a:lnTo>
                  <a:lnTo>
                    <a:pt x="1441" y="376"/>
                  </a:lnTo>
                  <a:lnTo>
                    <a:pt x="1436" y="381"/>
                  </a:lnTo>
                  <a:lnTo>
                    <a:pt x="1429" y="381"/>
                  </a:lnTo>
                  <a:lnTo>
                    <a:pt x="1426" y="381"/>
                  </a:lnTo>
                  <a:lnTo>
                    <a:pt x="1422" y="381"/>
                  </a:lnTo>
                  <a:lnTo>
                    <a:pt x="1419" y="381"/>
                  </a:lnTo>
                  <a:lnTo>
                    <a:pt x="1412" y="381"/>
                  </a:lnTo>
                  <a:lnTo>
                    <a:pt x="1405" y="381"/>
                  </a:lnTo>
                  <a:lnTo>
                    <a:pt x="1400" y="381"/>
                  </a:lnTo>
                  <a:lnTo>
                    <a:pt x="1398" y="384"/>
                  </a:lnTo>
                  <a:lnTo>
                    <a:pt x="1398" y="388"/>
                  </a:lnTo>
                  <a:lnTo>
                    <a:pt x="1393" y="391"/>
                  </a:lnTo>
                  <a:lnTo>
                    <a:pt x="1393" y="395"/>
                  </a:lnTo>
                  <a:lnTo>
                    <a:pt x="1393" y="398"/>
                  </a:lnTo>
                  <a:lnTo>
                    <a:pt x="1393" y="405"/>
                  </a:lnTo>
                  <a:lnTo>
                    <a:pt x="1393" y="410"/>
                  </a:lnTo>
                  <a:lnTo>
                    <a:pt x="1391" y="417"/>
                  </a:lnTo>
                  <a:lnTo>
                    <a:pt x="1386" y="419"/>
                  </a:lnTo>
                  <a:lnTo>
                    <a:pt x="1384" y="426"/>
                  </a:lnTo>
                  <a:lnTo>
                    <a:pt x="1379" y="426"/>
                  </a:lnTo>
                  <a:lnTo>
                    <a:pt x="1377" y="426"/>
                  </a:lnTo>
                  <a:lnTo>
                    <a:pt x="1372" y="426"/>
                  </a:lnTo>
                  <a:lnTo>
                    <a:pt x="1370" y="426"/>
                  </a:lnTo>
                  <a:lnTo>
                    <a:pt x="1365" y="426"/>
                  </a:lnTo>
                  <a:lnTo>
                    <a:pt x="1362" y="431"/>
                  </a:lnTo>
                  <a:lnTo>
                    <a:pt x="1358" y="433"/>
                  </a:lnTo>
                  <a:lnTo>
                    <a:pt x="1358" y="440"/>
                  </a:lnTo>
                  <a:lnTo>
                    <a:pt x="1362" y="445"/>
                  </a:lnTo>
                  <a:lnTo>
                    <a:pt x="1362" y="447"/>
                  </a:lnTo>
                  <a:lnTo>
                    <a:pt x="1358" y="452"/>
                  </a:lnTo>
                  <a:lnTo>
                    <a:pt x="1355" y="452"/>
                  </a:lnTo>
                  <a:lnTo>
                    <a:pt x="1355" y="459"/>
                  </a:lnTo>
                  <a:lnTo>
                    <a:pt x="1355" y="462"/>
                  </a:lnTo>
                  <a:lnTo>
                    <a:pt x="1358" y="466"/>
                  </a:lnTo>
                  <a:lnTo>
                    <a:pt x="1362" y="473"/>
                  </a:lnTo>
                  <a:lnTo>
                    <a:pt x="1365" y="476"/>
                  </a:lnTo>
                  <a:lnTo>
                    <a:pt x="1365" y="483"/>
                  </a:lnTo>
                  <a:lnTo>
                    <a:pt x="1365" y="488"/>
                  </a:lnTo>
                  <a:lnTo>
                    <a:pt x="1370" y="495"/>
                  </a:lnTo>
                  <a:lnTo>
                    <a:pt x="1372" y="497"/>
                  </a:lnTo>
                  <a:lnTo>
                    <a:pt x="1377" y="502"/>
                  </a:lnTo>
                  <a:lnTo>
                    <a:pt x="1379" y="504"/>
                  </a:lnTo>
                  <a:lnTo>
                    <a:pt x="1384" y="509"/>
                  </a:lnTo>
                  <a:lnTo>
                    <a:pt x="1386" y="509"/>
                  </a:lnTo>
                  <a:lnTo>
                    <a:pt x="1386" y="511"/>
                  </a:lnTo>
                  <a:lnTo>
                    <a:pt x="1386" y="516"/>
                  </a:lnTo>
                  <a:lnTo>
                    <a:pt x="1386" y="518"/>
                  </a:lnTo>
                  <a:lnTo>
                    <a:pt x="1391" y="523"/>
                  </a:lnTo>
                  <a:lnTo>
                    <a:pt x="1391" y="526"/>
                  </a:lnTo>
                  <a:lnTo>
                    <a:pt x="1393" y="530"/>
                  </a:lnTo>
                  <a:lnTo>
                    <a:pt x="1393" y="540"/>
                  </a:lnTo>
                  <a:lnTo>
                    <a:pt x="1400" y="547"/>
                  </a:lnTo>
                  <a:lnTo>
                    <a:pt x="1405" y="547"/>
                  </a:lnTo>
                  <a:lnTo>
                    <a:pt x="1407" y="552"/>
                  </a:lnTo>
                  <a:lnTo>
                    <a:pt x="1412" y="552"/>
                  </a:lnTo>
                  <a:lnTo>
                    <a:pt x="1414" y="554"/>
                  </a:lnTo>
                  <a:lnTo>
                    <a:pt x="1414" y="559"/>
                  </a:lnTo>
                  <a:lnTo>
                    <a:pt x="1414" y="566"/>
                  </a:lnTo>
                  <a:lnTo>
                    <a:pt x="1414" y="568"/>
                  </a:lnTo>
                  <a:lnTo>
                    <a:pt x="1414" y="573"/>
                  </a:lnTo>
                  <a:lnTo>
                    <a:pt x="1419" y="575"/>
                  </a:lnTo>
                  <a:lnTo>
                    <a:pt x="1419" y="580"/>
                  </a:lnTo>
                  <a:lnTo>
                    <a:pt x="1419" y="582"/>
                  </a:lnTo>
                  <a:lnTo>
                    <a:pt x="1414" y="587"/>
                  </a:lnTo>
                  <a:lnTo>
                    <a:pt x="1412" y="589"/>
                  </a:lnTo>
                  <a:lnTo>
                    <a:pt x="1412" y="594"/>
                  </a:lnTo>
                  <a:lnTo>
                    <a:pt x="1412" y="597"/>
                  </a:lnTo>
                  <a:lnTo>
                    <a:pt x="1414" y="601"/>
                  </a:lnTo>
                  <a:lnTo>
                    <a:pt x="1414" y="604"/>
                  </a:lnTo>
                  <a:lnTo>
                    <a:pt x="1419" y="608"/>
                  </a:lnTo>
                  <a:lnTo>
                    <a:pt x="1422" y="608"/>
                  </a:lnTo>
                  <a:lnTo>
                    <a:pt x="1426" y="611"/>
                  </a:lnTo>
                  <a:lnTo>
                    <a:pt x="1433" y="616"/>
                  </a:lnTo>
                  <a:lnTo>
                    <a:pt x="1436" y="611"/>
                  </a:lnTo>
                  <a:lnTo>
                    <a:pt x="1436" y="616"/>
                  </a:lnTo>
                  <a:lnTo>
                    <a:pt x="1441" y="616"/>
                  </a:lnTo>
                  <a:lnTo>
                    <a:pt x="1448" y="616"/>
                  </a:lnTo>
                  <a:lnTo>
                    <a:pt x="1450" y="616"/>
                  </a:lnTo>
                  <a:lnTo>
                    <a:pt x="1455" y="616"/>
                  </a:lnTo>
                  <a:lnTo>
                    <a:pt x="1455" y="611"/>
                  </a:lnTo>
                  <a:lnTo>
                    <a:pt x="1457" y="611"/>
                  </a:lnTo>
                  <a:lnTo>
                    <a:pt x="1462" y="608"/>
                  </a:lnTo>
                  <a:lnTo>
                    <a:pt x="1464" y="611"/>
                  </a:lnTo>
                  <a:lnTo>
                    <a:pt x="1469" y="616"/>
                  </a:lnTo>
                  <a:lnTo>
                    <a:pt x="1469" y="618"/>
                  </a:lnTo>
                  <a:lnTo>
                    <a:pt x="1469" y="625"/>
                  </a:lnTo>
                  <a:lnTo>
                    <a:pt x="1471" y="630"/>
                  </a:lnTo>
                  <a:lnTo>
                    <a:pt x="1476" y="632"/>
                  </a:lnTo>
                  <a:lnTo>
                    <a:pt x="1478" y="632"/>
                  </a:lnTo>
                  <a:lnTo>
                    <a:pt x="1483" y="632"/>
                  </a:lnTo>
                  <a:lnTo>
                    <a:pt x="1485" y="632"/>
                  </a:lnTo>
                  <a:lnTo>
                    <a:pt x="1490" y="632"/>
                  </a:lnTo>
                  <a:lnTo>
                    <a:pt x="1493" y="639"/>
                  </a:lnTo>
                  <a:lnTo>
                    <a:pt x="1497" y="639"/>
                  </a:lnTo>
                  <a:lnTo>
                    <a:pt x="1497" y="644"/>
                  </a:lnTo>
                  <a:lnTo>
                    <a:pt x="1500" y="646"/>
                  </a:lnTo>
                  <a:lnTo>
                    <a:pt x="1497" y="651"/>
                  </a:lnTo>
                  <a:lnTo>
                    <a:pt x="1497" y="653"/>
                  </a:lnTo>
                  <a:lnTo>
                    <a:pt x="1493" y="658"/>
                  </a:lnTo>
                  <a:lnTo>
                    <a:pt x="1493" y="665"/>
                  </a:lnTo>
                  <a:lnTo>
                    <a:pt x="1497" y="665"/>
                  </a:lnTo>
                  <a:lnTo>
                    <a:pt x="1504" y="665"/>
                  </a:lnTo>
                  <a:lnTo>
                    <a:pt x="1511" y="665"/>
                  </a:lnTo>
                  <a:lnTo>
                    <a:pt x="1514" y="668"/>
                  </a:lnTo>
                  <a:lnTo>
                    <a:pt x="1519" y="672"/>
                  </a:lnTo>
                  <a:lnTo>
                    <a:pt x="1521" y="668"/>
                  </a:lnTo>
                  <a:lnTo>
                    <a:pt x="1526" y="665"/>
                  </a:lnTo>
                  <a:lnTo>
                    <a:pt x="1528" y="660"/>
                  </a:lnTo>
                  <a:lnTo>
                    <a:pt x="1533" y="660"/>
                  </a:lnTo>
                  <a:lnTo>
                    <a:pt x="1533" y="653"/>
                  </a:lnTo>
                  <a:lnTo>
                    <a:pt x="1535" y="653"/>
                  </a:lnTo>
                  <a:lnTo>
                    <a:pt x="1549" y="646"/>
                  </a:lnTo>
                  <a:lnTo>
                    <a:pt x="1554" y="646"/>
                  </a:lnTo>
                  <a:lnTo>
                    <a:pt x="1568" y="651"/>
                  </a:lnTo>
                  <a:lnTo>
                    <a:pt x="1575" y="653"/>
                  </a:lnTo>
                  <a:lnTo>
                    <a:pt x="1578" y="653"/>
                  </a:lnTo>
                  <a:lnTo>
                    <a:pt x="1590" y="651"/>
                  </a:lnTo>
                  <a:lnTo>
                    <a:pt x="1597" y="651"/>
                  </a:lnTo>
                  <a:lnTo>
                    <a:pt x="1604" y="651"/>
                  </a:lnTo>
                  <a:lnTo>
                    <a:pt x="1606" y="651"/>
                  </a:lnTo>
                  <a:lnTo>
                    <a:pt x="1611" y="651"/>
                  </a:lnTo>
                  <a:lnTo>
                    <a:pt x="1618" y="646"/>
                  </a:lnTo>
                  <a:lnTo>
                    <a:pt x="1627" y="651"/>
                  </a:lnTo>
                  <a:lnTo>
                    <a:pt x="1634" y="646"/>
                  </a:lnTo>
                  <a:lnTo>
                    <a:pt x="1639" y="646"/>
                  </a:lnTo>
                  <a:lnTo>
                    <a:pt x="1642" y="644"/>
                  </a:lnTo>
                  <a:lnTo>
                    <a:pt x="1649" y="644"/>
                  </a:lnTo>
                  <a:lnTo>
                    <a:pt x="1653" y="639"/>
                  </a:lnTo>
                  <a:lnTo>
                    <a:pt x="1660" y="639"/>
                  </a:lnTo>
                  <a:lnTo>
                    <a:pt x="1663" y="637"/>
                  </a:lnTo>
                  <a:lnTo>
                    <a:pt x="1670" y="637"/>
                  </a:lnTo>
                  <a:lnTo>
                    <a:pt x="1675" y="637"/>
                  </a:lnTo>
                  <a:lnTo>
                    <a:pt x="1682" y="637"/>
                  </a:lnTo>
                  <a:lnTo>
                    <a:pt x="1684" y="637"/>
                  </a:lnTo>
                  <a:lnTo>
                    <a:pt x="1691" y="639"/>
                  </a:lnTo>
                  <a:lnTo>
                    <a:pt x="1696" y="644"/>
                  </a:lnTo>
                  <a:lnTo>
                    <a:pt x="1703" y="644"/>
                  </a:lnTo>
                  <a:lnTo>
                    <a:pt x="1710" y="646"/>
                  </a:lnTo>
                  <a:lnTo>
                    <a:pt x="1713" y="651"/>
                  </a:lnTo>
                  <a:lnTo>
                    <a:pt x="1724" y="653"/>
                  </a:lnTo>
                  <a:lnTo>
                    <a:pt x="1727" y="658"/>
                  </a:lnTo>
                  <a:lnTo>
                    <a:pt x="1731" y="660"/>
                  </a:lnTo>
                  <a:lnTo>
                    <a:pt x="1741" y="665"/>
                  </a:lnTo>
                  <a:lnTo>
                    <a:pt x="1748" y="668"/>
                  </a:lnTo>
                  <a:lnTo>
                    <a:pt x="1753" y="672"/>
                  </a:lnTo>
                  <a:lnTo>
                    <a:pt x="1762" y="675"/>
                  </a:lnTo>
                  <a:lnTo>
                    <a:pt x="1767" y="675"/>
                  </a:lnTo>
                  <a:lnTo>
                    <a:pt x="1774" y="679"/>
                  </a:lnTo>
                  <a:lnTo>
                    <a:pt x="1781" y="679"/>
                  </a:lnTo>
                  <a:lnTo>
                    <a:pt x="1788" y="682"/>
                  </a:lnTo>
                  <a:lnTo>
                    <a:pt x="1791" y="682"/>
                  </a:lnTo>
                  <a:lnTo>
                    <a:pt x="1795" y="682"/>
                  </a:lnTo>
                  <a:lnTo>
                    <a:pt x="1798" y="687"/>
                  </a:lnTo>
                  <a:lnTo>
                    <a:pt x="1802" y="687"/>
                  </a:lnTo>
                  <a:lnTo>
                    <a:pt x="1805" y="689"/>
                  </a:lnTo>
                  <a:lnTo>
                    <a:pt x="1810" y="689"/>
                  </a:lnTo>
                  <a:lnTo>
                    <a:pt x="1812" y="689"/>
                  </a:lnTo>
                  <a:lnTo>
                    <a:pt x="1819" y="694"/>
                  </a:lnTo>
                  <a:lnTo>
                    <a:pt x="1824" y="694"/>
                  </a:lnTo>
                  <a:lnTo>
                    <a:pt x="1826" y="694"/>
                  </a:lnTo>
                  <a:lnTo>
                    <a:pt x="1833" y="694"/>
                  </a:lnTo>
                  <a:lnTo>
                    <a:pt x="1838" y="696"/>
                  </a:lnTo>
                  <a:lnTo>
                    <a:pt x="1840" y="696"/>
                  </a:lnTo>
                  <a:lnTo>
                    <a:pt x="1845" y="696"/>
                  </a:lnTo>
                  <a:lnTo>
                    <a:pt x="1852" y="701"/>
                  </a:lnTo>
                  <a:lnTo>
                    <a:pt x="1857" y="701"/>
                  </a:lnTo>
                  <a:lnTo>
                    <a:pt x="1857" y="703"/>
                  </a:lnTo>
                  <a:lnTo>
                    <a:pt x="1859" y="703"/>
                  </a:lnTo>
                  <a:lnTo>
                    <a:pt x="1857" y="708"/>
                  </a:lnTo>
                  <a:lnTo>
                    <a:pt x="1852" y="717"/>
                  </a:lnTo>
                  <a:lnTo>
                    <a:pt x="1847" y="724"/>
                  </a:lnTo>
                  <a:lnTo>
                    <a:pt x="1847" y="732"/>
                  </a:lnTo>
                  <a:lnTo>
                    <a:pt x="1852" y="739"/>
                  </a:lnTo>
                  <a:lnTo>
                    <a:pt x="1852" y="750"/>
                  </a:lnTo>
                  <a:lnTo>
                    <a:pt x="1857" y="760"/>
                  </a:lnTo>
                  <a:lnTo>
                    <a:pt x="1852" y="765"/>
                  </a:lnTo>
                  <a:lnTo>
                    <a:pt x="1847" y="767"/>
                  </a:lnTo>
                  <a:lnTo>
                    <a:pt x="1840" y="765"/>
                  </a:lnTo>
                  <a:lnTo>
                    <a:pt x="1838" y="765"/>
                  </a:lnTo>
                  <a:lnTo>
                    <a:pt x="1831" y="765"/>
                  </a:lnTo>
                  <a:lnTo>
                    <a:pt x="1819" y="760"/>
                  </a:lnTo>
                  <a:lnTo>
                    <a:pt x="1817" y="760"/>
                  </a:lnTo>
                  <a:lnTo>
                    <a:pt x="1805" y="758"/>
                  </a:lnTo>
                  <a:lnTo>
                    <a:pt x="1802" y="758"/>
                  </a:lnTo>
                  <a:lnTo>
                    <a:pt x="1798" y="758"/>
                  </a:lnTo>
                  <a:lnTo>
                    <a:pt x="1791" y="758"/>
                  </a:lnTo>
                  <a:lnTo>
                    <a:pt x="1783" y="760"/>
                  </a:lnTo>
                  <a:lnTo>
                    <a:pt x="1781" y="760"/>
                  </a:lnTo>
                  <a:lnTo>
                    <a:pt x="1774" y="758"/>
                  </a:lnTo>
                  <a:lnTo>
                    <a:pt x="1769" y="758"/>
                  </a:lnTo>
                  <a:lnTo>
                    <a:pt x="1767" y="758"/>
                  </a:lnTo>
                  <a:lnTo>
                    <a:pt x="1760" y="758"/>
                  </a:lnTo>
                  <a:lnTo>
                    <a:pt x="1755" y="753"/>
                  </a:lnTo>
                  <a:lnTo>
                    <a:pt x="1748" y="753"/>
                  </a:lnTo>
                  <a:lnTo>
                    <a:pt x="1741" y="746"/>
                  </a:lnTo>
                  <a:lnTo>
                    <a:pt x="1734" y="746"/>
                  </a:lnTo>
                  <a:lnTo>
                    <a:pt x="1724" y="743"/>
                  </a:lnTo>
                  <a:lnTo>
                    <a:pt x="1717" y="739"/>
                  </a:lnTo>
                  <a:lnTo>
                    <a:pt x="1710" y="736"/>
                  </a:lnTo>
                  <a:lnTo>
                    <a:pt x="1705" y="732"/>
                  </a:lnTo>
                  <a:lnTo>
                    <a:pt x="1696" y="729"/>
                  </a:lnTo>
                  <a:lnTo>
                    <a:pt x="1691" y="724"/>
                  </a:lnTo>
                  <a:lnTo>
                    <a:pt x="1689" y="724"/>
                  </a:lnTo>
                  <a:lnTo>
                    <a:pt x="1682" y="732"/>
                  </a:lnTo>
                  <a:lnTo>
                    <a:pt x="1677" y="732"/>
                  </a:lnTo>
                  <a:lnTo>
                    <a:pt x="1677" y="739"/>
                  </a:lnTo>
                  <a:lnTo>
                    <a:pt x="1675" y="743"/>
                  </a:lnTo>
                  <a:lnTo>
                    <a:pt x="1670" y="750"/>
                  </a:lnTo>
                  <a:lnTo>
                    <a:pt x="1670" y="760"/>
                  </a:lnTo>
                  <a:lnTo>
                    <a:pt x="1668" y="765"/>
                  </a:lnTo>
                  <a:lnTo>
                    <a:pt x="1663" y="772"/>
                  </a:lnTo>
                  <a:lnTo>
                    <a:pt x="1660" y="779"/>
                  </a:lnTo>
                  <a:lnTo>
                    <a:pt x="1656" y="781"/>
                  </a:lnTo>
                  <a:lnTo>
                    <a:pt x="1653" y="786"/>
                  </a:lnTo>
                  <a:lnTo>
                    <a:pt x="1649" y="793"/>
                  </a:lnTo>
                  <a:lnTo>
                    <a:pt x="1653" y="800"/>
                  </a:lnTo>
                  <a:lnTo>
                    <a:pt x="1656" y="807"/>
                  </a:lnTo>
                  <a:lnTo>
                    <a:pt x="1660" y="807"/>
                  </a:lnTo>
                  <a:lnTo>
                    <a:pt x="1663" y="810"/>
                  </a:lnTo>
                  <a:lnTo>
                    <a:pt x="1668" y="814"/>
                  </a:lnTo>
                  <a:lnTo>
                    <a:pt x="1670" y="814"/>
                  </a:lnTo>
                  <a:lnTo>
                    <a:pt x="1675" y="814"/>
                  </a:lnTo>
                  <a:lnTo>
                    <a:pt x="1677" y="817"/>
                  </a:lnTo>
                  <a:lnTo>
                    <a:pt x="1684" y="821"/>
                  </a:lnTo>
                  <a:lnTo>
                    <a:pt x="1689" y="824"/>
                  </a:lnTo>
                  <a:lnTo>
                    <a:pt x="1691" y="824"/>
                  </a:lnTo>
                  <a:lnTo>
                    <a:pt x="1691" y="829"/>
                  </a:lnTo>
                  <a:lnTo>
                    <a:pt x="1696" y="829"/>
                  </a:lnTo>
                  <a:lnTo>
                    <a:pt x="1703" y="831"/>
                  </a:lnTo>
                  <a:lnTo>
                    <a:pt x="1705" y="838"/>
                  </a:lnTo>
                  <a:lnTo>
                    <a:pt x="1713" y="845"/>
                  </a:lnTo>
                  <a:lnTo>
                    <a:pt x="1710" y="852"/>
                  </a:lnTo>
                  <a:lnTo>
                    <a:pt x="1703" y="857"/>
                  </a:lnTo>
                  <a:lnTo>
                    <a:pt x="1698" y="859"/>
                  </a:lnTo>
                  <a:lnTo>
                    <a:pt x="1696" y="866"/>
                  </a:lnTo>
                  <a:lnTo>
                    <a:pt x="1698" y="878"/>
                  </a:lnTo>
                  <a:lnTo>
                    <a:pt x="1698" y="888"/>
                  </a:lnTo>
                  <a:lnTo>
                    <a:pt x="1698" y="900"/>
                  </a:lnTo>
                  <a:lnTo>
                    <a:pt x="1698" y="902"/>
                  </a:lnTo>
                  <a:lnTo>
                    <a:pt x="1703" y="909"/>
                  </a:lnTo>
                  <a:lnTo>
                    <a:pt x="1705" y="914"/>
                  </a:lnTo>
                  <a:lnTo>
                    <a:pt x="1713" y="921"/>
                  </a:lnTo>
                  <a:lnTo>
                    <a:pt x="1713" y="923"/>
                  </a:lnTo>
                  <a:lnTo>
                    <a:pt x="1705" y="937"/>
                  </a:lnTo>
                  <a:lnTo>
                    <a:pt x="1703" y="942"/>
                  </a:lnTo>
                  <a:lnTo>
                    <a:pt x="1696" y="945"/>
                  </a:lnTo>
                  <a:lnTo>
                    <a:pt x="1689" y="949"/>
                  </a:lnTo>
                  <a:lnTo>
                    <a:pt x="1682" y="956"/>
                  </a:lnTo>
                  <a:lnTo>
                    <a:pt x="1675" y="959"/>
                  </a:lnTo>
                  <a:lnTo>
                    <a:pt x="1670" y="964"/>
                  </a:lnTo>
                  <a:lnTo>
                    <a:pt x="1668" y="966"/>
                  </a:lnTo>
                  <a:lnTo>
                    <a:pt x="1663" y="973"/>
                  </a:lnTo>
                  <a:lnTo>
                    <a:pt x="1660" y="978"/>
                  </a:lnTo>
                  <a:lnTo>
                    <a:pt x="1649" y="985"/>
                  </a:lnTo>
                  <a:lnTo>
                    <a:pt x="1646" y="985"/>
                  </a:lnTo>
                  <a:lnTo>
                    <a:pt x="1639" y="987"/>
                  </a:lnTo>
                  <a:lnTo>
                    <a:pt x="1620" y="999"/>
                  </a:lnTo>
                  <a:lnTo>
                    <a:pt x="1599" y="1006"/>
                  </a:lnTo>
                  <a:lnTo>
                    <a:pt x="1578" y="1020"/>
                  </a:lnTo>
                  <a:lnTo>
                    <a:pt x="1571" y="1023"/>
                  </a:lnTo>
                  <a:lnTo>
                    <a:pt x="1556" y="1030"/>
                  </a:lnTo>
                  <a:lnTo>
                    <a:pt x="1549" y="1030"/>
                  </a:lnTo>
                  <a:lnTo>
                    <a:pt x="1549" y="1027"/>
                  </a:lnTo>
                  <a:lnTo>
                    <a:pt x="1540" y="1013"/>
                  </a:lnTo>
                  <a:lnTo>
                    <a:pt x="1528" y="987"/>
                  </a:lnTo>
                  <a:lnTo>
                    <a:pt x="1519" y="973"/>
                  </a:lnTo>
                  <a:lnTo>
                    <a:pt x="1507" y="964"/>
                  </a:lnTo>
                  <a:lnTo>
                    <a:pt x="1497" y="949"/>
                  </a:lnTo>
                  <a:lnTo>
                    <a:pt x="1493" y="945"/>
                  </a:lnTo>
                  <a:lnTo>
                    <a:pt x="1485" y="935"/>
                  </a:lnTo>
                  <a:lnTo>
                    <a:pt x="1476" y="921"/>
                  </a:lnTo>
                  <a:lnTo>
                    <a:pt x="1471" y="916"/>
                  </a:lnTo>
                  <a:lnTo>
                    <a:pt x="1469" y="914"/>
                  </a:lnTo>
                  <a:lnTo>
                    <a:pt x="1462" y="916"/>
                  </a:lnTo>
                  <a:lnTo>
                    <a:pt x="1448" y="923"/>
                  </a:lnTo>
                  <a:lnTo>
                    <a:pt x="1407" y="928"/>
                  </a:lnTo>
                  <a:lnTo>
                    <a:pt x="1365" y="928"/>
                  </a:lnTo>
                  <a:lnTo>
                    <a:pt x="1318" y="921"/>
                  </a:lnTo>
                  <a:lnTo>
                    <a:pt x="1303" y="921"/>
                  </a:lnTo>
                  <a:lnTo>
                    <a:pt x="1275" y="916"/>
                  </a:lnTo>
                  <a:lnTo>
                    <a:pt x="1218" y="902"/>
                  </a:lnTo>
                  <a:lnTo>
                    <a:pt x="1176" y="888"/>
                  </a:lnTo>
                  <a:lnTo>
                    <a:pt x="1145" y="878"/>
                  </a:lnTo>
                  <a:lnTo>
                    <a:pt x="1124" y="871"/>
                  </a:lnTo>
                  <a:lnTo>
                    <a:pt x="1098" y="859"/>
                  </a:lnTo>
                  <a:lnTo>
                    <a:pt x="1090" y="859"/>
                  </a:lnTo>
                  <a:lnTo>
                    <a:pt x="1083" y="859"/>
                  </a:lnTo>
                  <a:lnTo>
                    <a:pt x="1074" y="864"/>
                  </a:lnTo>
                  <a:lnTo>
                    <a:pt x="1060" y="871"/>
                  </a:lnTo>
                  <a:lnTo>
                    <a:pt x="1031" y="892"/>
                  </a:lnTo>
                  <a:lnTo>
                    <a:pt x="1005" y="914"/>
                  </a:lnTo>
                  <a:lnTo>
                    <a:pt x="991" y="935"/>
                  </a:lnTo>
                  <a:lnTo>
                    <a:pt x="989" y="956"/>
                  </a:lnTo>
                  <a:lnTo>
                    <a:pt x="984" y="978"/>
                  </a:lnTo>
                  <a:lnTo>
                    <a:pt x="984" y="994"/>
                  </a:lnTo>
                  <a:lnTo>
                    <a:pt x="989" y="1006"/>
                  </a:lnTo>
                  <a:lnTo>
                    <a:pt x="998" y="1027"/>
                  </a:lnTo>
                  <a:lnTo>
                    <a:pt x="1012" y="1051"/>
                  </a:lnTo>
                  <a:lnTo>
                    <a:pt x="1017" y="1063"/>
                  </a:lnTo>
                  <a:lnTo>
                    <a:pt x="1017" y="1080"/>
                  </a:lnTo>
                  <a:lnTo>
                    <a:pt x="1010" y="1087"/>
                  </a:lnTo>
                  <a:lnTo>
                    <a:pt x="1010" y="1091"/>
                  </a:lnTo>
                  <a:lnTo>
                    <a:pt x="1010" y="1098"/>
                  </a:lnTo>
                  <a:lnTo>
                    <a:pt x="1012" y="1108"/>
                  </a:lnTo>
                  <a:lnTo>
                    <a:pt x="1017" y="1115"/>
                  </a:lnTo>
                  <a:lnTo>
                    <a:pt x="1019" y="1122"/>
                  </a:lnTo>
                  <a:lnTo>
                    <a:pt x="1019" y="1122"/>
                  </a:lnTo>
                  <a:close/>
                </a:path>
              </a:pathLst>
            </a:custGeom>
            <a:solidFill>
              <a:schemeClr val="bg2"/>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3" name="Freeform 73"/>
            <p:cNvSpPr>
              <a:spLocks/>
            </p:cNvSpPr>
            <p:nvPr/>
          </p:nvSpPr>
          <p:spPr bwMode="auto">
            <a:xfrm>
              <a:off x="4167" y="1449"/>
              <a:ext cx="1440" cy="1399"/>
            </a:xfrm>
            <a:custGeom>
              <a:avLst/>
              <a:gdLst>
                <a:gd name="T0" fmla="*/ 669 w 1440"/>
                <a:gd name="T1" fmla="*/ 1366 h 1399"/>
                <a:gd name="T2" fmla="*/ 563 w 1440"/>
                <a:gd name="T3" fmla="*/ 1321 h 1399"/>
                <a:gd name="T4" fmla="*/ 459 w 1440"/>
                <a:gd name="T5" fmla="*/ 1337 h 1399"/>
                <a:gd name="T6" fmla="*/ 374 w 1440"/>
                <a:gd name="T7" fmla="*/ 1342 h 1399"/>
                <a:gd name="T8" fmla="*/ 343 w 1440"/>
                <a:gd name="T9" fmla="*/ 1292 h 1399"/>
                <a:gd name="T10" fmla="*/ 293 w 1440"/>
                <a:gd name="T11" fmla="*/ 1273 h 1399"/>
                <a:gd name="T12" fmla="*/ 272 w 1440"/>
                <a:gd name="T13" fmla="*/ 1207 h 1399"/>
                <a:gd name="T14" fmla="*/ 236 w 1440"/>
                <a:gd name="T15" fmla="*/ 1136 h 1399"/>
                <a:gd name="T16" fmla="*/ 274 w 1440"/>
                <a:gd name="T17" fmla="*/ 1082 h 1399"/>
                <a:gd name="T18" fmla="*/ 329 w 1440"/>
                <a:gd name="T19" fmla="*/ 1046 h 1399"/>
                <a:gd name="T20" fmla="*/ 357 w 1440"/>
                <a:gd name="T21" fmla="*/ 968 h 1399"/>
                <a:gd name="T22" fmla="*/ 307 w 1440"/>
                <a:gd name="T23" fmla="*/ 952 h 1399"/>
                <a:gd name="T24" fmla="*/ 229 w 1440"/>
                <a:gd name="T25" fmla="*/ 947 h 1399"/>
                <a:gd name="T26" fmla="*/ 168 w 1440"/>
                <a:gd name="T27" fmla="*/ 916 h 1399"/>
                <a:gd name="T28" fmla="*/ 146 w 1440"/>
                <a:gd name="T29" fmla="*/ 854 h 1399"/>
                <a:gd name="T30" fmla="*/ 78 w 1440"/>
                <a:gd name="T31" fmla="*/ 831 h 1399"/>
                <a:gd name="T32" fmla="*/ 78 w 1440"/>
                <a:gd name="T33" fmla="*/ 776 h 1399"/>
                <a:gd name="T34" fmla="*/ 97 w 1440"/>
                <a:gd name="T35" fmla="*/ 698 h 1399"/>
                <a:gd name="T36" fmla="*/ 40 w 1440"/>
                <a:gd name="T37" fmla="*/ 646 h 1399"/>
                <a:gd name="T38" fmla="*/ 0 w 1440"/>
                <a:gd name="T39" fmla="*/ 570 h 1399"/>
                <a:gd name="T40" fmla="*/ 28 w 1440"/>
                <a:gd name="T41" fmla="*/ 497 h 1399"/>
                <a:gd name="T42" fmla="*/ 49 w 1440"/>
                <a:gd name="T43" fmla="*/ 426 h 1399"/>
                <a:gd name="T44" fmla="*/ 49 w 1440"/>
                <a:gd name="T45" fmla="*/ 341 h 1399"/>
                <a:gd name="T46" fmla="*/ 78 w 1440"/>
                <a:gd name="T47" fmla="*/ 284 h 1399"/>
                <a:gd name="T48" fmla="*/ 49 w 1440"/>
                <a:gd name="T49" fmla="*/ 194 h 1399"/>
                <a:gd name="T50" fmla="*/ 90 w 1440"/>
                <a:gd name="T51" fmla="*/ 109 h 1399"/>
                <a:gd name="T52" fmla="*/ 149 w 1440"/>
                <a:gd name="T53" fmla="*/ 64 h 1399"/>
                <a:gd name="T54" fmla="*/ 154 w 1440"/>
                <a:gd name="T55" fmla="*/ 0 h 1399"/>
                <a:gd name="T56" fmla="*/ 239 w 1440"/>
                <a:gd name="T57" fmla="*/ 23 h 1399"/>
                <a:gd name="T58" fmla="*/ 267 w 1440"/>
                <a:gd name="T59" fmla="*/ 85 h 1399"/>
                <a:gd name="T60" fmla="*/ 293 w 1440"/>
                <a:gd name="T61" fmla="*/ 142 h 1399"/>
                <a:gd name="T62" fmla="*/ 286 w 1440"/>
                <a:gd name="T63" fmla="*/ 215 h 1399"/>
                <a:gd name="T64" fmla="*/ 331 w 1440"/>
                <a:gd name="T65" fmla="*/ 263 h 1399"/>
                <a:gd name="T66" fmla="*/ 409 w 1440"/>
                <a:gd name="T67" fmla="*/ 244 h 1399"/>
                <a:gd name="T68" fmla="*/ 487 w 1440"/>
                <a:gd name="T69" fmla="*/ 265 h 1399"/>
                <a:gd name="T70" fmla="*/ 508 w 1440"/>
                <a:gd name="T71" fmla="*/ 336 h 1399"/>
                <a:gd name="T72" fmla="*/ 473 w 1440"/>
                <a:gd name="T73" fmla="*/ 412 h 1399"/>
                <a:gd name="T74" fmla="*/ 414 w 1440"/>
                <a:gd name="T75" fmla="*/ 447 h 1399"/>
                <a:gd name="T76" fmla="*/ 487 w 1440"/>
                <a:gd name="T77" fmla="*/ 476 h 1399"/>
                <a:gd name="T78" fmla="*/ 520 w 1440"/>
                <a:gd name="T79" fmla="*/ 532 h 1399"/>
                <a:gd name="T80" fmla="*/ 579 w 1440"/>
                <a:gd name="T81" fmla="*/ 585 h 1399"/>
                <a:gd name="T82" fmla="*/ 636 w 1440"/>
                <a:gd name="T83" fmla="*/ 613 h 1399"/>
                <a:gd name="T84" fmla="*/ 719 w 1440"/>
                <a:gd name="T85" fmla="*/ 611 h 1399"/>
                <a:gd name="T86" fmla="*/ 825 w 1440"/>
                <a:gd name="T87" fmla="*/ 589 h 1399"/>
                <a:gd name="T88" fmla="*/ 993 w 1440"/>
                <a:gd name="T89" fmla="*/ 518 h 1399"/>
                <a:gd name="T90" fmla="*/ 1036 w 1440"/>
                <a:gd name="T91" fmla="*/ 440 h 1399"/>
                <a:gd name="T92" fmla="*/ 1109 w 1440"/>
                <a:gd name="T93" fmla="*/ 504 h 1399"/>
                <a:gd name="T94" fmla="*/ 1185 w 1440"/>
                <a:gd name="T95" fmla="*/ 504 h 1399"/>
                <a:gd name="T96" fmla="*/ 1277 w 1440"/>
                <a:gd name="T97" fmla="*/ 554 h 1399"/>
                <a:gd name="T98" fmla="*/ 1348 w 1440"/>
                <a:gd name="T99" fmla="*/ 603 h 1399"/>
                <a:gd name="T100" fmla="*/ 1398 w 1440"/>
                <a:gd name="T101" fmla="*/ 653 h 1399"/>
                <a:gd name="T102" fmla="*/ 1395 w 1440"/>
                <a:gd name="T103" fmla="*/ 731 h 1399"/>
                <a:gd name="T104" fmla="*/ 1412 w 1440"/>
                <a:gd name="T105" fmla="*/ 812 h 1399"/>
                <a:gd name="T106" fmla="*/ 1438 w 1440"/>
                <a:gd name="T107" fmla="*/ 880 h 1399"/>
                <a:gd name="T108" fmla="*/ 1426 w 1440"/>
                <a:gd name="T109" fmla="*/ 959 h 1399"/>
                <a:gd name="T110" fmla="*/ 1339 w 1440"/>
                <a:gd name="T111" fmla="*/ 987 h 1399"/>
                <a:gd name="T112" fmla="*/ 1249 w 1440"/>
                <a:gd name="T113" fmla="*/ 1032 h 1399"/>
                <a:gd name="T114" fmla="*/ 1164 w 1440"/>
                <a:gd name="T115" fmla="*/ 1108 h 1399"/>
                <a:gd name="T116" fmla="*/ 1095 w 1440"/>
                <a:gd name="T117" fmla="*/ 1172 h 1399"/>
                <a:gd name="T118" fmla="*/ 1036 w 1440"/>
                <a:gd name="T119" fmla="*/ 1243 h 1399"/>
                <a:gd name="T120" fmla="*/ 965 w 1440"/>
                <a:gd name="T121" fmla="*/ 1309 h 1399"/>
                <a:gd name="T122" fmla="*/ 875 w 1440"/>
                <a:gd name="T123" fmla="*/ 1373 h 1399"/>
                <a:gd name="T124" fmla="*/ 790 w 1440"/>
                <a:gd name="T125" fmla="*/ 1394 h 1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40" h="1399">
                  <a:moveTo>
                    <a:pt x="738" y="1385"/>
                  </a:moveTo>
                  <a:lnTo>
                    <a:pt x="733" y="1385"/>
                  </a:lnTo>
                  <a:lnTo>
                    <a:pt x="726" y="1380"/>
                  </a:lnTo>
                  <a:lnTo>
                    <a:pt x="721" y="1380"/>
                  </a:lnTo>
                  <a:lnTo>
                    <a:pt x="719" y="1380"/>
                  </a:lnTo>
                  <a:lnTo>
                    <a:pt x="714" y="1378"/>
                  </a:lnTo>
                  <a:lnTo>
                    <a:pt x="707" y="1378"/>
                  </a:lnTo>
                  <a:lnTo>
                    <a:pt x="705" y="1378"/>
                  </a:lnTo>
                  <a:lnTo>
                    <a:pt x="700" y="1378"/>
                  </a:lnTo>
                  <a:lnTo>
                    <a:pt x="693" y="1373"/>
                  </a:lnTo>
                  <a:lnTo>
                    <a:pt x="691" y="1373"/>
                  </a:lnTo>
                  <a:lnTo>
                    <a:pt x="686" y="1373"/>
                  </a:lnTo>
                  <a:lnTo>
                    <a:pt x="683" y="1371"/>
                  </a:lnTo>
                  <a:lnTo>
                    <a:pt x="679" y="1371"/>
                  </a:lnTo>
                  <a:lnTo>
                    <a:pt x="676" y="1366"/>
                  </a:lnTo>
                  <a:lnTo>
                    <a:pt x="672" y="1366"/>
                  </a:lnTo>
                  <a:lnTo>
                    <a:pt x="669" y="1366"/>
                  </a:lnTo>
                  <a:lnTo>
                    <a:pt x="662" y="1363"/>
                  </a:lnTo>
                  <a:lnTo>
                    <a:pt x="655" y="1363"/>
                  </a:lnTo>
                  <a:lnTo>
                    <a:pt x="648" y="1359"/>
                  </a:lnTo>
                  <a:lnTo>
                    <a:pt x="643" y="1359"/>
                  </a:lnTo>
                  <a:lnTo>
                    <a:pt x="634" y="1356"/>
                  </a:lnTo>
                  <a:lnTo>
                    <a:pt x="629" y="1352"/>
                  </a:lnTo>
                  <a:lnTo>
                    <a:pt x="622" y="1349"/>
                  </a:lnTo>
                  <a:lnTo>
                    <a:pt x="612" y="1344"/>
                  </a:lnTo>
                  <a:lnTo>
                    <a:pt x="608" y="1342"/>
                  </a:lnTo>
                  <a:lnTo>
                    <a:pt x="605" y="1337"/>
                  </a:lnTo>
                  <a:lnTo>
                    <a:pt x="594" y="1335"/>
                  </a:lnTo>
                  <a:lnTo>
                    <a:pt x="591" y="1330"/>
                  </a:lnTo>
                  <a:lnTo>
                    <a:pt x="584" y="1328"/>
                  </a:lnTo>
                  <a:lnTo>
                    <a:pt x="577" y="1328"/>
                  </a:lnTo>
                  <a:lnTo>
                    <a:pt x="572" y="1323"/>
                  </a:lnTo>
                  <a:lnTo>
                    <a:pt x="565" y="1321"/>
                  </a:lnTo>
                  <a:lnTo>
                    <a:pt x="563" y="1321"/>
                  </a:lnTo>
                  <a:lnTo>
                    <a:pt x="556" y="1321"/>
                  </a:lnTo>
                  <a:lnTo>
                    <a:pt x="551" y="1321"/>
                  </a:lnTo>
                  <a:lnTo>
                    <a:pt x="544" y="1321"/>
                  </a:lnTo>
                  <a:lnTo>
                    <a:pt x="541" y="1323"/>
                  </a:lnTo>
                  <a:lnTo>
                    <a:pt x="534" y="1323"/>
                  </a:lnTo>
                  <a:lnTo>
                    <a:pt x="530" y="1328"/>
                  </a:lnTo>
                  <a:lnTo>
                    <a:pt x="523" y="1328"/>
                  </a:lnTo>
                  <a:lnTo>
                    <a:pt x="520" y="1330"/>
                  </a:lnTo>
                  <a:lnTo>
                    <a:pt x="515" y="1330"/>
                  </a:lnTo>
                  <a:lnTo>
                    <a:pt x="508" y="1335"/>
                  </a:lnTo>
                  <a:lnTo>
                    <a:pt x="499" y="1330"/>
                  </a:lnTo>
                  <a:lnTo>
                    <a:pt x="492" y="1335"/>
                  </a:lnTo>
                  <a:lnTo>
                    <a:pt x="487" y="1335"/>
                  </a:lnTo>
                  <a:lnTo>
                    <a:pt x="485" y="1335"/>
                  </a:lnTo>
                  <a:lnTo>
                    <a:pt x="478" y="1335"/>
                  </a:lnTo>
                  <a:lnTo>
                    <a:pt x="471" y="1335"/>
                  </a:lnTo>
                  <a:lnTo>
                    <a:pt x="459" y="1337"/>
                  </a:lnTo>
                  <a:lnTo>
                    <a:pt x="456" y="1337"/>
                  </a:lnTo>
                  <a:lnTo>
                    <a:pt x="449" y="1335"/>
                  </a:lnTo>
                  <a:lnTo>
                    <a:pt x="435" y="1330"/>
                  </a:lnTo>
                  <a:lnTo>
                    <a:pt x="430" y="1330"/>
                  </a:lnTo>
                  <a:lnTo>
                    <a:pt x="416" y="1337"/>
                  </a:lnTo>
                  <a:lnTo>
                    <a:pt x="414" y="1337"/>
                  </a:lnTo>
                  <a:lnTo>
                    <a:pt x="414" y="1344"/>
                  </a:lnTo>
                  <a:lnTo>
                    <a:pt x="409" y="1344"/>
                  </a:lnTo>
                  <a:lnTo>
                    <a:pt x="407" y="1349"/>
                  </a:lnTo>
                  <a:lnTo>
                    <a:pt x="402" y="1352"/>
                  </a:lnTo>
                  <a:lnTo>
                    <a:pt x="400" y="1356"/>
                  </a:lnTo>
                  <a:lnTo>
                    <a:pt x="395" y="1352"/>
                  </a:lnTo>
                  <a:lnTo>
                    <a:pt x="392" y="1349"/>
                  </a:lnTo>
                  <a:lnTo>
                    <a:pt x="385" y="1349"/>
                  </a:lnTo>
                  <a:lnTo>
                    <a:pt x="378" y="1349"/>
                  </a:lnTo>
                  <a:lnTo>
                    <a:pt x="374" y="1349"/>
                  </a:lnTo>
                  <a:lnTo>
                    <a:pt x="374" y="1342"/>
                  </a:lnTo>
                  <a:lnTo>
                    <a:pt x="378" y="1337"/>
                  </a:lnTo>
                  <a:lnTo>
                    <a:pt x="378" y="1335"/>
                  </a:lnTo>
                  <a:lnTo>
                    <a:pt x="381" y="1330"/>
                  </a:lnTo>
                  <a:lnTo>
                    <a:pt x="378" y="1328"/>
                  </a:lnTo>
                  <a:lnTo>
                    <a:pt x="378" y="1323"/>
                  </a:lnTo>
                  <a:lnTo>
                    <a:pt x="374" y="1323"/>
                  </a:lnTo>
                  <a:lnTo>
                    <a:pt x="371" y="1316"/>
                  </a:lnTo>
                  <a:lnTo>
                    <a:pt x="366" y="1316"/>
                  </a:lnTo>
                  <a:lnTo>
                    <a:pt x="364" y="1316"/>
                  </a:lnTo>
                  <a:lnTo>
                    <a:pt x="359" y="1316"/>
                  </a:lnTo>
                  <a:lnTo>
                    <a:pt x="357" y="1316"/>
                  </a:lnTo>
                  <a:lnTo>
                    <a:pt x="352" y="1314"/>
                  </a:lnTo>
                  <a:lnTo>
                    <a:pt x="350" y="1309"/>
                  </a:lnTo>
                  <a:lnTo>
                    <a:pt x="350" y="1302"/>
                  </a:lnTo>
                  <a:lnTo>
                    <a:pt x="350" y="1300"/>
                  </a:lnTo>
                  <a:lnTo>
                    <a:pt x="345" y="1295"/>
                  </a:lnTo>
                  <a:lnTo>
                    <a:pt x="343" y="1292"/>
                  </a:lnTo>
                  <a:lnTo>
                    <a:pt x="338" y="1295"/>
                  </a:lnTo>
                  <a:lnTo>
                    <a:pt x="336" y="1295"/>
                  </a:lnTo>
                  <a:lnTo>
                    <a:pt x="336" y="1300"/>
                  </a:lnTo>
                  <a:lnTo>
                    <a:pt x="331" y="1300"/>
                  </a:lnTo>
                  <a:lnTo>
                    <a:pt x="329" y="1300"/>
                  </a:lnTo>
                  <a:lnTo>
                    <a:pt x="322" y="1300"/>
                  </a:lnTo>
                  <a:lnTo>
                    <a:pt x="317" y="1300"/>
                  </a:lnTo>
                  <a:lnTo>
                    <a:pt x="317" y="1295"/>
                  </a:lnTo>
                  <a:lnTo>
                    <a:pt x="314" y="1300"/>
                  </a:lnTo>
                  <a:lnTo>
                    <a:pt x="307" y="1295"/>
                  </a:lnTo>
                  <a:lnTo>
                    <a:pt x="303" y="1292"/>
                  </a:lnTo>
                  <a:lnTo>
                    <a:pt x="300" y="1292"/>
                  </a:lnTo>
                  <a:lnTo>
                    <a:pt x="295" y="1288"/>
                  </a:lnTo>
                  <a:lnTo>
                    <a:pt x="295" y="1285"/>
                  </a:lnTo>
                  <a:lnTo>
                    <a:pt x="293" y="1281"/>
                  </a:lnTo>
                  <a:lnTo>
                    <a:pt x="293" y="1278"/>
                  </a:lnTo>
                  <a:lnTo>
                    <a:pt x="293" y="1273"/>
                  </a:lnTo>
                  <a:lnTo>
                    <a:pt x="295" y="1271"/>
                  </a:lnTo>
                  <a:lnTo>
                    <a:pt x="300" y="1266"/>
                  </a:lnTo>
                  <a:lnTo>
                    <a:pt x="300" y="1264"/>
                  </a:lnTo>
                  <a:lnTo>
                    <a:pt x="300" y="1259"/>
                  </a:lnTo>
                  <a:lnTo>
                    <a:pt x="295" y="1257"/>
                  </a:lnTo>
                  <a:lnTo>
                    <a:pt x="295" y="1252"/>
                  </a:lnTo>
                  <a:lnTo>
                    <a:pt x="295" y="1250"/>
                  </a:lnTo>
                  <a:lnTo>
                    <a:pt x="295" y="1243"/>
                  </a:lnTo>
                  <a:lnTo>
                    <a:pt x="295" y="1238"/>
                  </a:lnTo>
                  <a:lnTo>
                    <a:pt x="293" y="1236"/>
                  </a:lnTo>
                  <a:lnTo>
                    <a:pt x="288" y="1236"/>
                  </a:lnTo>
                  <a:lnTo>
                    <a:pt x="286" y="1231"/>
                  </a:lnTo>
                  <a:lnTo>
                    <a:pt x="281" y="1231"/>
                  </a:lnTo>
                  <a:lnTo>
                    <a:pt x="274" y="1224"/>
                  </a:lnTo>
                  <a:lnTo>
                    <a:pt x="274" y="1214"/>
                  </a:lnTo>
                  <a:lnTo>
                    <a:pt x="272" y="1210"/>
                  </a:lnTo>
                  <a:lnTo>
                    <a:pt x="272" y="1207"/>
                  </a:lnTo>
                  <a:lnTo>
                    <a:pt x="267" y="1202"/>
                  </a:lnTo>
                  <a:lnTo>
                    <a:pt x="267" y="1200"/>
                  </a:lnTo>
                  <a:lnTo>
                    <a:pt x="267" y="1195"/>
                  </a:lnTo>
                  <a:lnTo>
                    <a:pt x="267" y="1193"/>
                  </a:lnTo>
                  <a:lnTo>
                    <a:pt x="265" y="1193"/>
                  </a:lnTo>
                  <a:lnTo>
                    <a:pt x="260" y="1188"/>
                  </a:lnTo>
                  <a:lnTo>
                    <a:pt x="258" y="1186"/>
                  </a:lnTo>
                  <a:lnTo>
                    <a:pt x="253" y="1181"/>
                  </a:lnTo>
                  <a:lnTo>
                    <a:pt x="251" y="1179"/>
                  </a:lnTo>
                  <a:lnTo>
                    <a:pt x="246" y="1172"/>
                  </a:lnTo>
                  <a:lnTo>
                    <a:pt x="246" y="1167"/>
                  </a:lnTo>
                  <a:lnTo>
                    <a:pt x="246" y="1160"/>
                  </a:lnTo>
                  <a:lnTo>
                    <a:pt x="243" y="1157"/>
                  </a:lnTo>
                  <a:lnTo>
                    <a:pt x="239" y="1150"/>
                  </a:lnTo>
                  <a:lnTo>
                    <a:pt x="236" y="1146"/>
                  </a:lnTo>
                  <a:lnTo>
                    <a:pt x="236" y="1143"/>
                  </a:lnTo>
                  <a:lnTo>
                    <a:pt x="236" y="1136"/>
                  </a:lnTo>
                  <a:lnTo>
                    <a:pt x="239" y="1136"/>
                  </a:lnTo>
                  <a:lnTo>
                    <a:pt x="243" y="1131"/>
                  </a:lnTo>
                  <a:lnTo>
                    <a:pt x="243" y="1129"/>
                  </a:lnTo>
                  <a:lnTo>
                    <a:pt x="239" y="1124"/>
                  </a:lnTo>
                  <a:lnTo>
                    <a:pt x="239" y="1117"/>
                  </a:lnTo>
                  <a:lnTo>
                    <a:pt x="243" y="1115"/>
                  </a:lnTo>
                  <a:lnTo>
                    <a:pt x="246" y="1110"/>
                  </a:lnTo>
                  <a:lnTo>
                    <a:pt x="251" y="1110"/>
                  </a:lnTo>
                  <a:lnTo>
                    <a:pt x="253" y="1110"/>
                  </a:lnTo>
                  <a:lnTo>
                    <a:pt x="258" y="1110"/>
                  </a:lnTo>
                  <a:lnTo>
                    <a:pt x="260" y="1110"/>
                  </a:lnTo>
                  <a:lnTo>
                    <a:pt x="265" y="1110"/>
                  </a:lnTo>
                  <a:lnTo>
                    <a:pt x="267" y="1103"/>
                  </a:lnTo>
                  <a:lnTo>
                    <a:pt x="272" y="1101"/>
                  </a:lnTo>
                  <a:lnTo>
                    <a:pt x="274" y="1094"/>
                  </a:lnTo>
                  <a:lnTo>
                    <a:pt x="274" y="1089"/>
                  </a:lnTo>
                  <a:lnTo>
                    <a:pt x="274" y="1082"/>
                  </a:lnTo>
                  <a:lnTo>
                    <a:pt x="274" y="1079"/>
                  </a:lnTo>
                  <a:lnTo>
                    <a:pt x="274" y="1075"/>
                  </a:lnTo>
                  <a:lnTo>
                    <a:pt x="279" y="1072"/>
                  </a:lnTo>
                  <a:lnTo>
                    <a:pt x="279" y="1068"/>
                  </a:lnTo>
                  <a:lnTo>
                    <a:pt x="281" y="1065"/>
                  </a:lnTo>
                  <a:lnTo>
                    <a:pt x="286" y="1065"/>
                  </a:lnTo>
                  <a:lnTo>
                    <a:pt x="293" y="1065"/>
                  </a:lnTo>
                  <a:lnTo>
                    <a:pt x="300" y="1065"/>
                  </a:lnTo>
                  <a:lnTo>
                    <a:pt x="303" y="1065"/>
                  </a:lnTo>
                  <a:lnTo>
                    <a:pt x="307" y="1065"/>
                  </a:lnTo>
                  <a:lnTo>
                    <a:pt x="310" y="1065"/>
                  </a:lnTo>
                  <a:lnTo>
                    <a:pt x="317" y="1065"/>
                  </a:lnTo>
                  <a:lnTo>
                    <a:pt x="322" y="1060"/>
                  </a:lnTo>
                  <a:lnTo>
                    <a:pt x="322" y="1058"/>
                  </a:lnTo>
                  <a:lnTo>
                    <a:pt x="324" y="1053"/>
                  </a:lnTo>
                  <a:lnTo>
                    <a:pt x="324" y="1051"/>
                  </a:lnTo>
                  <a:lnTo>
                    <a:pt x="329" y="1046"/>
                  </a:lnTo>
                  <a:lnTo>
                    <a:pt x="329" y="1044"/>
                  </a:lnTo>
                  <a:lnTo>
                    <a:pt x="331" y="1037"/>
                  </a:lnTo>
                  <a:lnTo>
                    <a:pt x="336" y="1030"/>
                  </a:lnTo>
                  <a:lnTo>
                    <a:pt x="338" y="1025"/>
                  </a:lnTo>
                  <a:lnTo>
                    <a:pt x="338" y="1023"/>
                  </a:lnTo>
                  <a:lnTo>
                    <a:pt x="338" y="1018"/>
                  </a:lnTo>
                  <a:lnTo>
                    <a:pt x="343" y="1015"/>
                  </a:lnTo>
                  <a:lnTo>
                    <a:pt x="345" y="1011"/>
                  </a:lnTo>
                  <a:lnTo>
                    <a:pt x="352" y="1004"/>
                  </a:lnTo>
                  <a:lnTo>
                    <a:pt x="357" y="1004"/>
                  </a:lnTo>
                  <a:lnTo>
                    <a:pt x="359" y="1001"/>
                  </a:lnTo>
                  <a:lnTo>
                    <a:pt x="359" y="994"/>
                  </a:lnTo>
                  <a:lnTo>
                    <a:pt x="357" y="989"/>
                  </a:lnTo>
                  <a:lnTo>
                    <a:pt x="357" y="987"/>
                  </a:lnTo>
                  <a:lnTo>
                    <a:pt x="357" y="975"/>
                  </a:lnTo>
                  <a:lnTo>
                    <a:pt x="357" y="973"/>
                  </a:lnTo>
                  <a:lnTo>
                    <a:pt x="357" y="968"/>
                  </a:lnTo>
                  <a:lnTo>
                    <a:pt x="357" y="966"/>
                  </a:lnTo>
                  <a:lnTo>
                    <a:pt x="357" y="959"/>
                  </a:lnTo>
                  <a:lnTo>
                    <a:pt x="352" y="952"/>
                  </a:lnTo>
                  <a:lnTo>
                    <a:pt x="350" y="947"/>
                  </a:lnTo>
                  <a:lnTo>
                    <a:pt x="345" y="944"/>
                  </a:lnTo>
                  <a:lnTo>
                    <a:pt x="343" y="944"/>
                  </a:lnTo>
                  <a:lnTo>
                    <a:pt x="338" y="944"/>
                  </a:lnTo>
                  <a:lnTo>
                    <a:pt x="336" y="944"/>
                  </a:lnTo>
                  <a:lnTo>
                    <a:pt x="329" y="944"/>
                  </a:lnTo>
                  <a:lnTo>
                    <a:pt x="324" y="944"/>
                  </a:lnTo>
                  <a:lnTo>
                    <a:pt x="324" y="947"/>
                  </a:lnTo>
                  <a:lnTo>
                    <a:pt x="322" y="947"/>
                  </a:lnTo>
                  <a:lnTo>
                    <a:pt x="317" y="947"/>
                  </a:lnTo>
                  <a:lnTo>
                    <a:pt x="314" y="947"/>
                  </a:lnTo>
                  <a:lnTo>
                    <a:pt x="310" y="947"/>
                  </a:lnTo>
                  <a:lnTo>
                    <a:pt x="307" y="947"/>
                  </a:lnTo>
                  <a:lnTo>
                    <a:pt x="307" y="952"/>
                  </a:lnTo>
                  <a:lnTo>
                    <a:pt x="303" y="952"/>
                  </a:lnTo>
                  <a:lnTo>
                    <a:pt x="295" y="952"/>
                  </a:lnTo>
                  <a:lnTo>
                    <a:pt x="293" y="952"/>
                  </a:lnTo>
                  <a:lnTo>
                    <a:pt x="288" y="952"/>
                  </a:lnTo>
                  <a:lnTo>
                    <a:pt x="286" y="952"/>
                  </a:lnTo>
                  <a:lnTo>
                    <a:pt x="281" y="952"/>
                  </a:lnTo>
                  <a:lnTo>
                    <a:pt x="279" y="952"/>
                  </a:lnTo>
                  <a:lnTo>
                    <a:pt x="274" y="952"/>
                  </a:lnTo>
                  <a:lnTo>
                    <a:pt x="272" y="952"/>
                  </a:lnTo>
                  <a:lnTo>
                    <a:pt x="260" y="952"/>
                  </a:lnTo>
                  <a:lnTo>
                    <a:pt x="258" y="952"/>
                  </a:lnTo>
                  <a:lnTo>
                    <a:pt x="251" y="952"/>
                  </a:lnTo>
                  <a:lnTo>
                    <a:pt x="246" y="947"/>
                  </a:lnTo>
                  <a:lnTo>
                    <a:pt x="239" y="947"/>
                  </a:lnTo>
                  <a:lnTo>
                    <a:pt x="236" y="947"/>
                  </a:lnTo>
                  <a:lnTo>
                    <a:pt x="232" y="947"/>
                  </a:lnTo>
                  <a:lnTo>
                    <a:pt x="229" y="947"/>
                  </a:lnTo>
                  <a:lnTo>
                    <a:pt x="220" y="944"/>
                  </a:lnTo>
                  <a:lnTo>
                    <a:pt x="217" y="944"/>
                  </a:lnTo>
                  <a:lnTo>
                    <a:pt x="213" y="944"/>
                  </a:lnTo>
                  <a:lnTo>
                    <a:pt x="206" y="940"/>
                  </a:lnTo>
                  <a:lnTo>
                    <a:pt x="199" y="940"/>
                  </a:lnTo>
                  <a:lnTo>
                    <a:pt x="196" y="940"/>
                  </a:lnTo>
                  <a:lnTo>
                    <a:pt x="184" y="940"/>
                  </a:lnTo>
                  <a:lnTo>
                    <a:pt x="177" y="940"/>
                  </a:lnTo>
                  <a:lnTo>
                    <a:pt x="175" y="940"/>
                  </a:lnTo>
                  <a:lnTo>
                    <a:pt x="168" y="940"/>
                  </a:lnTo>
                  <a:lnTo>
                    <a:pt x="168" y="937"/>
                  </a:lnTo>
                  <a:lnTo>
                    <a:pt x="163" y="933"/>
                  </a:lnTo>
                  <a:lnTo>
                    <a:pt x="163" y="930"/>
                  </a:lnTo>
                  <a:lnTo>
                    <a:pt x="163" y="925"/>
                  </a:lnTo>
                  <a:lnTo>
                    <a:pt x="163" y="923"/>
                  </a:lnTo>
                  <a:lnTo>
                    <a:pt x="168" y="918"/>
                  </a:lnTo>
                  <a:lnTo>
                    <a:pt x="168" y="916"/>
                  </a:lnTo>
                  <a:lnTo>
                    <a:pt x="170" y="911"/>
                  </a:lnTo>
                  <a:lnTo>
                    <a:pt x="168" y="911"/>
                  </a:lnTo>
                  <a:lnTo>
                    <a:pt x="163" y="904"/>
                  </a:lnTo>
                  <a:lnTo>
                    <a:pt x="161" y="904"/>
                  </a:lnTo>
                  <a:lnTo>
                    <a:pt x="156" y="902"/>
                  </a:lnTo>
                  <a:lnTo>
                    <a:pt x="154" y="897"/>
                  </a:lnTo>
                  <a:lnTo>
                    <a:pt x="149" y="897"/>
                  </a:lnTo>
                  <a:lnTo>
                    <a:pt x="149" y="895"/>
                  </a:lnTo>
                  <a:lnTo>
                    <a:pt x="146" y="890"/>
                  </a:lnTo>
                  <a:lnTo>
                    <a:pt x="142" y="890"/>
                  </a:lnTo>
                  <a:lnTo>
                    <a:pt x="142" y="883"/>
                  </a:lnTo>
                  <a:lnTo>
                    <a:pt x="142" y="880"/>
                  </a:lnTo>
                  <a:lnTo>
                    <a:pt x="146" y="873"/>
                  </a:lnTo>
                  <a:lnTo>
                    <a:pt x="146" y="869"/>
                  </a:lnTo>
                  <a:lnTo>
                    <a:pt x="149" y="862"/>
                  </a:lnTo>
                  <a:lnTo>
                    <a:pt x="146" y="859"/>
                  </a:lnTo>
                  <a:lnTo>
                    <a:pt x="146" y="854"/>
                  </a:lnTo>
                  <a:lnTo>
                    <a:pt x="146" y="847"/>
                  </a:lnTo>
                  <a:lnTo>
                    <a:pt x="142" y="847"/>
                  </a:lnTo>
                  <a:lnTo>
                    <a:pt x="139" y="845"/>
                  </a:lnTo>
                  <a:lnTo>
                    <a:pt x="135" y="840"/>
                  </a:lnTo>
                  <a:lnTo>
                    <a:pt x="132" y="838"/>
                  </a:lnTo>
                  <a:lnTo>
                    <a:pt x="128" y="838"/>
                  </a:lnTo>
                  <a:lnTo>
                    <a:pt x="125" y="838"/>
                  </a:lnTo>
                  <a:lnTo>
                    <a:pt x="118" y="833"/>
                  </a:lnTo>
                  <a:lnTo>
                    <a:pt x="111" y="833"/>
                  </a:lnTo>
                  <a:lnTo>
                    <a:pt x="106" y="833"/>
                  </a:lnTo>
                  <a:lnTo>
                    <a:pt x="99" y="833"/>
                  </a:lnTo>
                  <a:lnTo>
                    <a:pt x="97" y="833"/>
                  </a:lnTo>
                  <a:lnTo>
                    <a:pt x="92" y="833"/>
                  </a:lnTo>
                  <a:lnTo>
                    <a:pt x="90" y="833"/>
                  </a:lnTo>
                  <a:lnTo>
                    <a:pt x="85" y="833"/>
                  </a:lnTo>
                  <a:lnTo>
                    <a:pt x="83" y="831"/>
                  </a:lnTo>
                  <a:lnTo>
                    <a:pt x="78" y="831"/>
                  </a:lnTo>
                  <a:lnTo>
                    <a:pt x="76" y="831"/>
                  </a:lnTo>
                  <a:lnTo>
                    <a:pt x="76" y="826"/>
                  </a:lnTo>
                  <a:lnTo>
                    <a:pt x="71" y="819"/>
                  </a:lnTo>
                  <a:lnTo>
                    <a:pt x="71" y="817"/>
                  </a:lnTo>
                  <a:lnTo>
                    <a:pt x="71" y="812"/>
                  </a:lnTo>
                  <a:lnTo>
                    <a:pt x="76" y="809"/>
                  </a:lnTo>
                  <a:lnTo>
                    <a:pt x="71" y="805"/>
                  </a:lnTo>
                  <a:lnTo>
                    <a:pt x="68" y="802"/>
                  </a:lnTo>
                  <a:lnTo>
                    <a:pt x="64" y="798"/>
                  </a:lnTo>
                  <a:lnTo>
                    <a:pt x="61" y="798"/>
                  </a:lnTo>
                  <a:lnTo>
                    <a:pt x="57" y="795"/>
                  </a:lnTo>
                  <a:lnTo>
                    <a:pt x="57" y="791"/>
                  </a:lnTo>
                  <a:lnTo>
                    <a:pt x="61" y="788"/>
                  </a:lnTo>
                  <a:lnTo>
                    <a:pt x="61" y="783"/>
                  </a:lnTo>
                  <a:lnTo>
                    <a:pt x="64" y="781"/>
                  </a:lnTo>
                  <a:lnTo>
                    <a:pt x="71" y="776"/>
                  </a:lnTo>
                  <a:lnTo>
                    <a:pt x="78" y="776"/>
                  </a:lnTo>
                  <a:lnTo>
                    <a:pt x="83" y="776"/>
                  </a:lnTo>
                  <a:lnTo>
                    <a:pt x="85" y="774"/>
                  </a:lnTo>
                  <a:lnTo>
                    <a:pt x="90" y="767"/>
                  </a:lnTo>
                  <a:lnTo>
                    <a:pt x="92" y="755"/>
                  </a:lnTo>
                  <a:lnTo>
                    <a:pt x="92" y="753"/>
                  </a:lnTo>
                  <a:lnTo>
                    <a:pt x="97" y="746"/>
                  </a:lnTo>
                  <a:lnTo>
                    <a:pt x="99" y="741"/>
                  </a:lnTo>
                  <a:lnTo>
                    <a:pt x="97" y="741"/>
                  </a:lnTo>
                  <a:lnTo>
                    <a:pt x="97" y="738"/>
                  </a:lnTo>
                  <a:lnTo>
                    <a:pt x="97" y="727"/>
                  </a:lnTo>
                  <a:lnTo>
                    <a:pt x="92" y="727"/>
                  </a:lnTo>
                  <a:lnTo>
                    <a:pt x="97" y="717"/>
                  </a:lnTo>
                  <a:lnTo>
                    <a:pt x="97" y="712"/>
                  </a:lnTo>
                  <a:lnTo>
                    <a:pt x="99" y="710"/>
                  </a:lnTo>
                  <a:lnTo>
                    <a:pt x="97" y="705"/>
                  </a:lnTo>
                  <a:lnTo>
                    <a:pt x="97" y="703"/>
                  </a:lnTo>
                  <a:lnTo>
                    <a:pt x="97" y="698"/>
                  </a:lnTo>
                  <a:lnTo>
                    <a:pt x="92" y="696"/>
                  </a:lnTo>
                  <a:lnTo>
                    <a:pt x="90" y="696"/>
                  </a:lnTo>
                  <a:lnTo>
                    <a:pt x="85" y="691"/>
                  </a:lnTo>
                  <a:lnTo>
                    <a:pt x="78" y="689"/>
                  </a:lnTo>
                  <a:lnTo>
                    <a:pt x="78" y="691"/>
                  </a:lnTo>
                  <a:lnTo>
                    <a:pt x="71" y="691"/>
                  </a:lnTo>
                  <a:lnTo>
                    <a:pt x="64" y="689"/>
                  </a:lnTo>
                  <a:lnTo>
                    <a:pt x="61" y="684"/>
                  </a:lnTo>
                  <a:lnTo>
                    <a:pt x="57" y="682"/>
                  </a:lnTo>
                  <a:lnTo>
                    <a:pt x="57" y="677"/>
                  </a:lnTo>
                  <a:lnTo>
                    <a:pt x="54" y="675"/>
                  </a:lnTo>
                  <a:lnTo>
                    <a:pt x="49" y="670"/>
                  </a:lnTo>
                  <a:lnTo>
                    <a:pt x="49" y="667"/>
                  </a:lnTo>
                  <a:lnTo>
                    <a:pt x="47" y="663"/>
                  </a:lnTo>
                  <a:lnTo>
                    <a:pt x="42" y="663"/>
                  </a:lnTo>
                  <a:lnTo>
                    <a:pt x="40" y="653"/>
                  </a:lnTo>
                  <a:lnTo>
                    <a:pt x="40" y="646"/>
                  </a:lnTo>
                  <a:lnTo>
                    <a:pt x="35" y="646"/>
                  </a:lnTo>
                  <a:lnTo>
                    <a:pt x="35" y="641"/>
                  </a:lnTo>
                  <a:lnTo>
                    <a:pt x="33" y="634"/>
                  </a:lnTo>
                  <a:lnTo>
                    <a:pt x="28" y="632"/>
                  </a:lnTo>
                  <a:lnTo>
                    <a:pt x="21" y="632"/>
                  </a:lnTo>
                  <a:lnTo>
                    <a:pt x="19" y="627"/>
                  </a:lnTo>
                  <a:lnTo>
                    <a:pt x="14" y="620"/>
                  </a:lnTo>
                  <a:lnTo>
                    <a:pt x="12" y="618"/>
                  </a:lnTo>
                  <a:lnTo>
                    <a:pt x="12" y="613"/>
                  </a:lnTo>
                  <a:lnTo>
                    <a:pt x="7" y="606"/>
                  </a:lnTo>
                  <a:lnTo>
                    <a:pt x="7" y="603"/>
                  </a:lnTo>
                  <a:lnTo>
                    <a:pt x="5" y="599"/>
                  </a:lnTo>
                  <a:lnTo>
                    <a:pt x="5" y="592"/>
                  </a:lnTo>
                  <a:lnTo>
                    <a:pt x="5" y="589"/>
                  </a:lnTo>
                  <a:lnTo>
                    <a:pt x="0" y="585"/>
                  </a:lnTo>
                  <a:lnTo>
                    <a:pt x="0" y="582"/>
                  </a:lnTo>
                  <a:lnTo>
                    <a:pt x="0" y="570"/>
                  </a:lnTo>
                  <a:lnTo>
                    <a:pt x="0" y="561"/>
                  </a:lnTo>
                  <a:lnTo>
                    <a:pt x="5" y="556"/>
                  </a:lnTo>
                  <a:lnTo>
                    <a:pt x="7" y="554"/>
                  </a:lnTo>
                  <a:lnTo>
                    <a:pt x="7" y="549"/>
                  </a:lnTo>
                  <a:lnTo>
                    <a:pt x="12" y="542"/>
                  </a:lnTo>
                  <a:lnTo>
                    <a:pt x="7" y="540"/>
                  </a:lnTo>
                  <a:lnTo>
                    <a:pt x="7" y="532"/>
                  </a:lnTo>
                  <a:lnTo>
                    <a:pt x="7" y="528"/>
                  </a:lnTo>
                  <a:lnTo>
                    <a:pt x="5" y="525"/>
                  </a:lnTo>
                  <a:lnTo>
                    <a:pt x="5" y="521"/>
                  </a:lnTo>
                  <a:lnTo>
                    <a:pt x="0" y="514"/>
                  </a:lnTo>
                  <a:lnTo>
                    <a:pt x="0" y="504"/>
                  </a:lnTo>
                  <a:lnTo>
                    <a:pt x="7" y="499"/>
                  </a:lnTo>
                  <a:lnTo>
                    <a:pt x="14" y="499"/>
                  </a:lnTo>
                  <a:lnTo>
                    <a:pt x="19" y="504"/>
                  </a:lnTo>
                  <a:lnTo>
                    <a:pt x="26" y="504"/>
                  </a:lnTo>
                  <a:lnTo>
                    <a:pt x="28" y="497"/>
                  </a:lnTo>
                  <a:lnTo>
                    <a:pt x="28" y="492"/>
                  </a:lnTo>
                  <a:lnTo>
                    <a:pt x="33" y="485"/>
                  </a:lnTo>
                  <a:lnTo>
                    <a:pt x="28" y="483"/>
                  </a:lnTo>
                  <a:lnTo>
                    <a:pt x="28" y="476"/>
                  </a:lnTo>
                  <a:lnTo>
                    <a:pt x="28" y="471"/>
                  </a:lnTo>
                  <a:lnTo>
                    <a:pt x="28" y="464"/>
                  </a:lnTo>
                  <a:lnTo>
                    <a:pt x="28" y="457"/>
                  </a:lnTo>
                  <a:lnTo>
                    <a:pt x="33" y="454"/>
                  </a:lnTo>
                  <a:lnTo>
                    <a:pt x="35" y="454"/>
                  </a:lnTo>
                  <a:lnTo>
                    <a:pt x="40" y="450"/>
                  </a:lnTo>
                  <a:lnTo>
                    <a:pt x="42" y="450"/>
                  </a:lnTo>
                  <a:lnTo>
                    <a:pt x="47" y="443"/>
                  </a:lnTo>
                  <a:lnTo>
                    <a:pt x="49" y="443"/>
                  </a:lnTo>
                  <a:lnTo>
                    <a:pt x="54" y="440"/>
                  </a:lnTo>
                  <a:lnTo>
                    <a:pt x="54" y="435"/>
                  </a:lnTo>
                  <a:lnTo>
                    <a:pt x="54" y="428"/>
                  </a:lnTo>
                  <a:lnTo>
                    <a:pt x="49" y="426"/>
                  </a:lnTo>
                  <a:lnTo>
                    <a:pt x="49" y="421"/>
                  </a:lnTo>
                  <a:lnTo>
                    <a:pt x="49" y="419"/>
                  </a:lnTo>
                  <a:lnTo>
                    <a:pt x="49" y="412"/>
                  </a:lnTo>
                  <a:lnTo>
                    <a:pt x="49" y="407"/>
                  </a:lnTo>
                  <a:lnTo>
                    <a:pt x="54" y="400"/>
                  </a:lnTo>
                  <a:lnTo>
                    <a:pt x="54" y="393"/>
                  </a:lnTo>
                  <a:lnTo>
                    <a:pt x="54" y="390"/>
                  </a:lnTo>
                  <a:lnTo>
                    <a:pt x="49" y="386"/>
                  </a:lnTo>
                  <a:lnTo>
                    <a:pt x="54" y="379"/>
                  </a:lnTo>
                  <a:lnTo>
                    <a:pt x="54" y="371"/>
                  </a:lnTo>
                  <a:lnTo>
                    <a:pt x="54" y="369"/>
                  </a:lnTo>
                  <a:lnTo>
                    <a:pt x="49" y="364"/>
                  </a:lnTo>
                  <a:lnTo>
                    <a:pt x="47" y="357"/>
                  </a:lnTo>
                  <a:lnTo>
                    <a:pt x="42" y="355"/>
                  </a:lnTo>
                  <a:lnTo>
                    <a:pt x="47" y="348"/>
                  </a:lnTo>
                  <a:lnTo>
                    <a:pt x="47" y="343"/>
                  </a:lnTo>
                  <a:lnTo>
                    <a:pt x="49" y="341"/>
                  </a:lnTo>
                  <a:lnTo>
                    <a:pt x="49" y="336"/>
                  </a:lnTo>
                  <a:lnTo>
                    <a:pt x="57" y="329"/>
                  </a:lnTo>
                  <a:lnTo>
                    <a:pt x="57" y="327"/>
                  </a:lnTo>
                  <a:lnTo>
                    <a:pt x="54" y="319"/>
                  </a:lnTo>
                  <a:lnTo>
                    <a:pt x="54" y="315"/>
                  </a:lnTo>
                  <a:lnTo>
                    <a:pt x="47" y="308"/>
                  </a:lnTo>
                  <a:lnTo>
                    <a:pt x="42" y="305"/>
                  </a:lnTo>
                  <a:lnTo>
                    <a:pt x="40" y="300"/>
                  </a:lnTo>
                  <a:lnTo>
                    <a:pt x="40" y="298"/>
                  </a:lnTo>
                  <a:lnTo>
                    <a:pt x="42" y="293"/>
                  </a:lnTo>
                  <a:lnTo>
                    <a:pt x="42" y="291"/>
                  </a:lnTo>
                  <a:lnTo>
                    <a:pt x="49" y="286"/>
                  </a:lnTo>
                  <a:lnTo>
                    <a:pt x="57" y="286"/>
                  </a:lnTo>
                  <a:lnTo>
                    <a:pt x="61" y="286"/>
                  </a:lnTo>
                  <a:lnTo>
                    <a:pt x="68" y="286"/>
                  </a:lnTo>
                  <a:lnTo>
                    <a:pt x="76" y="286"/>
                  </a:lnTo>
                  <a:lnTo>
                    <a:pt x="78" y="284"/>
                  </a:lnTo>
                  <a:lnTo>
                    <a:pt x="83" y="279"/>
                  </a:lnTo>
                  <a:lnTo>
                    <a:pt x="85" y="277"/>
                  </a:lnTo>
                  <a:lnTo>
                    <a:pt x="85" y="270"/>
                  </a:lnTo>
                  <a:lnTo>
                    <a:pt x="85" y="263"/>
                  </a:lnTo>
                  <a:lnTo>
                    <a:pt x="85" y="258"/>
                  </a:lnTo>
                  <a:lnTo>
                    <a:pt x="83" y="251"/>
                  </a:lnTo>
                  <a:lnTo>
                    <a:pt x="83" y="248"/>
                  </a:lnTo>
                  <a:lnTo>
                    <a:pt x="78" y="241"/>
                  </a:lnTo>
                  <a:lnTo>
                    <a:pt x="76" y="234"/>
                  </a:lnTo>
                  <a:lnTo>
                    <a:pt x="68" y="227"/>
                  </a:lnTo>
                  <a:lnTo>
                    <a:pt x="68" y="222"/>
                  </a:lnTo>
                  <a:lnTo>
                    <a:pt x="68" y="215"/>
                  </a:lnTo>
                  <a:lnTo>
                    <a:pt x="64" y="208"/>
                  </a:lnTo>
                  <a:lnTo>
                    <a:pt x="61" y="208"/>
                  </a:lnTo>
                  <a:lnTo>
                    <a:pt x="57" y="206"/>
                  </a:lnTo>
                  <a:lnTo>
                    <a:pt x="54" y="201"/>
                  </a:lnTo>
                  <a:lnTo>
                    <a:pt x="49" y="194"/>
                  </a:lnTo>
                  <a:lnTo>
                    <a:pt x="49" y="192"/>
                  </a:lnTo>
                  <a:lnTo>
                    <a:pt x="49" y="187"/>
                  </a:lnTo>
                  <a:lnTo>
                    <a:pt x="54" y="180"/>
                  </a:lnTo>
                  <a:lnTo>
                    <a:pt x="54" y="173"/>
                  </a:lnTo>
                  <a:lnTo>
                    <a:pt x="57" y="166"/>
                  </a:lnTo>
                  <a:lnTo>
                    <a:pt x="61" y="163"/>
                  </a:lnTo>
                  <a:lnTo>
                    <a:pt x="64" y="163"/>
                  </a:lnTo>
                  <a:lnTo>
                    <a:pt x="64" y="156"/>
                  </a:lnTo>
                  <a:lnTo>
                    <a:pt x="64" y="149"/>
                  </a:lnTo>
                  <a:lnTo>
                    <a:pt x="64" y="142"/>
                  </a:lnTo>
                  <a:lnTo>
                    <a:pt x="64" y="137"/>
                  </a:lnTo>
                  <a:lnTo>
                    <a:pt x="68" y="130"/>
                  </a:lnTo>
                  <a:lnTo>
                    <a:pt x="71" y="128"/>
                  </a:lnTo>
                  <a:lnTo>
                    <a:pt x="76" y="123"/>
                  </a:lnTo>
                  <a:lnTo>
                    <a:pt x="78" y="116"/>
                  </a:lnTo>
                  <a:lnTo>
                    <a:pt x="83" y="116"/>
                  </a:lnTo>
                  <a:lnTo>
                    <a:pt x="90" y="109"/>
                  </a:lnTo>
                  <a:lnTo>
                    <a:pt x="92" y="106"/>
                  </a:lnTo>
                  <a:lnTo>
                    <a:pt x="99" y="102"/>
                  </a:lnTo>
                  <a:lnTo>
                    <a:pt x="104" y="95"/>
                  </a:lnTo>
                  <a:lnTo>
                    <a:pt x="106" y="95"/>
                  </a:lnTo>
                  <a:lnTo>
                    <a:pt x="106" y="92"/>
                  </a:lnTo>
                  <a:lnTo>
                    <a:pt x="113" y="92"/>
                  </a:lnTo>
                  <a:lnTo>
                    <a:pt x="118" y="87"/>
                  </a:lnTo>
                  <a:lnTo>
                    <a:pt x="120" y="85"/>
                  </a:lnTo>
                  <a:lnTo>
                    <a:pt x="128" y="80"/>
                  </a:lnTo>
                  <a:lnTo>
                    <a:pt x="132" y="80"/>
                  </a:lnTo>
                  <a:lnTo>
                    <a:pt x="132" y="78"/>
                  </a:lnTo>
                  <a:lnTo>
                    <a:pt x="135" y="78"/>
                  </a:lnTo>
                  <a:lnTo>
                    <a:pt x="139" y="73"/>
                  </a:lnTo>
                  <a:lnTo>
                    <a:pt x="142" y="71"/>
                  </a:lnTo>
                  <a:lnTo>
                    <a:pt x="142" y="66"/>
                  </a:lnTo>
                  <a:lnTo>
                    <a:pt x="146" y="66"/>
                  </a:lnTo>
                  <a:lnTo>
                    <a:pt x="149" y="64"/>
                  </a:lnTo>
                  <a:lnTo>
                    <a:pt x="149" y="59"/>
                  </a:lnTo>
                  <a:lnTo>
                    <a:pt x="149" y="57"/>
                  </a:lnTo>
                  <a:lnTo>
                    <a:pt x="149" y="52"/>
                  </a:lnTo>
                  <a:lnTo>
                    <a:pt x="149" y="50"/>
                  </a:lnTo>
                  <a:lnTo>
                    <a:pt x="146" y="45"/>
                  </a:lnTo>
                  <a:lnTo>
                    <a:pt x="146" y="42"/>
                  </a:lnTo>
                  <a:lnTo>
                    <a:pt x="146" y="35"/>
                  </a:lnTo>
                  <a:lnTo>
                    <a:pt x="149" y="31"/>
                  </a:lnTo>
                  <a:lnTo>
                    <a:pt x="149" y="28"/>
                  </a:lnTo>
                  <a:lnTo>
                    <a:pt x="154" y="23"/>
                  </a:lnTo>
                  <a:lnTo>
                    <a:pt x="154" y="21"/>
                  </a:lnTo>
                  <a:lnTo>
                    <a:pt x="154" y="16"/>
                  </a:lnTo>
                  <a:lnTo>
                    <a:pt x="154" y="14"/>
                  </a:lnTo>
                  <a:lnTo>
                    <a:pt x="154" y="9"/>
                  </a:lnTo>
                  <a:lnTo>
                    <a:pt x="154" y="7"/>
                  </a:lnTo>
                  <a:lnTo>
                    <a:pt x="149" y="2"/>
                  </a:lnTo>
                  <a:lnTo>
                    <a:pt x="154" y="0"/>
                  </a:lnTo>
                  <a:lnTo>
                    <a:pt x="154" y="2"/>
                  </a:lnTo>
                  <a:lnTo>
                    <a:pt x="156" y="2"/>
                  </a:lnTo>
                  <a:lnTo>
                    <a:pt x="161" y="2"/>
                  </a:lnTo>
                  <a:lnTo>
                    <a:pt x="163" y="7"/>
                  </a:lnTo>
                  <a:lnTo>
                    <a:pt x="170" y="9"/>
                  </a:lnTo>
                  <a:lnTo>
                    <a:pt x="175" y="9"/>
                  </a:lnTo>
                  <a:lnTo>
                    <a:pt x="177" y="7"/>
                  </a:lnTo>
                  <a:lnTo>
                    <a:pt x="182" y="7"/>
                  </a:lnTo>
                  <a:lnTo>
                    <a:pt x="184" y="7"/>
                  </a:lnTo>
                  <a:lnTo>
                    <a:pt x="184" y="9"/>
                  </a:lnTo>
                  <a:lnTo>
                    <a:pt x="189" y="9"/>
                  </a:lnTo>
                  <a:lnTo>
                    <a:pt x="206" y="16"/>
                  </a:lnTo>
                  <a:lnTo>
                    <a:pt x="210" y="21"/>
                  </a:lnTo>
                  <a:lnTo>
                    <a:pt x="217" y="28"/>
                  </a:lnTo>
                  <a:lnTo>
                    <a:pt x="232" y="23"/>
                  </a:lnTo>
                  <a:lnTo>
                    <a:pt x="236" y="23"/>
                  </a:lnTo>
                  <a:lnTo>
                    <a:pt x="239" y="23"/>
                  </a:lnTo>
                  <a:lnTo>
                    <a:pt x="243" y="28"/>
                  </a:lnTo>
                  <a:lnTo>
                    <a:pt x="246" y="28"/>
                  </a:lnTo>
                  <a:lnTo>
                    <a:pt x="251" y="28"/>
                  </a:lnTo>
                  <a:lnTo>
                    <a:pt x="253" y="28"/>
                  </a:lnTo>
                  <a:lnTo>
                    <a:pt x="258" y="28"/>
                  </a:lnTo>
                  <a:lnTo>
                    <a:pt x="260" y="31"/>
                  </a:lnTo>
                  <a:lnTo>
                    <a:pt x="265" y="31"/>
                  </a:lnTo>
                  <a:lnTo>
                    <a:pt x="267" y="35"/>
                  </a:lnTo>
                  <a:lnTo>
                    <a:pt x="267" y="42"/>
                  </a:lnTo>
                  <a:lnTo>
                    <a:pt x="272" y="45"/>
                  </a:lnTo>
                  <a:lnTo>
                    <a:pt x="274" y="52"/>
                  </a:lnTo>
                  <a:lnTo>
                    <a:pt x="274" y="57"/>
                  </a:lnTo>
                  <a:lnTo>
                    <a:pt x="279" y="59"/>
                  </a:lnTo>
                  <a:lnTo>
                    <a:pt x="279" y="71"/>
                  </a:lnTo>
                  <a:lnTo>
                    <a:pt x="279" y="73"/>
                  </a:lnTo>
                  <a:lnTo>
                    <a:pt x="272" y="80"/>
                  </a:lnTo>
                  <a:lnTo>
                    <a:pt x="267" y="85"/>
                  </a:lnTo>
                  <a:lnTo>
                    <a:pt x="265" y="87"/>
                  </a:lnTo>
                  <a:lnTo>
                    <a:pt x="265" y="92"/>
                  </a:lnTo>
                  <a:lnTo>
                    <a:pt x="265" y="95"/>
                  </a:lnTo>
                  <a:lnTo>
                    <a:pt x="265" y="99"/>
                  </a:lnTo>
                  <a:lnTo>
                    <a:pt x="265" y="102"/>
                  </a:lnTo>
                  <a:lnTo>
                    <a:pt x="260" y="102"/>
                  </a:lnTo>
                  <a:lnTo>
                    <a:pt x="260" y="106"/>
                  </a:lnTo>
                  <a:lnTo>
                    <a:pt x="260" y="116"/>
                  </a:lnTo>
                  <a:lnTo>
                    <a:pt x="260" y="121"/>
                  </a:lnTo>
                  <a:lnTo>
                    <a:pt x="260" y="123"/>
                  </a:lnTo>
                  <a:lnTo>
                    <a:pt x="267" y="128"/>
                  </a:lnTo>
                  <a:lnTo>
                    <a:pt x="267" y="130"/>
                  </a:lnTo>
                  <a:lnTo>
                    <a:pt x="272" y="130"/>
                  </a:lnTo>
                  <a:lnTo>
                    <a:pt x="274" y="135"/>
                  </a:lnTo>
                  <a:lnTo>
                    <a:pt x="281" y="137"/>
                  </a:lnTo>
                  <a:lnTo>
                    <a:pt x="286" y="137"/>
                  </a:lnTo>
                  <a:lnTo>
                    <a:pt x="293" y="142"/>
                  </a:lnTo>
                  <a:lnTo>
                    <a:pt x="293" y="144"/>
                  </a:lnTo>
                  <a:lnTo>
                    <a:pt x="293" y="149"/>
                  </a:lnTo>
                  <a:lnTo>
                    <a:pt x="293" y="156"/>
                  </a:lnTo>
                  <a:lnTo>
                    <a:pt x="293" y="163"/>
                  </a:lnTo>
                  <a:lnTo>
                    <a:pt x="288" y="166"/>
                  </a:lnTo>
                  <a:lnTo>
                    <a:pt x="288" y="170"/>
                  </a:lnTo>
                  <a:lnTo>
                    <a:pt x="288" y="173"/>
                  </a:lnTo>
                  <a:lnTo>
                    <a:pt x="293" y="177"/>
                  </a:lnTo>
                  <a:lnTo>
                    <a:pt x="288" y="180"/>
                  </a:lnTo>
                  <a:lnTo>
                    <a:pt x="288" y="184"/>
                  </a:lnTo>
                  <a:lnTo>
                    <a:pt x="288" y="187"/>
                  </a:lnTo>
                  <a:lnTo>
                    <a:pt x="288" y="194"/>
                  </a:lnTo>
                  <a:lnTo>
                    <a:pt x="286" y="199"/>
                  </a:lnTo>
                  <a:lnTo>
                    <a:pt x="286" y="201"/>
                  </a:lnTo>
                  <a:lnTo>
                    <a:pt x="286" y="208"/>
                  </a:lnTo>
                  <a:lnTo>
                    <a:pt x="281" y="213"/>
                  </a:lnTo>
                  <a:lnTo>
                    <a:pt x="286" y="215"/>
                  </a:lnTo>
                  <a:lnTo>
                    <a:pt x="286" y="220"/>
                  </a:lnTo>
                  <a:lnTo>
                    <a:pt x="281" y="222"/>
                  </a:lnTo>
                  <a:lnTo>
                    <a:pt x="281" y="229"/>
                  </a:lnTo>
                  <a:lnTo>
                    <a:pt x="281" y="237"/>
                  </a:lnTo>
                  <a:lnTo>
                    <a:pt x="281" y="241"/>
                  </a:lnTo>
                  <a:lnTo>
                    <a:pt x="279" y="248"/>
                  </a:lnTo>
                  <a:lnTo>
                    <a:pt x="279" y="255"/>
                  </a:lnTo>
                  <a:lnTo>
                    <a:pt x="286" y="263"/>
                  </a:lnTo>
                  <a:lnTo>
                    <a:pt x="293" y="265"/>
                  </a:lnTo>
                  <a:lnTo>
                    <a:pt x="300" y="265"/>
                  </a:lnTo>
                  <a:lnTo>
                    <a:pt x="303" y="265"/>
                  </a:lnTo>
                  <a:lnTo>
                    <a:pt x="307" y="265"/>
                  </a:lnTo>
                  <a:lnTo>
                    <a:pt x="314" y="265"/>
                  </a:lnTo>
                  <a:lnTo>
                    <a:pt x="317" y="263"/>
                  </a:lnTo>
                  <a:lnTo>
                    <a:pt x="324" y="263"/>
                  </a:lnTo>
                  <a:lnTo>
                    <a:pt x="329" y="263"/>
                  </a:lnTo>
                  <a:lnTo>
                    <a:pt x="331" y="263"/>
                  </a:lnTo>
                  <a:lnTo>
                    <a:pt x="338" y="263"/>
                  </a:lnTo>
                  <a:lnTo>
                    <a:pt x="343" y="263"/>
                  </a:lnTo>
                  <a:lnTo>
                    <a:pt x="345" y="263"/>
                  </a:lnTo>
                  <a:lnTo>
                    <a:pt x="350" y="258"/>
                  </a:lnTo>
                  <a:lnTo>
                    <a:pt x="352" y="258"/>
                  </a:lnTo>
                  <a:lnTo>
                    <a:pt x="357" y="258"/>
                  </a:lnTo>
                  <a:lnTo>
                    <a:pt x="359" y="258"/>
                  </a:lnTo>
                  <a:lnTo>
                    <a:pt x="366" y="255"/>
                  </a:lnTo>
                  <a:lnTo>
                    <a:pt x="371" y="255"/>
                  </a:lnTo>
                  <a:lnTo>
                    <a:pt x="381" y="251"/>
                  </a:lnTo>
                  <a:lnTo>
                    <a:pt x="385" y="248"/>
                  </a:lnTo>
                  <a:lnTo>
                    <a:pt x="388" y="248"/>
                  </a:lnTo>
                  <a:lnTo>
                    <a:pt x="395" y="244"/>
                  </a:lnTo>
                  <a:lnTo>
                    <a:pt x="400" y="244"/>
                  </a:lnTo>
                  <a:lnTo>
                    <a:pt x="402" y="244"/>
                  </a:lnTo>
                  <a:lnTo>
                    <a:pt x="407" y="244"/>
                  </a:lnTo>
                  <a:lnTo>
                    <a:pt x="409" y="244"/>
                  </a:lnTo>
                  <a:lnTo>
                    <a:pt x="414" y="244"/>
                  </a:lnTo>
                  <a:lnTo>
                    <a:pt x="416" y="244"/>
                  </a:lnTo>
                  <a:lnTo>
                    <a:pt x="421" y="241"/>
                  </a:lnTo>
                  <a:lnTo>
                    <a:pt x="428" y="241"/>
                  </a:lnTo>
                  <a:lnTo>
                    <a:pt x="430" y="241"/>
                  </a:lnTo>
                  <a:lnTo>
                    <a:pt x="442" y="241"/>
                  </a:lnTo>
                  <a:lnTo>
                    <a:pt x="445" y="241"/>
                  </a:lnTo>
                  <a:lnTo>
                    <a:pt x="449" y="241"/>
                  </a:lnTo>
                  <a:lnTo>
                    <a:pt x="456" y="241"/>
                  </a:lnTo>
                  <a:lnTo>
                    <a:pt x="459" y="241"/>
                  </a:lnTo>
                  <a:lnTo>
                    <a:pt x="463" y="241"/>
                  </a:lnTo>
                  <a:lnTo>
                    <a:pt x="473" y="248"/>
                  </a:lnTo>
                  <a:lnTo>
                    <a:pt x="480" y="251"/>
                  </a:lnTo>
                  <a:lnTo>
                    <a:pt x="480" y="255"/>
                  </a:lnTo>
                  <a:lnTo>
                    <a:pt x="485" y="258"/>
                  </a:lnTo>
                  <a:lnTo>
                    <a:pt x="485" y="263"/>
                  </a:lnTo>
                  <a:lnTo>
                    <a:pt x="487" y="265"/>
                  </a:lnTo>
                  <a:lnTo>
                    <a:pt x="487" y="272"/>
                  </a:lnTo>
                  <a:lnTo>
                    <a:pt x="492" y="277"/>
                  </a:lnTo>
                  <a:lnTo>
                    <a:pt x="492" y="279"/>
                  </a:lnTo>
                  <a:lnTo>
                    <a:pt x="492" y="286"/>
                  </a:lnTo>
                  <a:lnTo>
                    <a:pt x="492" y="291"/>
                  </a:lnTo>
                  <a:lnTo>
                    <a:pt x="494" y="293"/>
                  </a:lnTo>
                  <a:lnTo>
                    <a:pt x="494" y="298"/>
                  </a:lnTo>
                  <a:lnTo>
                    <a:pt x="499" y="300"/>
                  </a:lnTo>
                  <a:lnTo>
                    <a:pt x="501" y="305"/>
                  </a:lnTo>
                  <a:lnTo>
                    <a:pt x="501" y="308"/>
                  </a:lnTo>
                  <a:lnTo>
                    <a:pt x="501" y="312"/>
                  </a:lnTo>
                  <a:lnTo>
                    <a:pt x="506" y="319"/>
                  </a:lnTo>
                  <a:lnTo>
                    <a:pt x="506" y="322"/>
                  </a:lnTo>
                  <a:lnTo>
                    <a:pt x="506" y="327"/>
                  </a:lnTo>
                  <a:lnTo>
                    <a:pt x="506" y="329"/>
                  </a:lnTo>
                  <a:lnTo>
                    <a:pt x="508" y="334"/>
                  </a:lnTo>
                  <a:lnTo>
                    <a:pt x="508" y="336"/>
                  </a:lnTo>
                  <a:lnTo>
                    <a:pt x="508" y="341"/>
                  </a:lnTo>
                  <a:lnTo>
                    <a:pt x="508" y="348"/>
                  </a:lnTo>
                  <a:lnTo>
                    <a:pt x="508" y="350"/>
                  </a:lnTo>
                  <a:lnTo>
                    <a:pt x="506" y="355"/>
                  </a:lnTo>
                  <a:lnTo>
                    <a:pt x="501" y="362"/>
                  </a:lnTo>
                  <a:lnTo>
                    <a:pt x="499" y="364"/>
                  </a:lnTo>
                  <a:lnTo>
                    <a:pt x="499" y="369"/>
                  </a:lnTo>
                  <a:lnTo>
                    <a:pt x="499" y="371"/>
                  </a:lnTo>
                  <a:lnTo>
                    <a:pt x="499" y="376"/>
                  </a:lnTo>
                  <a:lnTo>
                    <a:pt x="494" y="383"/>
                  </a:lnTo>
                  <a:lnTo>
                    <a:pt x="494" y="386"/>
                  </a:lnTo>
                  <a:lnTo>
                    <a:pt x="492" y="390"/>
                  </a:lnTo>
                  <a:lnTo>
                    <a:pt x="487" y="398"/>
                  </a:lnTo>
                  <a:lnTo>
                    <a:pt x="485" y="400"/>
                  </a:lnTo>
                  <a:lnTo>
                    <a:pt x="485" y="405"/>
                  </a:lnTo>
                  <a:lnTo>
                    <a:pt x="478" y="407"/>
                  </a:lnTo>
                  <a:lnTo>
                    <a:pt x="473" y="412"/>
                  </a:lnTo>
                  <a:lnTo>
                    <a:pt x="471" y="414"/>
                  </a:lnTo>
                  <a:lnTo>
                    <a:pt x="466" y="414"/>
                  </a:lnTo>
                  <a:lnTo>
                    <a:pt x="463" y="419"/>
                  </a:lnTo>
                  <a:lnTo>
                    <a:pt x="459" y="421"/>
                  </a:lnTo>
                  <a:lnTo>
                    <a:pt x="456" y="421"/>
                  </a:lnTo>
                  <a:lnTo>
                    <a:pt x="452" y="426"/>
                  </a:lnTo>
                  <a:lnTo>
                    <a:pt x="449" y="426"/>
                  </a:lnTo>
                  <a:lnTo>
                    <a:pt x="445" y="428"/>
                  </a:lnTo>
                  <a:lnTo>
                    <a:pt x="437" y="433"/>
                  </a:lnTo>
                  <a:lnTo>
                    <a:pt x="435" y="433"/>
                  </a:lnTo>
                  <a:lnTo>
                    <a:pt x="428" y="435"/>
                  </a:lnTo>
                  <a:lnTo>
                    <a:pt x="423" y="435"/>
                  </a:lnTo>
                  <a:lnTo>
                    <a:pt x="423" y="440"/>
                  </a:lnTo>
                  <a:lnTo>
                    <a:pt x="421" y="440"/>
                  </a:lnTo>
                  <a:lnTo>
                    <a:pt x="416" y="440"/>
                  </a:lnTo>
                  <a:lnTo>
                    <a:pt x="414" y="443"/>
                  </a:lnTo>
                  <a:lnTo>
                    <a:pt x="414" y="447"/>
                  </a:lnTo>
                  <a:lnTo>
                    <a:pt x="414" y="450"/>
                  </a:lnTo>
                  <a:lnTo>
                    <a:pt x="421" y="454"/>
                  </a:lnTo>
                  <a:lnTo>
                    <a:pt x="423" y="457"/>
                  </a:lnTo>
                  <a:lnTo>
                    <a:pt x="428" y="457"/>
                  </a:lnTo>
                  <a:lnTo>
                    <a:pt x="430" y="461"/>
                  </a:lnTo>
                  <a:lnTo>
                    <a:pt x="435" y="464"/>
                  </a:lnTo>
                  <a:lnTo>
                    <a:pt x="437" y="469"/>
                  </a:lnTo>
                  <a:lnTo>
                    <a:pt x="442" y="469"/>
                  </a:lnTo>
                  <a:lnTo>
                    <a:pt x="445" y="476"/>
                  </a:lnTo>
                  <a:lnTo>
                    <a:pt x="449" y="476"/>
                  </a:lnTo>
                  <a:lnTo>
                    <a:pt x="456" y="478"/>
                  </a:lnTo>
                  <a:lnTo>
                    <a:pt x="471" y="483"/>
                  </a:lnTo>
                  <a:lnTo>
                    <a:pt x="471" y="485"/>
                  </a:lnTo>
                  <a:lnTo>
                    <a:pt x="478" y="483"/>
                  </a:lnTo>
                  <a:lnTo>
                    <a:pt x="480" y="483"/>
                  </a:lnTo>
                  <a:lnTo>
                    <a:pt x="480" y="478"/>
                  </a:lnTo>
                  <a:lnTo>
                    <a:pt x="487" y="476"/>
                  </a:lnTo>
                  <a:lnTo>
                    <a:pt x="487" y="471"/>
                  </a:lnTo>
                  <a:lnTo>
                    <a:pt x="494" y="469"/>
                  </a:lnTo>
                  <a:lnTo>
                    <a:pt x="499" y="469"/>
                  </a:lnTo>
                  <a:lnTo>
                    <a:pt x="501" y="471"/>
                  </a:lnTo>
                  <a:lnTo>
                    <a:pt x="506" y="478"/>
                  </a:lnTo>
                  <a:lnTo>
                    <a:pt x="508" y="485"/>
                  </a:lnTo>
                  <a:lnTo>
                    <a:pt x="508" y="492"/>
                  </a:lnTo>
                  <a:lnTo>
                    <a:pt x="508" y="497"/>
                  </a:lnTo>
                  <a:lnTo>
                    <a:pt x="513" y="497"/>
                  </a:lnTo>
                  <a:lnTo>
                    <a:pt x="508" y="506"/>
                  </a:lnTo>
                  <a:lnTo>
                    <a:pt x="506" y="514"/>
                  </a:lnTo>
                  <a:lnTo>
                    <a:pt x="506" y="518"/>
                  </a:lnTo>
                  <a:lnTo>
                    <a:pt x="506" y="521"/>
                  </a:lnTo>
                  <a:lnTo>
                    <a:pt x="506" y="525"/>
                  </a:lnTo>
                  <a:lnTo>
                    <a:pt x="508" y="528"/>
                  </a:lnTo>
                  <a:lnTo>
                    <a:pt x="513" y="532"/>
                  </a:lnTo>
                  <a:lnTo>
                    <a:pt x="520" y="532"/>
                  </a:lnTo>
                  <a:lnTo>
                    <a:pt x="527" y="532"/>
                  </a:lnTo>
                  <a:lnTo>
                    <a:pt x="530" y="535"/>
                  </a:lnTo>
                  <a:lnTo>
                    <a:pt x="530" y="542"/>
                  </a:lnTo>
                  <a:lnTo>
                    <a:pt x="530" y="547"/>
                  </a:lnTo>
                  <a:lnTo>
                    <a:pt x="530" y="549"/>
                  </a:lnTo>
                  <a:lnTo>
                    <a:pt x="534" y="549"/>
                  </a:lnTo>
                  <a:lnTo>
                    <a:pt x="537" y="554"/>
                  </a:lnTo>
                  <a:lnTo>
                    <a:pt x="541" y="556"/>
                  </a:lnTo>
                  <a:lnTo>
                    <a:pt x="541" y="563"/>
                  </a:lnTo>
                  <a:lnTo>
                    <a:pt x="544" y="563"/>
                  </a:lnTo>
                  <a:lnTo>
                    <a:pt x="549" y="563"/>
                  </a:lnTo>
                  <a:lnTo>
                    <a:pt x="551" y="568"/>
                  </a:lnTo>
                  <a:lnTo>
                    <a:pt x="556" y="568"/>
                  </a:lnTo>
                  <a:lnTo>
                    <a:pt x="558" y="570"/>
                  </a:lnTo>
                  <a:lnTo>
                    <a:pt x="563" y="575"/>
                  </a:lnTo>
                  <a:lnTo>
                    <a:pt x="577" y="582"/>
                  </a:lnTo>
                  <a:lnTo>
                    <a:pt x="579" y="585"/>
                  </a:lnTo>
                  <a:lnTo>
                    <a:pt x="584" y="592"/>
                  </a:lnTo>
                  <a:lnTo>
                    <a:pt x="584" y="596"/>
                  </a:lnTo>
                  <a:lnTo>
                    <a:pt x="584" y="599"/>
                  </a:lnTo>
                  <a:lnTo>
                    <a:pt x="586" y="603"/>
                  </a:lnTo>
                  <a:lnTo>
                    <a:pt x="586" y="606"/>
                  </a:lnTo>
                  <a:lnTo>
                    <a:pt x="586" y="611"/>
                  </a:lnTo>
                  <a:lnTo>
                    <a:pt x="591" y="613"/>
                  </a:lnTo>
                  <a:lnTo>
                    <a:pt x="594" y="613"/>
                  </a:lnTo>
                  <a:lnTo>
                    <a:pt x="598" y="618"/>
                  </a:lnTo>
                  <a:lnTo>
                    <a:pt x="601" y="618"/>
                  </a:lnTo>
                  <a:lnTo>
                    <a:pt x="605" y="618"/>
                  </a:lnTo>
                  <a:lnTo>
                    <a:pt x="612" y="618"/>
                  </a:lnTo>
                  <a:lnTo>
                    <a:pt x="615" y="618"/>
                  </a:lnTo>
                  <a:lnTo>
                    <a:pt x="622" y="618"/>
                  </a:lnTo>
                  <a:lnTo>
                    <a:pt x="627" y="618"/>
                  </a:lnTo>
                  <a:lnTo>
                    <a:pt x="634" y="613"/>
                  </a:lnTo>
                  <a:lnTo>
                    <a:pt x="636" y="613"/>
                  </a:lnTo>
                  <a:lnTo>
                    <a:pt x="636" y="611"/>
                  </a:lnTo>
                  <a:lnTo>
                    <a:pt x="641" y="606"/>
                  </a:lnTo>
                  <a:lnTo>
                    <a:pt x="641" y="603"/>
                  </a:lnTo>
                  <a:lnTo>
                    <a:pt x="648" y="596"/>
                  </a:lnTo>
                  <a:lnTo>
                    <a:pt x="655" y="592"/>
                  </a:lnTo>
                  <a:lnTo>
                    <a:pt x="657" y="589"/>
                  </a:lnTo>
                  <a:lnTo>
                    <a:pt x="664" y="592"/>
                  </a:lnTo>
                  <a:lnTo>
                    <a:pt x="672" y="596"/>
                  </a:lnTo>
                  <a:lnTo>
                    <a:pt x="672" y="603"/>
                  </a:lnTo>
                  <a:lnTo>
                    <a:pt x="676" y="606"/>
                  </a:lnTo>
                  <a:lnTo>
                    <a:pt x="683" y="611"/>
                  </a:lnTo>
                  <a:lnTo>
                    <a:pt x="691" y="613"/>
                  </a:lnTo>
                  <a:lnTo>
                    <a:pt x="693" y="613"/>
                  </a:lnTo>
                  <a:lnTo>
                    <a:pt x="698" y="613"/>
                  </a:lnTo>
                  <a:lnTo>
                    <a:pt x="705" y="613"/>
                  </a:lnTo>
                  <a:lnTo>
                    <a:pt x="712" y="611"/>
                  </a:lnTo>
                  <a:lnTo>
                    <a:pt x="719" y="611"/>
                  </a:lnTo>
                  <a:lnTo>
                    <a:pt x="728" y="606"/>
                  </a:lnTo>
                  <a:lnTo>
                    <a:pt x="738" y="606"/>
                  </a:lnTo>
                  <a:lnTo>
                    <a:pt x="740" y="606"/>
                  </a:lnTo>
                  <a:lnTo>
                    <a:pt x="745" y="603"/>
                  </a:lnTo>
                  <a:lnTo>
                    <a:pt x="754" y="599"/>
                  </a:lnTo>
                  <a:lnTo>
                    <a:pt x="759" y="603"/>
                  </a:lnTo>
                  <a:lnTo>
                    <a:pt x="761" y="603"/>
                  </a:lnTo>
                  <a:lnTo>
                    <a:pt x="766" y="606"/>
                  </a:lnTo>
                  <a:lnTo>
                    <a:pt x="773" y="606"/>
                  </a:lnTo>
                  <a:lnTo>
                    <a:pt x="780" y="603"/>
                  </a:lnTo>
                  <a:lnTo>
                    <a:pt x="783" y="603"/>
                  </a:lnTo>
                  <a:lnTo>
                    <a:pt x="787" y="603"/>
                  </a:lnTo>
                  <a:lnTo>
                    <a:pt x="795" y="599"/>
                  </a:lnTo>
                  <a:lnTo>
                    <a:pt x="802" y="599"/>
                  </a:lnTo>
                  <a:lnTo>
                    <a:pt x="816" y="596"/>
                  </a:lnTo>
                  <a:lnTo>
                    <a:pt x="823" y="592"/>
                  </a:lnTo>
                  <a:lnTo>
                    <a:pt x="825" y="589"/>
                  </a:lnTo>
                  <a:lnTo>
                    <a:pt x="832" y="585"/>
                  </a:lnTo>
                  <a:lnTo>
                    <a:pt x="847" y="582"/>
                  </a:lnTo>
                  <a:lnTo>
                    <a:pt x="847" y="577"/>
                  </a:lnTo>
                  <a:lnTo>
                    <a:pt x="851" y="577"/>
                  </a:lnTo>
                  <a:lnTo>
                    <a:pt x="858" y="570"/>
                  </a:lnTo>
                  <a:lnTo>
                    <a:pt x="868" y="556"/>
                  </a:lnTo>
                  <a:lnTo>
                    <a:pt x="873" y="554"/>
                  </a:lnTo>
                  <a:lnTo>
                    <a:pt x="889" y="547"/>
                  </a:lnTo>
                  <a:lnTo>
                    <a:pt x="896" y="542"/>
                  </a:lnTo>
                  <a:lnTo>
                    <a:pt x="918" y="542"/>
                  </a:lnTo>
                  <a:lnTo>
                    <a:pt x="937" y="540"/>
                  </a:lnTo>
                  <a:lnTo>
                    <a:pt x="939" y="542"/>
                  </a:lnTo>
                  <a:lnTo>
                    <a:pt x="960" y="542"/>
                  </a:lnTo>
                  <a:lnTo>
                    <a:pt x="972" y="540"/>
                  </a:lnTo>
                  <a:lnTo>
                    <a:pt x="986" y="532"/>
                  </a:lnTo>
                  <a:lnTo>
                    <a:pt x="993" y="521"/>
                  </a:lnTo>
                  <a:lnTo>
                    <a:pt x="993" y="518"/>
                  </a:lnTo>
                  <a:lnTo>
                    <a:pt x="989" y="504"/>
                  </a:lnTo>
                  <a:lnTo>
                    <a:pt x="981" y="485"/>
                  </a:lnTo>
                  <a:lnTo>
                    <a:pt x="979" y="471"/>
                  </a:lnTo>
                  <a:lnTo>
                    <a:pt x="972" y="461"/>
                  </a:lnTo>
                  <a:lnTo>
                    <a:pt x="972" y="447"/>
                  </a:lnTo>
                  <a:lnTo>
                    <a:pt x="972" y="440"/>
                  </a:lnTo>
                  <a:lnTo>
                    <a:pt x="974" y="433"/>
                  </a:lnTo>
                  <a:lnTo>
                    <a:pt x="974" y="428"/>
                  </a:lnTo>
                  <a:lnTo>
                    <a:pt x="989" y="433"/>
                  </a:lnTo>
                  <a:lnTo>
                    <a:pt x="996" y="433"/>
                  </a:lnTo>
                  <a:lnTo>
                    <a:pt x="1000" y="433"/>
                  </a:lnTo>
                  <a:lnTo>
                    <a:pt x="1003" y="433"/>
                  </a:lnTo>
                  <a:lnTo>
                    <a:pt x="1007" y="433"/>
                  </a:lnTo>
                  <a:lnTo>
                    <a:pt x="1010" y="433"/>
                  </a:lnTo>
                  <a:lnTo>
                    <a:pt x="1015" y="433"/>
                  </a:lnTo>
                  <a:lnTo>
                    <a:pt x="1029" y="435"/>
                  </a:lnTo>
                  <a:lnTo>
                    <a:pt x="1036" y="440"/>
                  </a:lnTo>
                  <a:lnTo>
                    <a:pt x="1038" y="440"/>
                  </a:lnTo>
                  <a:lnTo>
                    <a:pt x="1043" y="440"/>
                  </a:lnTo>
                  <a:lnTo>
                    <a:pt x="1052" y="443"/>
                  </a:lnTo>
                  <a:lnTo>
                    <a:pt x="1057" y="447"/>
                  </a:lnTo>
                  <a:lnTo>
                    <a:pt x="1060" y="447"/>
                  </a:lnTo>
                  <a:lnTo>
                    <a:pt x="1064" y="450"/>
                  </a:lnTo>
                  <a:lnTo>
                    <a:pt x="1067" y="450"/>
                  </a:lnTo>
                  <a:lnTo>
                    <a:pt x="1078" y="457"/>
                  </a:lnTo>
                  <a:lnTo>
                    <a:pt x="1081" y="461"/>
                  </a:lnTo>
                  <a:lnTo>
                    <a:pt x="1088" y="464"/>
                  </a:lnTo>
                  <a:lnTo>
                    <a:pt x="1093" y="476"/>
                  </a:lnTo>
                  <a:lnTo>
                    <a:pt x="1095" y="476"/>
                  </a:lnTo>
                  <a:lnTo>
                    <a:pt x="1100" y="478"/>
                  </a:lnTo>
                  <a:lnTo>
                    <a:pt x="1100" y="483"/>
                  </a:lnTo>
                  <a:lnTo>
                    <a:pt x="1100" y="490"/>
                  </a:lnTo>
                  <a:lnTo>
                    <a:pt x="1102" y="497"/>
                  </a:lnTo>
                  <a:lnTo>
                    <a:pt x="1109" y="504"/>
                  </a:lnTo>
                  <a:lnTo>
                    <a:pt x="1109" y="506"/>
                  </a:lnTo>
                  <a:lnTo>
                    <a:pt x="1109" y="514"/>
                  </a:lnTo>
                  <a:lnTo>
                    <a:pt x="1114" y="514"/>
                  </a:lnTo>
                  <a:lnTo>
                    <a:pt x="1116" y="511"/>
                  </a:lnTo>
                  <a:lnTo>
                    <a:pt x="1123" y="514"/>
                  </a:lnTo>
                  <a:lnTo>
                    <a:pt x="1123" y="511"/>
                  </a:lnTo>
                  <a:lnTo>
                    <a:pt x="1128" y="511"/>
                  </a:lnTo>
                  <a:lnTo>
                    <a:pt x="1135" y="511"/>
                  </a:lnTo>
                  <a:lnTo>
                    <a:pt x="1138" y="506"/>
                  </a:lnTo>
                  <a:lnTo>
                    <a:pt x="1145" y="506"/>
                  </a:lnTo>
                  <a:lnTo>
                    <a:pt x="1152" y="506"/>
                  </a:lnTo>
                  <a:lnTo>
                    <a:pt x="1156" y="506"/>
                  </a:lnTo>
                  <a:lnTo>
                    <a:pt x="1166" y="504"/>
                  </a:lnTo>
                  <a:lnTo>
                    <a:pt x="1171" y="504"/>
                  </a:lnTo>
                  <a:lnTo>
                    <a:pt x="1178" y="499"/>
                  </a:lnTo>
                  <a:lnTo>
                    <a:pt x="1180" y="499"/>
                  </a:lnTo>
                  <a:lnTo>
                    <a:pt x="1185" y="504"/>
                  </a:lnTo>
                  <a:lnTo>
                    <a:pt x="1187" y="504"/>
                  </a:lnTo>
                  <a:lnTo>
                    <a:pt x="1192" y="504"/>
                  </a:lnTo>
                  <a:lnTo>
                    <a:pt x="1199" y="506"/>
                  </a:lnTo>
                  <a:lnTo>
                    <a:pt x="1206" y="514"/>
                  </a:lnTo>
                  <a:lnTo>
                    <a:pt x="1216" y="518"/>
                  </a:lnTo>
                  <a:lnTo>
                    <a:pt x="1223" y="521"/>
                  </a:lnTo>
                  <a:lnTo>
                    <a:pt x="1235" y="528"/>
                  </a:lnTo>
                  <a:lnTo>
                    <a:pt x="1235" y="532"/>
                  </a:lnTo>
                  <a:lnTo>
                    <a:pt x="1237" y="532"/>
                  </a:lnTo>
                  <a:lnTo>
                    <a:pt x="1242" y="540"/>
                  </a:lnTo>
                  <a:lnTo>
                    <a:pt x="1249" y="542"/>
                  </a:lnTo>
                  <a:lnTo>
                    <a:pt x="1253" y="542"/>
                  </a:lnTo>
                  <a:lnTo>
                    <a:pt x="1256" y="547"/>
                  </a:lnTo>
                  <a:lnTo>
                    <a:pt x="1263" y="549"/>
                  </a:lnTo>
                  <a:lnTo>
                    <a:pt x="1270" y="554"/>
                  </a:lnTo>
                  <a:lnTo>
                    <a:pt x="1275" y="554"/>
                  </a:lnTo>
                  <a:lnTo>
                    <a:pt x="1277" y="554"/>
                  </a:lnTo>
                  <a:lnTo>
                    <a:pt x="1282" y="556"/>
                  </a:lnTo>
                  <a:lnTo>
                    <a:pt x="1289" y="561"/>
                  </a:lnTo>
                  <a:lnTo>
                    <a:pt x="1291" y="561"/>
                  </a:lnTo>
                  <a:lnTo>
                    <a:pt x="1296" y="561"/>
                  </a:lnTo>
                  <a:lnTo>
                    <a:pt x="1303" y="563"/>
                  </a:lnTo>
                  <a:lnTo>
                    <a:pt x="1310" y="568"/>
                  </a:lnTo>
                  <a:lnTo>
                    <a:pt x="1313" y="568"/>
                  </a:lnTo>
                  <a:lnTo>
                    <a:pt x="1317" y="570"/>
                  </a:lnTo>
                  <a:lnTo>
                    <a:pt x="1320" y="575"/>
                  </a:lnTo>
                  <a:lnTo>
                    <a:pt x="1332" y="577"/>
                  </a:lnTo>
                  <a:lnTo>
                    <a:pt x="1334" y="577"/>
                  </a:lnTo>
                  <a:lnTo>
                    <a:pt x="1339" y="582"/>
                  </a:lnTo>
                  <a:lnTo>
                    <a:pt x="1339" y="589"/>
                  </a:lnTo>
                  <a:lnTo>
                    <a:pt x="1341" y="592"/>
                  </a:lnTo>
                  <a:lnTo>
                    <a:pt x="1346" y="599"/>
                  </a:lnTo>
                  <a:lnTo>
                    <a:pt x="1348" y="599"/>
                  </a:lnTo>
                  <a:lnTo>
                    <a:pt x="1348" y="603"/>
                  </a:lnTo>
                  <a:lnTo>
                    <a:pt x="1353" y="606"/>
                  </a:lnTo>
                  <a:lnTo>
                    <a:pt x="1353" y="611"/>
                  </a:lnTo>
                  <a:lnTo>
                    <a:pt x="1355" y="611"/>
                  </a:lnTo>
                  <a:lnTo>
                    <a:pt x="1360" y="613"/>
                  </a:lnTo>
                  <a:lnTo>
                    <a:pt x="1362" y="618"/>
                  </a:lnTo>
                  <a:lnTo>
                    <a:pt x="1367" y="620"/>
                  </a:lnTo>
                  <a:lnTo>
                    <a:pt x="1367" y="625"/>
                  </a:lnTo>
                  <a:lnTo>
                    <a:pt x="1369" y="625"/>
                  </a:lnTo>
                  <a:lnTo>
                    <a:pt x="1374" y="632"/>
                  </a:lnTo>
                  <a:lnTo>
                    <a:pt x="1376" y="632"/>
                  </a:lnTo>
                  <a:lnTo>
                    <a:pt x="1384" y="634"/>
                  </a:lnTo>
                  <a:lnTo>
                    <a:pt x="1388" y="639"/>
                  </a:lnTo>
                  <a:lnTo>
                    <a:pt x="1391" y="641"/>
                  </a:lnTo>
                  <a:lnTo>
                    <a:pt x="1395" y="646"/>
                  </a:lnTo>
                  <a:lnTo>
                    <a:pt x="1395" y="648"/>
                  </a:lnTo>
                  <a:lnTo>
                    <a:pt x="1395" y="653"/>
                  </a:lnTo>
                  <a:lnTo>
                    <a:pt x="1398" y="653"/>
                  </a:lnTo>
                  <a:lnTo>
                    <a:pt x="1398" y="660"/>
                  </a:lnTo>
                  <a:lnTo>
                    <a:pt x="1398" y="663"/>
                  </a:lnTo>
                  <a:lnTo>
                    <a:pt x="1398" y="670"/>
                  </a:lnTo>
                  <a:lnTo>
                    <a:pt x="1398" y="675"/>
                  </a:lnTo>
                  <a:lnTo>
                    <a:pt x="1398" y="682"/>
                  </a:lnTo>
                  <a:lnTo>
                    <a:pt x="1395" y="684"/>
                  </a:lnTo>
                  <a:lnTo>
                    <a:pt x="1391" y="689"/>
                  </a:lnTo>
                  <a:lnTo>
                    <a:pt x="1388" y="689"/>
                  </a:lnTo>
                  <a:lnTo>
                    <a:pt x="1388" y="696"/>
                  </a:lnTo>
                  <a:lnTo>
                    <a:pt x="1388" y="698"/>
                  </a:lnTo>
                  <a:lnTo>
                    <a:pt x="1388" y="703"/>
                  </a:lnTo>
                  <a:lnTo>
                    <a:pt x="1391" y="705"/>
                  </a:lnTo>
                  <a:lnTo>
                    <a:pt x="1388" y="712"/>
                  </a:lnTo>
                  <a:lnTo>
                    <a:pt x="1388" y="717"/>
                  </a:lnTo>
                  <a:lnTo>
                    <a:pt x="1388" y="719"/>
                  </a:lnTo>
                  <a:lnTo>
                    <a:pt x="1391" y="724"/>
                  </a:lnTo>
                  <a:lnTo>
                    <a:pt x="1395" y="731"/>
                  </a:lnTo>
                  <a:lnTo>
                    <a:pt x="1398" y="734"/>
                  </a:lnTo>
                  <a:lnTo>
                    <a:pt x="1403" y="738"/>
                  </a:lnTo>
                  <a:lnTo>
                    <a:pt x="1403" y="741"/>
                  </a:lnTo>
                  <a:lnTo>
                    <a:pt x="1403" y="746"/>
                  </a:lnTo>
                  <a:lnTo>
                    <a:pt x="1398" y="753"/>
                  </a:lnTo>
                  <a:lnTo>
                    <a:pt x="1398" y="755"/>
                  </a:lnTo>
                  <a:lnTo>
                    <a:pt x="1398" y="762"/>
                  </a:lnTo>
                  <a:lnTo>
                    <a:pt x="1398" y="767"/>
                  </a:lnTo>
                  <a:lnTo>
                    <a:pt x="1398" y="769"/>
                  </a:lnTo>
                  <a:lnTo>
                    <a:pt x="1398" y="774"/>
                  </a:lnTo>
                  <a:lnTo>
                    <a:pt x="1398" y="781"/>
                  </a:lnTo>
                  <a:lnTo>
                    <a:pt x="1398" y="788"/>
                  </a:lnTo>
                  <a:lnTo>
                    <a:pt x="1398" y="791"/>
                  </a:lnTo>
                  <a:lnTo>
                    <a:pt x="1405" y="798"/>
                  </a:lnTo>
                  <a:lnTo>
                    <a:pt x="1410" y="802"/>
                  </a:lnTo>
                  <a:lnTo>
                    <a:pt x="1412" y="809"/>
                  </a:lnTo>
                  <a:lnTo>
                    <a:pt x="1412" y="812"/>
                  </a:lnTo>
                  <a:lnTo>
                    <a:pt x="1412" y="817"/>
                  </a:lnTo>
                  <a:lnTo>
                    <a:pt x="1412" y="819"/>
                  </a:lnTo>
                  <a:lnTo>
                    <a:pt x="1412" y="824"/>
                  </a:lnTo>
                  <a:lnTo>
                    <a:pt x="1412" y="826"/>
                  </a:lnTo>
                  <a:lnTo>
                    <a:pt x="1419" y="831"/>
                  </a:lnTo>
                  <a:lnTo>
                    <a:pt x="1424" y="838"/>
                  </a:lnTo>
                  <a:lnTo>
                    <a:pt x="1419" y="840"/>
                  </a:lnTo>
                  <a:lnTo>
                    <a:pt x="1424" y="845"/>
                  </a:lnTo>
                  <a:lnTo>
                    <a:pt x="1424" y="847"/>
                  </a:lnTo>
                  <a:lnTo>
                    <a:pt x="1424" y="854"/>
                  </a:lnTo>
                  <a:lnTo>
                    <a:pt x="1424" y="859"/>
                  </a:lnTo>
                  <a:lnTo>
                    <a:pt x="1426" y="866"/>
                  </a:lnTo>
                  <a:lnTo>
                    <a:pt x="1431" y="866"/>
                  </a:lnTo>
                  <a:lnTo>
                    <a:pt x="1433" y="869"/>
                  </a:lnTo>
                  <a:lnTo>
                    <a:pt x="1438" y="873"/>
                  </a:lnTo>
                  <a:lnTo>
                    <a:pt x="1438" y="876"/>
                  </a:lnTo>
                  <a:lnTo>
                    <a:pt x="1438" y="880"/>
                  </a:lnTo>
                  <a:lnTo>
                    <a:pt x="1438" y="888"/>
                  </a:lnTo>
                  <a:lnTo>
                    <a:pt x="1431" y="890"/>
                  </a:lnTo>
                  <a:lnTo>
                    <a:pt x="1431" y="895"/>
                  </a:lnTo>
                  <a:lnTo>
                    <a:pt x="1431" y="897"/>
                  </a:lnTo>
                  <a:lnTo>
                    <a:pt x="1433" y="902"/>
                  </a:lnTo>
                  <a:lnTo>
                    <a:pt x="1438" y="902"/>
                  </a:lnTo>
                  <a:lnTo>
                    <a:pt x="1440" y="904"/>
                  </a:lnTo>
                  <a:lnTo>
                    <a:pt x="1440" y="911"/>
                  </a:lnTo>
                  <a:lnTo>
                    <a:pt x="1440" y="918"/>
                  </a:lnTo>
                  <a:lnTo>
                    <a:pt x="1440" y="923"/>
                  </a:lnTo>
                  <a:lnTo>
                    <a:pt x="1438" y="930"/>
                  </a:lnTo>
                  <a:lnTo>
                    <a:pt x="1438" y="933"/>
                  </a:lnTo>
                  <a:lnTo>
                    <a:pt x="1433" y="937"/>
                  </a:lnTo>
                  <a:lnTo>
                    <a:pt x="1433" y="940"/>
                  </a:lnTo>
                  <a:lnTo>
                    <a:pt x="1433" y="952"/>
                  </a:lnTo>
                  <a:lnTo>
                    <a:pt x="1431" y="952"/>
                  </a:lnTo>
                  <a:lnTo>
                    <a:pt x="1426" y="959"/>
                  </a:lnTo>
                  <a:lnTo>
                    <a:pt x="1424" y="961"/>
                  </a:lnTo>
                  <a:lnTo>
                    <a:pt x="1419" y="966"/>
                  </a:lnTo>
                  <a:lnTo>
                    <a:pt x="1419" y="968"/>
                  </a:lnTo>
                  <a:lnTo>
                    <a:pt x="1417" y="973"/>
                  </a:lnTo>
                  <a:lnTo>
                    <a:pt x="1412" y="980"/>
                  </a:lnTo>
                  <a:lnTo>
                    <a:pt x="1405" y="980"/>
                  </a:lnTo>
                  <a:lnTo>
                    <a:pt x="1398" y="980"/>
                  </a:lnTo>
                  <a:lnTo>
                    <a:pt x="1395" y="982"/>
                  </a:lnTo>
                  <a:lnTo>
                    <a:pt x="1391" y="982"/>
                  </a:lnTo>
                  <a:lnTo>
                    <a:pt x="1384" y="982"/>
                  </a:lnTo>
                  <a:lnTo>
                    <a:pt x="1374" y="982"/>
                  </a:lnTo>
                  <a:lnTo>
                    <a:pt x="1369" y="982"/>
                  </a:lnTo>
                  <a:lnTo>
                    <a:pt x="1367" y="982"/>
                  </a:lnTo>
                  <a:lnTo>
                    <a:pt x="1360" y="987"/>
                  </a:lnTo>
                  <a:lnTo>
                    <a:pt x="1353" y="982"/>
                  </a:lnTo>
                  <a:lnTo>
                    <a:pt x="1346" y="987"/>
                  </a:lnTo>
                  <a:lnTo>
                    <a:pt x="1339" y="987"/>
                  </a:lnTo>
                  <a:lnTo>
                    <a:pt x="1332" y="987"/>
                  </a:lnTo>
                  <a:lnTo>
                    <a:pt x="1324" y="987"/>
                  </a:lnTo>
                  <a:lnTo>
                    <a:pt x="1320" y="987"/>
                  </a:lnTo>
                  <a:lnTo>
                    <a:pt x="1310" y="989"/>
                  </a:lnTo>
                  <a:lnTo>
                    <a:pt x="1306" y="994"/>
                  </a:lnTo>
                  <a:lnTo>
                    <a:pt x="1303" y="994"/>
                  </a:lnTo>
                  <a:lnTo>
                    <a:pt x="1298" y="996"/>
                  </a:lnTo>
                  <a:lnTo>
                    <a:pt x="1296" y="996"/>
                  </a:lnTo>
                  <a:lnTo>
                    <a:pt x="1289" y="1001"/>
                  </a:lnTo>
                  <a:lnTo>
                    <a:pt x="1282" y="1008"/>
                  </a:lnTo>
                  <a:lnTo>
                    <a:pt x="1277" y="1011"/>
                  </a:lnTo>
                  <a:lnTo>
                    <a:pt x="1275" y="1015"/>
                  </a:lnTo>
                  <a:lnTo>
                    <a:pt x="1268" y="1018"/>
                  </a:lnTo>
                  <a:lnTo>
                    <a:pt x="1263" y="1023"/>
                  </a:lnTo>
                  <a:lnTo>
                    <a:pt x="1261" y="1025"/>
                  </a:lnTo>
                  <a:lnTo>
                    <a:pt x="1256" y="1030"/>
                  </a:lnTo>
                  <a:lnTo>
                    <a:pt x="1249" y="1032"/>
                  </a:lnTo>
                  <a:lnTo>
                    <a:pt x="1246" y="1037"/>
                  </a:lnTo>
                  <a:lnTo>
                    <a:pt x="1242" y="1039"/>
                  </a:lnTo>
                  <a:lnTo>
                    <a:pt x="1235" y="1046"/>
                  </a:lnTo>
                  <a:lnTo>
                    <a:pt x="1230" y="1051"/>
                  </a:lnTo>
                  <a:lnTo>
                    <a:pt x="1227" y="1058"/>
                  </a:lnTo>
                  <a:lnTo>
                    <a:pt x="1223" y="1060"/>
                  </a:lnTo>
                  <a:lnTo>
                    <a:pt x="1209" y="1068"/>
                  </a:lnTo>
                  <a:lnTo>
                    <a:pt x="1206" y="1072"/>
                  </a:lnTo>
                  <a:lnTo>
                    <a:pt x="1201" y="1075"/>
                  </a:lnTo>
                  <a:lnTo>
                    <a:pt x="1199" y="1079"/>
                  </a:lnTo>
                  <a:lnTo>
                    <a:pt x="1192" y="1082"/>
                  </a:lnTo>
                  <a:lnTo>
                    <a:pt x="1185" y="1086"/>
                  </a:lnTo>
                  <a:lnTo>
                    <a:pt x="1180" y="1086"/>
                  </a:lnTo>
                  <a:lnTo>
                    <a:pt x="1178" y="1089"/>
                  </a:lnTo>
                  <a:lnTo>
                    <a:pt x="1171" y="1094"/>
                  </a:lnTo>
                  <a:lnTo>
                    <a:pt x="1171" y="1096"/>
                  </a:lnTo>
                  <a:lnTo>
                    <a:pt x="1164" y="1108"/>
                  </a:lnTo>
                  <a:lnTo>
                    <a:pt x="1156" y="1108"/>
                  </a:lnTo>
                  <a:lnTo>
                    <a:pt x="1152" y="1110"/>
                  </a:lnTo>
                  <a:lnTo>
                    <a:pt x="1145" y="1117"/>
                  </a:lnTo>
                  <a:lnTo>
                    <a:pt x="1142" y="1122"/>
                  </a:lnTo>
                  <a:lnTo>
                    <a:pt x="1142" y="1124"/>
                  </a:lnTo>
                  <a:lnTo>
                    <a:pt x="1135" y="1131"/>
                  </a:lnTo>
                  <a:lnTo>
                    <a:pt x="1128" y="1136"/>
                  </a:lnTo>
                  <a:lnTo>
                    <a:pt x="1123" y="1143"/>
                  </a:lnTo>
                  <a:lnTo>
                    <a:pt x="1123" y="1146"/>
                  </a:lnTo>
                  <a:lnTo>
                    <a:pt x="1121" y="1150"/>
                  </a:lnTo>
                  <a:lnTo>
                    <a:pt x="1116" y="1153"/>
                  </a:lnTo>
                  <a:lnTo>
                    <a:pt x="1114" y="1157"/>
                  </a:lnTo>
                  <a:lnTo>
                    <a:pt x="1109" y="1157"/>
                  </a:lnTo>
                  <a:lnTo>
                    <a:pt x="1109" y="1160"/>
                  </a:lnTo>
                  <a:lnTo>
                    <a:pt x="1102" y="1165"/>
                  </a:lnTo>
                  <a:lnTo>
                    <a:pt x="1102" y="1167"/>
                  </a:lnTo>
                  <a:lnTo>
                    <a:pt x="1095" y="1172"/>
                  </a:lnTo>
                  <a:lnTo>
                    <a:pt x="1095" y="1174"/>
                  </a:lnTo>
                  <a:lnTo>
                    <a:pt x="1093" y="1179"/>
                  </a:lnTo>
                  <a:lnTo>
                    <a:pt x="1088" y="1181"/>
                  </a:lnTo>
                  <a:lnTo>
                    <a:pt x="1086" y="1186"/>
                  </a:lnTo>
                  <a:lnTo>
                    <a:pt x="1078" y="1188"/>
                  </a:lnTo>
                  <a:lnTo>
                    <a:pt x="1078" y="1193"/>
                  </a:lnTo>
                  <a:lnTo>
                    <a:pt x="1074" y="1195"/>
                  </a:lnTo>
                  <a:lnTo>
                    <a:pt x="1071" y="1200"/>
                  </a:lnTo>
                  <a:lnTo>
                    <a:pt x="1067" y="1207"/>
                  </a:lnTo>
                  <a:lnTo>
                    <a:pt x="1060" y="1210"/>
                  </a:lnTo>
                  <a:lnTo>
                    <a:pt x="1057" y="1214"/>
                  </a:lnTo>
                  <a:lnTo>
                    <a:pt x="1057" y="1217"/>
                  </a:lnTo>
                  <a:lnTo>
                    <a:pt x="1052" y="1221"/>
                  </a:lnTo>
                  <a:lnTo>
                    <a:pt x="1050" y="1224"/>
                  </a:lnTo>
                  <a:lnTo>
                    <a:pt x="1045" y="1228"/>
                  </a:lnTo>
                  <a:lnTo>
                    <a:pt x="1043" y="1236"/>
                  </a:lnTo>
                  <a:lnTo>
                    <a:pt x="1036" y="1243"/>
                  </a:lnTo>
                  <a:lnTo>
                    <a:pt x="1029" y="1250"/>
                  </a:lnTo>
                  <a:lnTo>
                    <a:pt x="1022" y="1257"/>
                  </a:lnTo>
                  <a:lnTo>
                    <a:pt x="1017" y="1259"/>
                  </a:lnTo>
                  <a:lnTo>
                    <a:pt x="1015" y="1259"/>
                  </a:lnTo>
                  <a:lnTo>
                    <a:pt x="1010" y="1266"/>
                  </a:lnTo>
                  <a:lnTo>
                    <a:pt x="1007" y="1271"/>
                  </a:lnTo>
                  <a:lnTo>
                    <a:pt x="1003" y="1271"/>
                  </a:lnTo>
                  <a:lnTo>
                    <a:pt x="1003" y="1273"/>
                  </a:lnTo>
                  <a:lnTo>
                    <a:pt x="996" y="1278"/>
                  </a:lnTo>
                  <a:lnTo>
                    <a:pt x="993" y="1281"/>
                  </a:lnTo>
                  <a:lnTo>
                    <a:pt x="986" y="1288"/>
                  </a:lnTo>
                  <a:lnTo>
                    <a:pt x="981" y="1292"/>
                  </a:lnTo>
                  <a:lnTo>
                    <a:pt x="979" y="1292"/>
                  </a:lnTo>
                  <a:lnTo>
                    <a:pt x="974" y="1300"/>
                  </a:lnTo>
                  <a:lnTo>
                    <a:pt x="972" y="1302"/>
                  </a:lnTo>
                  <a:lnTo>
                    <a:pt x="967" y="1307"/>
                  </a:lnTo>
                  <a:lnTo>
                    <a:pt x="965" y="1309"/>
                  </a:lnTo>
                  <a:lnTo>
                    <a:pt x="960" y="1309"/>
                  </a:lnTo>
                  <a:lnTo>
                    <a:pt x="953" y="1316"/>
                  </a:lnTo>
                  <a:lnTo>
                    <a:pt x="951" y="1316"/>
                  </a:lnTo>
                  <a:lnTo>
                    <a:pt x="944" y="1321"/>
                  </a:lnTo>
                  <a:lnTo>
                    <a:pt x="939" y="1328"/>
                  </a:lnTo>
                  <a:lnTo>
                    <a:pt x="937" y="1330"/>
                  </a:lnTo>
                  <a:lnTo>
                    <a:pt x="932" y="1335"/>
                  </a:lnTo>
                  <a:lnTo>
                    <a:pt x="929" y="1337"/>
                  </a:lnTo>
                  <a:lnTo>
                    <a:pt x="925" y="1342"/>
                  </a:lnTo>
                  <a:lnTo>
                    <a:pt x="915" y="1349"/>
                  </a:lnTo>
                  <a:lnTo>
                    <a:pt x="908" y="1356"/>
                  </a:lnTo>
                  <a:lnTo>
                    <a:pt x="903" y="1356"/>
                  </a:lnTo>
                  <a:lnTo>
                    <a:pt x="901" y="1359"/>
                  </a:lnTo>
                  <a:lnTo>
                    <a:pt x="889" y="1366"/>
                  </a:lnTo>
                  <a:lnTo>
                    <a:pt x="887" y="1366"/>
                  </a:lnTo>
                  <a:lnTo>
                    <a:pt x="880" y="1373"/>
                  </a:lnTo>
                  <a:lnTo>
                    <a:pt x="875" y="1373"/>
                  </a:lnTo>
                  <a:lnTo>
                    <a:pt x="873" y="1373"/>
                  </a:lnTo>
                  <a:lnTo>
                    <a:pt x="868" y="1378"/>
                  </a:lnTo>
                  <a:lnTo>
                    <a:pt x="861" y="1380"/>
                  </a:lnTo>
                  <a:lnTo>
                    <a:pt x="858" y="1385"/>
                  </a:lnTo>
                  <a:lnTo>
                    <a:pt x="851" y="1387"/>
                  </a:lnTo>
                  <a:lnTo>
                    <a:pt x="847" y="1387"/>
                  </a:lnTo>
                  <a:lnTo>
                    <a:pt x="844" y="1392"/>
                  </a:lnTo>
                  <a:lnTo>
                    <a:pt x="837" y="1394"/>
                  </a:lnTo>
                  <a:lnTo>
                    <a:pt x="832" y="1399"/>
                  </a:lnTo>
                  <a:lnTo>
                    <a:pt x="816" y="1394"/>
                  </a:lnTo>
                  <a:lnTo>
                    <a:pt x="811" y="1394"/>
                  </a:lnTo>
                  <a:lnTo>
                    <a:pt x="809" y="1394"/>
                  </a:lnTo>
                  <a:lnTo>
                    <a:pt x="804" y="1394"/>
                  </a:lnTo>
                  <a:lnTo>
                    <a:pt x="802" y="1394"/>
                  </a:lnTo>
                  <a:lnTo>
                    <a:pt x="797" y="1394"/>
                  </a:lnTo>
                  <a:lnTo>
                    <a:pt x="795" y="1394"/>
                  </a:lnTo>
                  <a:lnTo>
                    <a:pt x="790" y="1394"/>
                  </a:lnTo>
                  <a:lnTo>
                    <a:pt x="787" y="1392"/>
                  </a:lnTo>
                  <a:lnTo>
                    <a:pt x="780" y="1392"/>
                  </a:lnTo>
                  <a:lnTo>
                    <a:pt x="769" y="1387"/>
                  </a:lnTo>
                  <a:lnTo>
                    <a:pt x="761" y="1387"/>
                  </a:lnTo>
                  <a:lnTo>
                    <a:pt x="759" y="1387"/>
                  </a:lnTo>
                  <a:lnTo>
                    <a:pt x="754" y="1387"/>
                  </a:lnTo>
                  <a:lnTo>
                    <a:pt x="752" y="1387"/>
                  </a:lnTo>
                  <a:lnTo>
                    <a:pt x="747" y="1385"/>
                  </a:lnTo>
                  <a:lnTo>
                    <a:pt x="745" y="1385"/>
                  </a:lnTo>
                  <a:lnTo>
                    <a:pt x="738" y="1385"/>
                  </a:lnTo>
                  <a:lnTo>
                    <a:pt x="738" y="1385"/>
                  </a:lnTo>
                  <a:close/>
                </a:path>
              </a:pathLst>
            </a:custGeom>
            <a:solidFill>
              <a:schemeClr val="tx2">
                <a:lumMod val="50000"/>
              </a:schemeClr>
            </a:solidFill>
            <a:ln w="1428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4" name="Freeform 74"/>
            <p:cNvSpPr>
              <a:spLocks/>
            </p:cNvSpPr>
            <p:nvPr/>
          </p:nvSpPr>
          <p:spPr bwMode="auto">
            <a:xfrm>
              <a:off x="3460" y="2992"/>
              <a:ext cx="1629" cy="1184"/>
            </a:xfrm>
            <a:custGeom>
              <a:avLst/>
              <a:gdLst>
                <a:gd name="T0" fmla="*/ 1312 w 1629"/>
                <a:gd name="T1" fmla="*/ 1099 h 1184"/>
                <a:gd name="T2" fmla="*/ 1286 w 1629"/>
                <a:gd name="T3" fmla="*/ 1070 h 1184"/>
                <a:gd name="T4" fmla="*/ 1251 w 1629"/>
                <a:gd name="T5" fmla="*/ 1030 h 1184"/>
                <a:gd name="T6" fmla="*/ 1215 w 1629"/>
                <a:gd name="T7" fmla="*/ 992 h 1184"/>
                <a:gd name="T8" fmla="*/ 1159 w 1629"/>
                <a:gd name="T9" fmla="*/ 1002 h 1184"/>
                <a:gd name="T10" fmla="*/ 1114 w 1629"/>
                <a:gd name="T11" fmla="*/ 1021 h 1184"/>
                <a:gd name="T12" fmla="*/ 1073 w 1629"/>
                <a:gd name="T13" fmla="*/ 1042 h 1184"/>
                <a:gd name="T14" fmla="*/ 1017 w 1629"/>
                <a:gd name="T15" fmla="*/ 1023 h 1184"/>
                <a:gd name="T16" fmla="*/ 995 w 1629"/>
                <a:gd name="T17" fmla="*/ 1006 h 1184"/>
                <a:gd name="T18" fmla="*/ 1010 w 1629"/>
                <a:gd name="T19" fmla="*/ 978 h 1184"/>
                <a:gd name="T20" fmla="*/ 1002 w 1629"/>
                <a:gd name="T21" fmla="*/ 950 h 1184"/>
                <a:gd name="T22" fmla="*/ 967 w 1629"/>
                <a:gd name="T23" fmla="*/ 924 h 1184"/>
                <a:gd name="T24" fmla="*/ 927 w 1629"/>
                <a:gd name="T25" fmla="*/ 902 h 1184"/>
                <a:gd name="T26" fmla="*/ 889 w 1629"/>
                <a:gd name="T27" fmla="*/ 886 h 1184"/>
                <a:gd name="T28" fmla="*/ 853 w 1629"/>
                <a:gd name="T29" fmla="*/ 874 h 1184"/>
                <a:gd name="T30" fmla="*/ 811 w 1629"/>
                <a:gd name="T31" fmla="*/ 872 h 1184"/>
                <a:gd name="T32" fmla="*/ 775 w 1629"/>
                <a:gd name="T33" fmla="*/ 893 h 1184"/>
                <a:gd name="T34" fmla="*/ 742 w 1629"/>
                <a:gd name="T35" fmla="*/ 902 h 1184"/>
                <a:gd name="T36" fmla="*/ 768 w 1629"/>
                <a:gd name="T37" fmla="*/ 928 h 1184"/>
                <a:gd name="T38" fmla="*/ 742 w 1629"/>
                <a:gd name="T39" fmla="*/ 952 h 1184"/>
                <a:gd name="T40" fmla="*/ 693 w 1629"/>
                <a:gd name="T41" fmla="*/ 964 h 1184"/>
                <a:gd name="T42" fmla="*/ 650 w 1629"/>
                <a:gd name="T43" fmla="*/ 973 h 1184"/>
                <a:gd name="T44" fmla="*/ 619 w 1629"/>
                <a:gd name="T45" fmla="*/ 966 h 1184"/>
                <a:gd name="T46" fmla="*/ 591 w 1629"/>
                <a:gd name="T47" fmla="*/ 985 h 1184"/>
                <a:gd name="T48" fmla="*/ 565 w 1629"/>
                <a:gd name="T49" fmla="*/ 1014 h 1184"/>
                <a:gd name="T50" fmla="*/ 529 w 1629"/>
                <a:gd name="T51" fmla="*/ 1021 h 1184"/>
                <a:gd name="T52" fmla="*/ 501 w 1629"/>
                <a:gd name="T53" fmla="*/ 980 h 1184"/>
                <a:gd name="T54" fmla="*/ 487 w 1629"/>
                <a:gd name="T55" fmla="*/ 938 h 1184"/>
                <a:gd name="T56" fmla="*/ 437 w 1629"/>
                <a:gd name="T57" fmla="*/ 964 h 1184"/>
                <a:gd name="T58" fmla="*/ 395 w 1629"/>
                <a:gd name="T59" fmla="*/ 1002 h 1184"/>
                <a:gd name="T60" fmla="*/ 324 w 1629"/>
                <a:gd name="T61" fmla="*/ 999 h 1184"/>
                <a:gd name="T62" fmla="*/ 309 w 1629"/>
                <a:gd name="T63" fmla="*/ 1087 h 1184"/>
                <a:gd name="T64" fmla="*/ 255 w 1629"/>
                <a:gd name="T65" fmla="*/ 1108 h 1184"/>
                <a:gd name="T66" fmla="*/ 210 w 1629"/>
                <a:gd name="T67" fmla="*/ 1056 h 1184"/>
                <a:gd name="T68" fmla="*/ 217 w 1629"/>
                <a:gd name="T69" fmla="*/ 992 h 1184"/>
                <a:gd name="T70" fmla="*/ 246 w 1629"/>
                <a:gd name="T71" fmla="*/ 931 h 1184"/>
                <a:gd name="T72" fmla="*/ 198 w 1629"/>
                <a:gd name="T73" fmla="*/ 881 h 1184"/>
                <a:gd name="T74" fmla="*/ 89 w 1629"/>
                <a:gd name="T75" fmla="*/ 888 h 1184"/>
                <a:gd name="T76" fmla="*/ 14 w 1629"/>
                <a:gd name="T77" fmla="*/ 810 h 1184"/>
                <a:gd name="T78" fmla="*/ 54 w 1629"/>
                <a:gd name="T79" fmla="*/ 786 h 1184"/>
                <a:gd name="T80" fmla="*/ 56 w 1629"/>
                <a:gd name="T81" fmla="*/ 729 h 1184"/>
                <a:gd name="T82" fmla="*/ 125 w 1629"/>
                <a:gd name="T83" fmla="*/ 687 h 1184"/>
                <a:gd name="T84" fmla="*/ 191 w 1629"/>
                <a:gd name="T85" fmla="*/ 623 h 1184"/>
                <a:gd name="T86" fmla="*/ 220 w 1629"/>
                <a:gd name="T87" fmla="*/ 509 h 1184"/>
                <a:gd name="T88" fmla="*/ 160 w 1629"/>
                <a:gd name="T89" fmla="*/ 460 h 1184"/>
                <a:gd name="T90" fmla="*/ 156 w 1629"/>
                <a:gd name="T91" fmla="*/ 341 h 1184"/>
                <a:gd name="T92" fmla="*/ 99 w 1629"/>
                <a:gd name="T93" fmla="*/ 121 h 1184"/>
                <a:gd name="T94" fmla="*/ 260 w 1629"/>
                <a:gd name="T95" fmla="*/ 128 h 1184"/>
                <a:gd name="T96" fmla="*/ 444 w 1629"/>
                <a:gd name="T97" fmla="*/ 211 h 1184"/>
                <a:gd name="T98" fmla="*/ 577 w 1629"/>
                <a:gd name="T99" fmla="*/ 263 h 1184"/>
                <a:gd name="T100" fmla="*/ 598 w 1629"/>
                <a:gd name="T101" fmla="*/ 228 h 1184"/>
                <a:gd name="T102" fmla="*/ 593 w 1629"/>
                <a:gd name="T103" fmla="*/ 55 h 1184"/>
                <a:gd name="T104" fmla="*/ 806 w 1629"/>
                <a:gd name="T105" fmla="*/ 43 h 1184"/>
                <a:gd name="T106" fmla="*/ 1064 w 1629"/>
                <a:gd name="T107" fmla="*/ 62 h 1184"/>
                <a:gd name="T108" fmla="*/ 1142 w 1629"/>
                <a:gd name="T109" fmla="*/ 176 h 1184"/>
                <a:gd name="T110" fmla="*/ 1099 w 1629"/>
                <a:gd name="T111" fmla="*/ 254 h 1184"/>
                <a:gd name="T112" fmla="*/ 1405 w 1629"/>
                <a:gd name="T113" fmla="*/ 221 h 1184"/>
                <a:gd name="T114" fmla="*/ 1596 w 1629"/>
                <a:gd name="T115" fmla="*/ 398 h 1184"/>
                <a:gd name="T116" fmla="*/ 1589 w 1629"/>
                <a:gd name="T117" fmla="*/ 637 h 1184"/>
                <a:gd name="T118" fmla="*/ 1459 w 1629"/>
                <a:gd name="T119" fmla="*/ 893 h 1184"/>
                <a:gd name="T120" fmla="*/ 1419 w 1629"/>
                <a:gd name="T121" fmla="*/ 1137 h 1184"/>
                <a:gd name="T122" fmla="*/ 1341 w 1629"/>
                <a:gd name="T123" fmla="*/ 1149 h 1184"/>
                <a:gd name="T124" fmla="*/ 1336 w 1629"/>
                <a:gd name="T125" fmla="*/ 1122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9" h="1184">
                  <a:moveTo>
                    <a:pt x="1336" y="1122"/>
                  </a:moveTo>
                  <a:lnTo>
                    <a:pt x="1334" y="1122"/>
                  </a:lnTo>
                  <a:lnTo>
                    <a:pt x="1334" y="1120"/>
                  </a:lnTo>
                  <a:lnTo>
                    <a:pt x="1329" y="1120"/>
                  </a:lnTo>
                  <a:lnTo>
                    <a:pt x="1327" y="1115"/>
                  </a:lnTo>
                  <a:lnTo>
                    <a:pt x="1322" y="1115"/>
                  </a:lnTo>
                  <a:lnTo>
                    <a:pt x="1319" y="1113"/>
                  </a:lnTo>
                  <a:lnTo>
                    <a:pt x="1319" y="1108"/>
                  </a:lnTo>
                  <a:lnTo>
                    <a:pt x="1315" y="1106"/>
                  </a:lnTo>
                  <a:lnTo>
                    <a:pt x="1312" y="1099"/>
                  </a:lnTo>
                  <a:lnTo>
                    <a:pt x="1308" y="1094"/>
                  </a:lnTo>
                  <a:lnTo>
                    <a:pt x="1308" y="1092"/>
                  </a:lnTo>
                  <a:lnTo>
                    <a:pt x="1305" y="1092"/>
                  </a:lnTo>
                  <a:lnTo>
                    <a:pt x="1305" y="1087"/>
                  </a:lnTo>
                  <a:lnTo>
                    <a:pt x="1301" y="1085"/>
                  </a:lnTo>
                  <a:lnTo>
                    <a:pt x="1298" y="1080"/>
                  </a:lnTo>
                  <a:lnTo>
                    <a:pt x="1293" y="1077"/>
                  </a:lnTo>
                  <a:lnTo>
                    <a:pt x="1293" y="1073"/>
                  </a:lnTo>
                  <a:lnTo>
                    <a:pt x="1291" y="1070"/>
                  </a:lnTo>
                  <a:lnTo>
                    <a:pt x="1286" y="1070"/>
                  </a:lnTo>
                  <a:lnTo>
                    <a:pt x="1284" y="1066"/>
                  </a:lnTo>
                  <a:lnTo>
                    <a:pt x="1279" y="1063"/>
                  </a:lnTo>
                  <a:lnTo>
                    <a:pt x="1277" y="1059"/>
                  </a:lnTo>
                  <a:lnTo>
                    <a:pt x="1272" y="1056"/>
                  </a:lnTo>
                  <a:lnTo>
                    <a:pt x="1270" y="1056"/>
                  </a:lnTo>
                  <a:lnTo>
                    <a:pt x="1265" y="1049"/>
                  </a:lnTo>
                  <a:lnTo>
                    <a:pt x="1263" y="1044"/>
                  </a:lnTo>
                  <a:lnTo>
                    <a:pt x="1258" y="1042"/>
                  </a:lnTo>
                  <a:lnTo>
                    <a:pt x="1256" y="1037"/>
                  </a:lnTo>
                  <a:lnTo>
                    <a:pt x="1251" y="1030"/>
                  </a:lnTo>
                  <a:lnTo>
                    <a:pt x="1244" y="1023"/>
                  </a:lnTo>
                  <a:lnTo>
                    <a:pt x="1241" y="1016"/>
                  </a:lnTo>
                  <a:lnTo>
                    <a:pt x="1234" y="1009"/>
                  </a:lnTo>
                  <a:lnTo>
                    <a:pt x="1234" y="1006"/>
                  </a:lnTo>
                  <a:lnTo>
                    <a:pt x="1230" y="999"/>
                  </a:lnTo>
                  <a:lnTo>
                    <a:pt x="1227" y="995"/>
                  </a:lnTo>
                  <a:lnTo>
                    <a:pt x="1227" y="992"/>
                  </a:lnTo>
                  <a:lnTo>
                    <a:pt x="1222" y="992"/>
                  </a:lnTo>
                  <a:lnTo>
                    <a:pt x="1220" y="992"/>
                  </a:lnTo>
                  <a:lnTo>
                    <a:pt x="1215" y="992"/>
                  </a:lnTo>
                  <a:lnTo>
                    <a:pt x="1213" y="992"/>
                  </a:lnTo>
                  <a:lnTo>
                    <a:pt x="1208" y="992"/>
                  </a:lnTo>
                  <a:lnTo>
                    <a:pt x="1201" y="992"/>
                  </a:lnTo>
                  <a:lnTo>
                    <a:pt x="1199" y="992"/>
                  </a:lnTo>
                  <a:lnTo>
                    <a:pt x="1192" y="992"/>
                  </a:lnTo>
                  <a:lnTo>
                    <a:pt x="1187" y="995"/>
                  </a:lnTo>
                  <a:lnTo>
                    <a:pt x="1180" y="995"/>
                  </a:lnTo>
                  <a:lnTo>
                    <a:pt x="1173" y="999"/>
                  </a:lnTo>
                  <a:lnTo>
                    <a:pt x="1163" y="1002"/>
                  </a:lnTo>
                  <a:lnTo>
                    <a:pt x="1159" y="1002"/>
                  </a:lnTo>
                  <a:lnTo>
                    <a:pt x="1152" y="1006"/>
                  </a:lnTo>
                  <a:lnTo>
                    <a:pt x="1149" y="1009"/>
                  </a:lnTo>
                  <a:lnTo>
                    <a:pt x="1142" y="1009"/>
                  </a:lnTo>
                  <a:lnTo>
                    <a:pt x="1137" y="1014"/>
                  </a:lnTo>
                  <a:lnTo>
                    <a:pt x="1135" y="1014"/>
                  </a:lnTo>
                  <a:lnTo>
                    <a:pt x="1130" y="1016"/>
                  </a:lnTo>
                  <a:lnTo>
                    <a:pt x="1123" y="1016"/>
                  </a:lnTo>
                  <a:lnTo>
                    <a:pt x="1121" y="1016"/>
                  </a:lnTo>
                  <a:lnTo>
                    <a:pt x="1116" y="1016"/>
                  </a:lnTo>
                  <a:lnTo>
                    <a:pt x="1114" y="1021"/>
                  </a:lnTo>
                  <a:lnTo>
                    <a:pt x="1109" y="1021"/>
                  </a:lnTo>
                  <a:lnTo>
                    <a:pt x="1107" y="1023"/>
                  </a:lnTo>
                  <a:lnTo>
                    <a:pt x="1102" y="1023"/>
                  </a:lnTo>
                  <a:lnTo>
                    <a:pt x="1095" y="1028"/>
                  </a:lnTo>
                  <a:lnTo>
                    <a:pt x="1092" y="1030"/>
                  </a:lnTo>
                  <a:lnTo>
                    <a:pt x="1088" y="1035"/>
                  </a:lnTo>
                  <a:lnTo>
                    <a:pt x="1085" y="1035"/>
                  </a:lnTo>
                  <a:lnTo>
                    <a:pt x="1081" y="1037"/>
                  </a:lnTo>
                  <a:lnTo>
                    <a:pt x="1073" y="1037"/>
                  </a:lnTo>
                  <a:lnTo>
                    <a:pt x="1073" y="1042"/>
                  </a:lnTo>
                  <a:lnTo>
                    <a:pt x="1071" y="1042"/>
                  </a:lnTo>
                  <a:lnTo>
                    <a:pt x="1064" y="1044"/>
                  </a:lnTo>
                  <a:lnTo>
                    <a:pt x="1057" y="1044"/>
                  </a:lnTo>
                  <a:lnTo>
                    <a:pt x="1050" y="1044"/>
                  </a:lnTo>
                  <a:lnTo>
                    <a:pt x="1038" y="1042"/>
                  </a:lnTo>
                  <a:lnTo>
                    <a:pt x="1036" y="1037"/>
                  </a:lnTo>
                  <a:lnTo>
                    <a:pt x="1031" y="1037"/>
                  </a:lnTo>
                  <a:lnTo>
                    <a:pt x="1029" y="1030"/>
                  </a:lnTo>
                  <a:lnTo>
                    <a:pt x="1024" y="1028"/>
                  </a:lnTo>
                  <a:lnTo>
                    <a:pt x="1017" y="1023"/>
                  </a:lnTo>
                  <a:lnTo>
                    <a:pt x="1014" y="1016"/>
                  </a:lnTo>
                  <a:lnTo>
                    <a:pt x="1010" y="1009"/>
                  </a:lnTo>
                  <a:lnTo>
                    <a:pt x="1007" y="1009"/>
                  </a:lnTo>
                  <a:lnTo>
                    <a:pt x="1002" y="1009"/>
                  </a:lnTo>
                  <a:lnTo>
                    <a:pt x="1000" y="1009"/>
                  </a:lnTo>
                  <a:lnTo>
                    <a:pt x="1000" y="1014"/>
                  </a:lnTo>
                  <a:lnTo>
                    <a:pt x="995" y="1014"/>
                  </a:lnTo>
                  <a:lnTo>
                    <a:pt x="995" y="1009"/>
                  </a:lnTo>
                  <a:lnTo>
                    <a:pt x="993" y="1006"/>
                  </a:lnTo>
                  <a:lnTo>
                    <a:pt x="995" y="1006"/>
                  </a:lnTo>
                  <a:lnTo>
                    <a:pt x="995" y="1002"/>
                  </a:lnTo>
                  <a:lnTo>
                    <a:pt x="995" y="999"/>
                  </a:lnTo>
                  <a:lnTo>
                    <a:pt x="1000" y="999"/>
                  </a:lnTo>
                  <a:lnTo>
                    <a:pt x="1000" y="995"/>
                  </a:lnTo>
                  <a:lnTo>
                    <a:pt x="1002" y="992"/>
                  </a:lnTo>
                  <a:lnTo>
                    <a:pt x="1002" y="988"/>
                  </a:lnTo>
                  <a:lnTo>
                    <a:pt x="1007" y="985"/>
                  </a:lnTo>
                  <a:lnTo>
                    <a:pt x="1007" y="980"/>
                  </a:lnTo>
                  <a:lnTo>
                    <a:pt x="1007" y="978"/>
                  </a:lnTo>
                  <a:lnTo>
                    <a:pt x="1010" y="978"/>
                  </a:lnTo>
                  <a:lnTo>
                    <a:pt x="1010" y="973"/>
                  </a:lnTo>
                  <a:lnTo>
                    <a:pt x="1010" y="971"/>
                  </a:lnTo>
                  <a:lnTo>
                    <a:pt x="1014" y="966"/>
                  </a:lnTo>
                  <a:lnTo>
                    <a:pt x="1014" y="964"/>
                  </a:lnTo>
                  <a:lnTo>
                    <a:pt x="1010" y="964"/>
                  </a:lnTo>
                  <a:lnTo>
                    <a:pt x="1010" y="959"/>
                  </a:lnTo>
                  <a:lnTo>
                    <a:pt x="1010" y="957"/>
                  </a:lnTo>
                  <a:lnTo>
                    <a:pt x="1007" y="957"/>
                  </a:lnTo>
                  <a:lnTo>
                    <a:pt x="1007" y="952"/>
                  </a:lnTo>
                  <a:lnTo>
                    <a:pt x="1002" y="950"/>
                  </a:lnTo>
                  <a:lnTo>
                    <a:pt x="1000" y="945"/>
                  </a:lnTo>
                  <a:lnTo>
                    <a:pt x="995" y="943"/>
                  </a:lnTo>
                  <a:lnTo>
                    <a:pt x="993" y="943"/>
                  </a:lnTo>
                  <a:lnTo>
                    <a:pt x="988" y="938"/>
                  </a:lnTo>
                  <a:lnTo>
                    <a:pt x="986" y="935"/>
                  </a:lnTo>
                  <a:lnTo>
                    <a:pt x="981" y="935"/>
                  </a:lnTo>
                  <a:lnTo>
                    <a:pt x="979" y="931"/>
                  </a:lnTo>
                  <a:lnTo>
                    <a:pt x="974" y="928"/>
                  </a:lnTo>
                  <a:lnTo>
                    <a:pt x="972" y="924"/>
                  </a:lnTo>
                  <a:lnTo>
                    <a:pt x="967" y="924"/>
                  </a:lnTo>
                  <a:lnTo>
                    <a:pt x="965" y="921"/>
                  </a:lnTo>
                  <a:lnTo>
                    <a:pt x="960" y="917"/>
                  </a:lnTo>
                  <a:lnTo>
                    <a:pt x="958" y="917"/>
                  </a:lnTo>
                  <a:lnTo>
                    <a:pt x="953" y="914"/>
                  </a:lnTo>
                  <a:lnTo>
                    <a:pt x="950" y="914"/>
                  </a:lnTo>
                  <a:lnTo>
                    <a:pt x="946" y="909"/>
                  </a:lnTo>
                  <a:lnTo>
                    <a:pt x="943" y="907"/>
                  </a:lnTo>
                  <a:lnTo>
                    <a:pt x="939" y="907"/>
                  </a:lnTo>
                  <a:lnTo>
                    <a:pt x="932" y="902"/>
                  </a:lnTo>
                  <a:lnTo>
                    <a:pt x="927" y="902"/>
                  </a:lnTo>
                  <a:lnTo>
                    <a:pt x="924" y="900"/>
                  </a:lnTo>
                  <a:lnTo>
                    <a:pt x="920" y="900"/>
                  </a:lnTo>
                  <a:lnTo>
                    <a:pt x="917" y="895"/>
                  </a:lnTo>
                  <a:lnTo>
                    <a:pt x="913" y="893"/>
                  </a:lnTo>
                  <a:lnTo>
                    <a:pt x="910" y="893"/>
                  </a:lnTo>
                  <a:lnTo>
                    <a:pt x="906" y="893"/>
                  </a:lnTo>
                  <a:lnTo>
                    <a:pt x="903" y="888"/>
                  </a:lnTo>
                  <a:lnTo>
                    <a:pt x="898" y="888"/>
                  </a:lnTo>
                  <a:lnTo>
                    <a:pt x="891" y="886"/>
                  </a:lnTo>
                  <a:lnTo>
                    <a:pt x="889" y="886"/>
                  </a:lnTo>
                  <a:lnTo>
                    <a:pt x="884" y="881"/>
                  </a:lnTo>
                  <a:lnTo>
                    <a:pt x="882" y="881"/>
                  </a:lnTo>
                  <a:lnTo>
                    <a:pt x="877" y="881"/>
                  </a:lnTo>
                  <a:lnTo>
                    <a:pt x="875" y="881"/>
                  </a:lnTo>
                  <a:lnTo>
                    <a:pt x="870" y="879"/>
                  </a:lnTo>
                  <a:lnTo>
                    <a:pt x="868" y="879"/>
                  </a:lnTo>
                  <a:lnTo>
                    <a:pt x="863" y="879"/>
                  </a:lnTo>
                  <a:lnTo>
                    <a:pt x="861" y="874"/>
                  </a:lnTo>
                  <a:lnTo>
                    <a:pt x="856" y="874"/>
                  </a:lnTo>
                  <a:lnTo>
                    <a:pt x="853" y="874"/>
                  </a:lnTo>
                  <a:lnTo>
                    <a:pt x="849" y="874"/>
                  </a:lnTo>
                  <a:lnTo>
                    <a:pt x="846" y="874"/>
                  </a:lnTo>
                  <a:lnTo>
                    <a:pt x="842" y="872"/>
                  </a:lnTo>
                  <a:lnTo>
                    <a:pt x="835" y="872"/>
                  </a:lnTo>
                  <a:lnTo>
                    <a:pt x="832" y="872"/>
                  </a:lnTo>
                  <a:lnTo>
                    <a:pt x="827" y="872"/>
                  </a:lnTo>
                  <a:lnTo>
                    <a:pt x="820" y="872"/>
                  </a:lnTo>
                  <a:lnTo>
                    <a:pt x="818" y="872"/>
                  </a:lnTo>
                  <a:lnTo>
                    <a:pt x="813" y="872"/>
                  </a:lnTo>
                  <a:lnTo>
                    <a:pt x="811" y="872"/>
                  </a:lnTo>
                  <a:lnTo>
                    <a:pt x="806" y="874"/>
                  </a:lnTo>
                  <a:lnTo>
                    <a:pt x="804" y="874"/>
                  </a:lnTo>
                  <a:lnTo>
                    <a:pt x="799" y="879"/>
                  </a:lnTo>
                  <a:lnTo>
                    <a:pt x="797" y="881"/>
                  </a:lnTo>
                  <a:lnTo>
                    <a:pt x="792" y="886"/>
                  </a:lnTo>
                  <a:lnTo>
                    <a:pt x="790" y="886"/>
                  </a:lnTo>
                  <a:lnTo>
                    <a:pt x="785" y="888"/>
                  </a:lnTo>
                  <a:lnTo>
                    <a:pt x="783" y="888"/>
                  </a:lnTo>
                  <a:lnTo>
                    <a:pt x="778" y="893"/>
                  </a:lnTo>
                  <a:lnTo>
                    <a:pt x="775" y="893"/>
                  </a:lnTo>
                  <a:lnTo>
                    <a:pt x="771" y="893"/>
                  </a:lnTo>
                  <a:lnTo>
                    <a:pt x="764" y="893"/>
                  </a:lnTo>
                  <a:lnTo>
                    <a:pt x="761" y="893"/>
                  </a:lnTo>
                  <a:lnTo>
                    <a:pt x="754" y="893"/>
                  </a:lnTo>
                  <a:lnTo>
                    <a:pt x="754" y="895"/>
                  </a:lnTo>
                  <a:lnTo>
                    <a:pt x="747" y="895"/>
                  </a:lnTo>
                  <a:lnTo>
                    <a:pt x="742" y="895"/>
                  </a:lnTo>
                  <a:lnTo>
                    <a:pt x="740" y="900"/>
                  </a:lnTo>
                  <a:lnTo>
                    <a:pt x="740" y="902"/>
                  </a:lnTo>
                  <a:lnTo>
                    <a:pt x="742" y="902"/>
                  </a:lnTo>
                  <a:lnTo>
                    <a:pt x="742" y="907"/>
                  </a:lnTo>
                  <a:lnTo>
                    <a:pt x="747" y="907"/>
                  </a:lnTo>
                  <a:lnTo>
                    <a:pt x="749" y="909"/>
                  </a:lnTo>
                  <a:lnTo>
                    <a:pt x="754" y="914"/>
                  </a:lnTo>
                  <a:lnTo>
                    <a:pt x="756" y="914"/>
                  </a:lnTo>
                  <a:lnTo>
                    <a:pt x="761" y="917"/>
                  </a:lnTo>
                  <a:lnTo>
                    <a:pt x="764" y="917"/>
                  </a:lnTo>
                  <a:lnTo>
                    <a:pt x="768" y="921"/>
                  </a:lnTo>
                  <a:lnTo>
                    <a:pt x="768" y="924"/>
                  </a:lnTo>
                  <a:lnTo>
                    <a:pt x="768" y="928"/>
                  </a:lnTo>
                  <a:lnTo>
                    <a:pt x="768" y="931"/>
                  </a:lnTo>
                  <a:lnTo>
                    <a:pt x="768" y="935"/>
                  </a:lnTo>
                  <a:lnTo>
                    <a:pt x="764" y="938"/>
                  </a:lnTo>
                  <a:lnTo>
                    <a:pt x="761" y="943"/>
                  </a:lnTo>
                  <a:lnTo>
                    <a:pt x="761" y="945"/>
                  </a:lnTo>
                  <a:lnTo>
                    <a:pt x="756" y="945"/>
                  </a:lnTo>
                  <a:lnTo>
                    <a:pt x="754" y="950"/>
                  </a:lnTo>
                  <a:lnTo>
                    <a:pt x="749" y="952"/>
                  </a:lnTo>
                  <a:lnTo>
                    <a:pt x="747" y="952"/>
                  </a:lnTo>
                  <a:lnTo>
                    <a:pt x="742" y="952"/>
                  </a:lnTo>
                  <a:lnTo>
                    <a:pt x="740" y="952"/>
                  </a:lnTo>
                  <a:lnTo>
                    <a:pt x="735" y="957"/>
                  </a:lnTo>
                  <a:lnTo>
                    <a:pt x="728" y="959"/>
                  </a:lnTo>
                  <a:lnTo>
                    <a:pt x="726" y="959"/>
                  </a:lnTo>
                  <a:lnTo>
                    <a:pt x="719" y="959"/>
                  </a:lnTo>
                  <a:lnTo>
                    <a:pt x="714" y="964"/>
                  </a:lnTo>
                  <a:lnTo>
                    <a:pt x="712" y="964"/>
                  </a:lnTo>
                  <a:lnTo>
                    <a:pt x="704" y="964"/>
                  </a:lnTo>
                  <a:lnTo>
                    <a:pt x="700" y="966"/>
                  </a:lnTo>
                  <a:lnTo>
                    <a:pt x="693" y="964"/>
                  </a:lnTo>
                  <a:lnTo>
                    <a:pt x="690" y="964"/>
                  </a:lnTo>
                  <a:lnTo>
                    <a:pt x="686" y="964"/>
                  </a:lnTo>
                  <a:lnTo>
                    <a:pt x="683" y="964"/>
                  </a:lnTo>
                  <a:lnTo>
                    <a:pt x="676" y="964"/>
                  </a:lnTo>
                  <a:lnTo>
                    <a:pt x="671" y="966"/>
                  </a:lnTo>
                  <a:lnTo>
                    <a:pt x="669" y="966"/>
                  </a:lnTo>
                  <a:lnTo>
                    <a:pt x="662" y="971"/>
                  </a:lnTo>
                  <a:lnTo>
                    <a:pt x="657" y="971"/>
                  </a:lnTo>
                  <a:lnTo>
                    <a:pt x="655" y="971"/>
                  </a:lnTo>
                  <a:lnTo>
                    <a:pt x="650" y="973"/>
                  </a:lnTo>
                  <a:lnTo>
                    <a:pt x="648" y="973"/>
                  </a:lnTo>
                  <a:lnTo>
                    <a:pt x="643" y="973"/>
                  </a:lnTo>
                  <a:lnTo>
                    <a:pt x="641" y="973"/>
                  </a:lnTo>
                  <a:lnTo>
                    <a:pt x="636" y="973"/>
                  </a:lnTo>
                  <a:lnTo>
                    <a:pt x="633" y="971"/>
                  </a:lnTo>
                  <a:lnTo>
                    <a:pt x="633" y="966"/>
                  </a:lnTo>
                  <a:lnTo>
                    <a:pt x="629" y="966"/>
                  </a:lnTo>
                  <a:lnTo>
                    <a:pt x="626" y="966"/>
                  </a:lnTo>
                  <a:lnTo>
                    <a:pt x="622" y="966"/>
                  </a:lnTo>
                  <a:lnTo>
                    <a:pt x="619" y="966"/>
                  </a:lnTo>
                  <a:lnTo>
                    <a:pt x="615" y="966"/>
                  </a:lnTo>
                  <a:lnTo>
                    <a:pt x="612" y="966"/>
                  </a:lnTo>
                  <a:lnTo>
                    <a:pt x="607" y="966"/>
                  </a:lnTo>
                  <a:lnTo>
                    <a:pt x="607" y="971"/>
                  </a:lnTo>
                  <a:lnTo>
                    <a:pt x="605" y="971"/>
                  </a:lnTo>
                  <a:lnTo>
                    <a:pt x="600" y="973"/>
                  </a:lnTo>
                  <a:lnTo>
                    <a:pt x="598" y="978"/>
                  </a:lnTo>
                  <a:lnTo>
                    <a:pt x="593" y="980"/>
                  </a:lnTo>
                  <a:lnTo>
                    <a:pt x="593" y="985"/>
                  </a:lnTo>
                  <a:lnTo>
                    <a:pt x="591" y="985"/>
                  </a:lnTo>
                  <a:lnTo>
                    <a:pt x="591" y="988"/>
                  </a:lnTo>
                  <a:lnTo>
                    <a:pt x="591" y="992"/>
                  </a:lnTo>
                  <a:lnTo>
                    <a:pt x="586" y="995"/>
                  </a:lnTo>
                  <a:lnTo>
                    <a:pt x="586" y="999"/>
                  </a:lnTo>
                  <a:lnTo>
                    <a:pt x="584" y="1002"/>
                  </a:lnTo>
                  <a:lnTo>
                    <a:pt x="579" y="1006"/>
                  </a:lnTo>
                  <a:lnTo>
                    <a:pt x="577" y="1009"/>
                  </a:lnTo>
                  <a:lnTo>
                    <a:pt x="572" y="1009"/>
                  </a:lnTo>
                  <a:lnTo>
                    <a:pt x="570" y="1014"/>
                  </a:lnTo>
                  <a:lnTo>
                    <a:pt x="565" y="1014"/>
                  </a:lnTo>
                  <a:lnTo>
                    <a:pt x="563" y="1016"/>
                  </a:lnTo>
                  <a:lnTo>
                    <a:pt x="558" y="1016"/>
                  </a:lnTo>
                  <a:lnTo>
                    <a:pt x="555" y="1021"/>
                  </a:lnTo>
                  <a:lnTo>
                    <a:pt x="551" y="1021"/>
                  </a:lnTo>
                  <a:lnTo>
                    <a:pt x="548" y="1021"/>
                  </a:lnTo>
                  <a:lnTo>
                    <a:pt x="544" y="1021"/>
                  </a:lnTo>
                  <a:lnTo>
                    <a:pt x="541" y="1021"/>
                  </a:lnTo>
                  <a:lnTo>
                    <a:pt x="536" y="1021"/>
                  </a:lnTo>
                  <a:lnTo>
                    <a:pt x="534" y="1021"/>
                  </a:lnTo>
                  <a:lnTo>
                    <a:pt x="529" y="1021"/>
                  </a:lnTo>
                  <a:lnTo>
                    <a:pt x="522" y="1009"/>
                  </a:lnTo>
                  <a:lnTo>
                    <a:pt x="520" y="1006"/>
                  </a:lnTo>
                  <a:lnTo>
                    <a:pt x="520" y="1002"/>
                  </a:lnTo>
                  <a:lnTo>
                    <a:pt x="522" y="999"/>
                  </a:lnTo>
                  <a:lnTo>
                    <a:pt x="520" y="995"/>
                  </a:lnTo>
                  <a:lnTo>
                    <a:pt x="515" y="995"/>
                  </a:lnTo>
                  <a:lnTo>
                    <a:pt x="513" y="985"/>
                  </a:lnTo>
                  <a:lnTo>
                    <a:pt x="506" y="985"/>
                  </a:lnTo>
                  <a:lnTo>
                    <a:pt x="499" y="980"/>
                  </a:lnTo>
                  <a:lnTo>
                    <a:pt x="501" y="980"/>
                  </a:lnTo>
                  <a:lnTo>
                    <a:pt x="506" y="980"/>
                  </a:lnTo>
                  <a:lnTo>
                    <a:pt x="508" y="978"/>
                  </a:lnTo>
                  <a:lnTo>
                    <a:pt x="506" y="966"/>
                  </a:lnTo>
                  <a:lnTo>
                    <a:pt x="501" y="959"/>
                  </a:lnTo>
                  <a:lnTo>
                    <a:pt x="499" y="959"/>
                  </a:lnTo>
                  <a:lnTo>
                    <a:pt x="499" y="957"/>
                  </a:lnTo>
                  <a:lnTo>
                    <a:pt x="499" y="952"/>
                  </a:lnTo>
                  <a:lnTo>
                    <a:pt x="494" y="945"/>
                  </a:lnTo>
                  <a:lnTo>
                    <a:pt x="492" y="943"/>
                  </a:lnTo>
                  <a:lnTo>
                    <a:pt x="487" y="938"/>
                  </a:lnTo>
                  <a:lnTo>
                    <a:pt x="484" y="935"/>
                  </a:lnTo>
                  <a:lnTo>
                    <a:pt x="480" y="943"/>
                  </a:lnTo>
                  <a:lnTo>
                    <a:pt x="477" y="952"/>
                  </a:lnTo>
                  <a:lnTo>
                    <a:pt x="473" y="952"/>
                  </a:lnTo>
                  <a:lnTo>
                    <a:pt x="463" y="952"/>
                  </a:lnTo>
                  <a:lnTo>
                    <a:pt x="458" y="952"/>
                  </a:lnTo>
                  <a:lnTo>
                    <a:pt x="451" y="952"/>
                  </a:lnTo>
                  <a:lnTo>
                    <a:pt x="444" y="957"/>
                  </a:lnTo>
                  <a:lnTo>
                    <a:pt x="437" y="959"/>
                  </a:lnTo>
                  <a:lnTo>
                    <a:pt x="437" y="964"/>
                  </a:lnTo>
                  <a:lnTo>
                    <a:pt x="430" y="966"/>
                  </a:lnTo>
                  <a:lnTo>
                    <a:pt x="425" y="973"/>
                  </a:lnTo>
                  <a:lnTo>
                    <a:pt x="425" y="978"/>
                  </a:lnTo>
                  <a:lnTo>
                    <a:pt x="425" y="980"/>
                  </a:lnTo>
                  <a:lnTo>
                    <a:pt x="423" y="988"/>
                  </a:lnTo>
                  <a:lnTo>
                    <a:pt x="418" y="995"/>
                  </a:lnTo>
                  <a:lnTo>
                    <a:pt x="411" y="999"/>
                  </a:lnTo>
                  <a:lnTo>
                    <a:pt x="402" y="999"/>
                  </a:lnTo>
                  <a:lnTo>
                    <a:pt x="397" y="999"/>
                  </a:lnTo>
                  <a:lnTo>
                    <a:pt x="395" y="1002"/>
                  </a:lnTo>
                  <a:lnTo>
                    <a:pt x="390" y="999"/>
                  </a:lnTo>
                  <a:lnTo>
                    <a:pt x="387" y="999"/>
                  </a:lnTo>
                  <a:lnTo>
                    <a:pt x="380" y="995"/>
                  </a:lnTo>
                  <a:lnTo>
                    <a:pt x="376" y="995"/>
                  </a:lnTo>
                  <a:lnTo>
                    <a:pt x="369" y="999"/>
                  </a:lnTo>
                  <a:lnTo>
                    <a:pt x="359" y="999"/>
                  </a:lnTo>
                  <a:lnTo>
                    <a:pt x="347" y="995"/>
                  </a:lnTo>
                  <a:lnTo>
                    <a:pt x="340" y="995"/>
                  </a:lnTo>
                  <a:lnTo>
                    <a:pt x="331" y="995"/>
                  </a:lnTo>
                  <a:lnTo>
                    <a:pt x="324" y="999"/>
                  </a:lnTo>
                  <a:lnTo>
                    <a:pt x="319" y="1002"/>
                  </a:lnTo>
                  <a:lnTo>
                    <a:pt x="317" y="1014"/>
                  </a:lnTo>
                  <a:lnTo>
                    <a:pt x="317" y="1028"/>
                  </a:lnTo>
                  <a:lnTo>
                    <a:pt x="317" y="1030"/>
                  </a:lnTo>
                  <a:lnTo>
                    <a:pt x="317" y="1042"/>
                  </a:lnTo>
                  <a:lnTo>
                    <a:pt x="317" y="1051"/>
                  </a:lnTo>
                  <a:lnTo>
                    <a:pt x="317" y="1063"/>
                  </a:lnTo>
                  <a:lnTo>
                    <a:pt x="317" y="1066"/>
                  </a:lnTo>
                  <a:lnTo>
                    <a:pt x="312" y="1073"/>
                  </a:lnTo>
                  <a:lnTo>
                    <a:pt x="309" y="1087"/>
                  </a:lnTo>
                  <a:lnTo>
                    <a:pt x="305" y="1094"/>
                  </a:lnTo>
                  <a:lnTo>
                    <a:pt x="302" y="1106"/>
                  </a:lnTo>
                  <a:lnTo>
                    <a:pt x="298" y="1113"/>
                  </a:lnTo>
                  <a:lnTo>
                    <a:pt x="295" y="1115"/>
                  </a:lnTo>
                  <a:lnTo>
                    <a:pt x="290" y="1120"/>
                  </a:lnTo>
                  <a:lnTo>
                    <a:pt x="276" y="1122"/>
                  </a:lnTo>
                  <a:lnTo>
                    <a:pt x="276" y="1120"/>
                  </a:lnTo>
                  <a:lnTo>
                    <a:pt x="269" y="1120"/>
                  </a:lnTo>
                  <a:lnTo>
                    <a:pt x="262" y="1113"/>
                  </a:lnTo>
                  <a:lnTo>
                    <a:pt x="255" y="1108"/>
                  </a:lnTo>
                  <a:lnTo>
                    <a:pt x="246" y="1108"/>
                  </a:lnTo>
                  <a:lnTo>
                    <a:pt x="241" y="1101"/>
                  </a:lnTo>
                  <a:lnTo>
                    <a:pt x="234" y="1094"/>
                  </a:lnTo>
                  <a:lnTo>
                    <a:pt x="224" y="1087"/>
                  </a:lnTo>
                  <a:lnTo>
                    <a:pt x="224" y="1085"/>
                  </a:lnTo>
                  <a:lnTo>
                    <a:pt x="220" y="1070"/>
                  </a:lnTo>
                  <a:lnTo>
                    <a:pt x="217" y="1070"/>
                  </a:lnTo>
                  <a:lnTo>
                    <a:pt x="212" y="1063"/>
                  </a:lnTo>
                  <a:lnTo>
                    <a:pt x="210" y="1063"/>
                  </a:lnTo>
                  <a:lnTo>
                    <a:pt x="210" y="1056"/>
                  </a:lnTo>
                  <a:lnTo>
                    <a:pt x="210" y="1049"/>
                  </a:lnTo>
                  <a:lnTo>
                    <a:pt x="203" y="1049"/>
                  </a:lnTo>
                  <a:lnTo>
                    <a:pt x="191" y="1051"/>
                  </a:lnTo>
                  <a:lnTo>
                    <a:pt x="189" y="1044"/>
                  </a:lnTo>
                  <a:lnTo>
                    <a:pt x="196" y="1042"/>
                  </a:lnTo>
                  <a:lnTo>
                    <a:pt x="196" y="1035"/>
                  </a:lnTo>
                  <a:lnTo>
                    <a:pt x="203" y="1023"/>
                  </a:lnTo>
                  <a:lnTo>
                    <a:pt x="205" y="1014"/>
                  </a:lnTo>
                  <a:lnTo>
                    <a:pt x="217" y="995"/>
                  </a:lnTo>
                  <a:lnTo>
                    <a:pt x="217" y="992"/>
                  </a:lnTo>
                  <a:lnTo>
                    <a:pt x="224" y="978"/>
                  </a:lnTo>
                  <a:lnTo>
                    <a:pt x="234" y="971"/>
                  </a:lnTo>
                  <a:lnTo>
                    <a:pt x="241" y="964"/>
                  </a:lnTo>
                  <a:lnTo>
                    <a:pt x="248" y="959"/>
                  </a:lnTo>
                  <a:lnTo>
                    <a:pt x="253" y="952"/>
                  </a:lnTo>
                  <a:lnTo>
                    <a:pt x="260" y="950"/>
                  </a:lnTo>
                  <a:lnTo>
                    <a:pt x="255" y="945"/>
                  </a:lnTo>
                  <a:lnTo>
                    <a:pt x="248" y="945"/>
                  </a:lnTo>
                  <a:lnTo>
                    <a:pt x="246" y="943"/>
                  </a:lnTo>
                  <a:lnTo>
                    <a:pt x="246" y="931"/>
                  </a:lnTo>
                  <a:lnTo>
                    <a:pt x="248" y="921"/>
                  </a:lnTo>
                  <a:lnTo>
                    <a:pt x="248" y="907"/>
                  </a:lnTo>
                  <a:lnTo>
                    <a:pt x="248" y="900"/>
                  </a:lnTo>
                  <a:lnTo>
                    <a:pt x="246" y="895"/>
                  </a:lnTo>
                  <a:lnTo>
                    <a:pt x="238" y="893"/>
                  </a:lnTo>
                  <a:lnTo>
                    <a:pt x="238" y="888"/>
                  </a:lnTo>
                  <a:lnTo>
                    <a:pt x="231" y="881"/>
                  </a:lnTo>
                  <a:lnTo>
                    <a:pt x="224" y="881"/>
                  </a:lnTo>
                  <a:lnTo>
                    <a:pt x="210" y="881"/>
                  </a:lnTo>
                  <a:lnTo>
                    <a:pt x="198" y="881"/>
                  </a:lnTo>
                  <a:lnTo>
                    <a:pt x="189" y="886"/>
                  </a:lnTo>
                  <a:lnTo>
                    <a:pt x="177" y="886"/>
                  </a:lnTo>
                  <a:lnTo>
                    <a:pt x="170" y="886"/>
                  </a:lnTo>
                  <a:lnTo>
                    <a:pt x="160" y="881"/>
                  </a:lnTo>
                  <a:lnTo>
                    <a:pt x="153" y="881"/>
                  </a:lnTo>
                  <a:lnTo>
                    <a:pt x="141" y="893"/>
                  </a:lnTo>
                  <a:lnTo>
                    <a:pt x="132" y="893"/>
                  </a:lnTo>
                  <a:lnTo>
                    <a:pt x="113" y="900"/>
                  </a:lnTo>
                  <a:lnTo>
                    <a:pt x="99" y="900"/>
                  </a:lnTo>
                  <a:lnTo>
                    <a:pt x="89" y="888"/>
                  </a:lnTo>
                  <a:lnTo>
                    <a:pt x="82" y="879"/>
                  </a:lnTo>
                  <a:lnTo>
                    <a:pt x="75" y="864"/>
                  </a:lnTo>
                  <a:lnTo>
                    <a:pt x="63" y="853"/>
                  </a:lnTo>
                  <a:lnTo>
                    <a:pt x="49" y="850"/>
                  </a:lnTo>
                  <a:lnTo>
                    <a:pt x="33" y="845"/>
                  </a:lnTo>
                  <a:lnTo>
                    <a:pt x="28" y="838"/>
                  </a:lnTo>
                  <a:lnTo>
                    <a:pt x="26" y="831"/>
                  </a:lnTo>
                  <a:lnTo>
                    <a:pt x="21" y="817"/>
                  </a:lnTo>
                  <a:lnTo>
                    <a:pt x="18" y="815"/>
                  </a:lnTo>
                  <a:lnTo>
                    <a:pt x="14" y="810"/>
                  </a:lnTo>
                  <a:lnTo>
                    <a:pt x="14" y="803"/>
                  </a:lnTo>
                  <a:lnTo>
                    <a:pt x="11" y="796"/>
                  </a:lnTo>
                  <a:lnTo>
                    <a:pt x="7" y="793"/>
                  </a:lnTo>
                  <a:lnTo>
                    <a:pt x="7" y="786"/>
                  </a:lnTo>
                  <a:lnTo>
                    <a:pt x="0" y="774"/>
                  </a:lnTo>
                  <a:lnTo>
                    <a:pt x="11" y="772"/>
                  </a:lnTo>
                  <a:lnTo>
                    <a:pt x="35" y="779"/>
                  </a:lnTo>
                  <a:lnTo>
                    <a:pt x="42" y="786"/>
                  </a:lnTo>
                  <a:lnTo>
                    <a:pt x="49" y="786"/>
                  </a:lnTo>
                  <a:lnTo>
                    <a:pt x="54" y="786"/>
                  </a:lnTo>
                  <a:lnTo>
                    <a:pt x="56" y="782"/>
                  </a:lnTo>
                  <a:lnTo>
                    <a:pt x="56" y="779"/>
                  </a:lnTo>
                  <a:lnTo>
                    <a:pt x="56" y="774"/>
                  </a:lnTo>
                  <a:lnTo>
                    <a:pt x="54" y="772"/>
                  </a:lnTo>
                  <a:lnTo>
                    <a:pt x="49" y="760"/>
                  </a:lnTo>
                  <a:lnTo>
                    <a:pt x="49" y="758"/>
                  </a:lnTo>
                  <a:lnTo>
                    <a:pt x="49" y="746"/>
                  </a:lnTo>
                  <a:lnTo>
                    <a:pt x="49" y="744"/>
                  </a:lnTo>
                  <a:lnTo>
                    <a:pt x="49" y="737"/>
                  </a:lnTo>
                  <a:lnTo>
                    <a:pt x="56" y="729"/>
                  </a:lnTo>
                  <a:lnTo>
                    <a:pt x="61" y="725"/>
                  </a:lnTo>
                  <a:lnTo>
                    <a:pt x="63" y="722"/>
                  </a:lnTo>
                  <a:lnTo>
                    <a:pt x="68" y="711"/>
                  </a:lnTo>
                  <a:lnTo>
                    <a:pt x="75" y="708"/>
                  </a:lnTo>
                  <a:lnTo>
                    <a:pt x="82" y="703"/>
                  </a:lnTo>
                  <a:lnTo>
                    <a:pt x="89" y="696"/>
                  </a:lnTo>
                  <a:lnTo>
                    <a:pt x="104" y="689"/>
                  </a:lnTo>
                  <a:lnTo>
                    <a:pt x="113" y="687"/>
                  </a:lnTo>
                  <a:lnTo>
                    <a:pt x="120" y="687"/>
                  </a:lnTo>
                  <a:lnTo>
                    <a:pt x="125" y="687"/>
                  </a:lnTo>
                  <a:lnTo>
                    <a:pt x="134" y="682"/>
                  </a:lnTo>
                  <a:lnTo>
                    <a:pt x="139" y="680"/>
                  </a:lnTo>
                  <a:lnTo>
                    <a:pt x="146" y="675"/>
                  </a:lnTo>
                  <a:lnTo>
                    <a:pt x="167" y="666"/>
                  </a:lnTo>
                  <a:lnTo>
                    <a:pt x="170" y="661"/>
                  </a:lnTo>
                  <a:lnTo>
                    <a:pt x="175" y="658"/>
                  </a:lnTo>
                  <a:lnTo>
                    <a:pt x="182" y="651"/>
                  </a:lnTo>
                  <a:lnTo>
                    <a:pt x="182" y="644"/>
                  </a:lnTo>
                  <a:lnTo>
                    <a:pt x="184" y="637"/>
                  </a:lnTo>
                  <a:lnTo>
                    <a:pt x="191" y="623"/>
                  </a:lnTo>
                  <a:lnTo>
                    <a:pt x="198" y="602"/>
                  </a:lnTo>
                  <a:lnTo>
                    <a:pt x="205" y="587"/>
                  </a:lnTo>
                  <a:lnTo>
                    <a:pt x="212" y="569"/>
                  </a:lnTo>
                  <a:lnTo>
                    <a:pt x="220" y="552"/>
                  </a:lnTo>
                  <a:lnTo>
                    <a:pt x="224" y="540"/>
                  </a:lnTo>
                  <a:lnTo>
                    <a:pt x="231" y="533"/>
                  </a:lnTo>
                  <a:lnTo>
                    <a:pt x="231" y="526"/>
                  </a:lnTo>
                  <a:lnTo>
                    <a:pt x="231" y="519"/>
                  </a:lnTo>
                  <a:lnTo>
                    <a:pt x="227" y="512"/>
                  </a:lnTo>
                  <a:lnTo>
                    <a:pt x="220" y="509"/>
                  </a:lnTo>
                  <a:lnTo>
                    <a:pt x="210" y="509"/>
                  </a:lnTo>
                  <a:lnTo>
                    <a:pt x="196" y="512"/>
                  </a:lnTo>
                  <a:lnTo>
                    <a:pt x="184" y="512"/>
                  </a:lnTo>
                  <a:lnTo>
                    <a:pt x="182" y="512"/>
                  </a:lnTo>
                  <a:lnTo>
                    <a:pt x="170" y="509"/>
                  </a:lnTo>
                  <a:lnTo>
                    <a:pt x="163" y="505"/>
                  </a:lnTo>
                  <a:lnTo>
                    <a:pt x="163" y="497"/>
                  </a:lnTo>
                  <a:lnTo>
                    <a:pt x="160" y="488"/>
                  </a:lnTo>
                  <a:lnTo>
                    <a:pt x="160" y="469"/>
                  </a:lnTo>
                  <a:lnTo>
                    <a:pt x="160" y="460"/>
                  </a:lnTo>
                  <a:lnTo>
                    <a:pt x="156" y="453"/>
                  </a:lnTo>
                  <a:lnTo>
                    <a:pt x="156" y="445"/>
                  </a:lnTo>
                  <a:lnTo>
                    <a:pt x="156" y="434"/>
                  </a:lnTo>
                  <a:lnTo>
                    <a:pt x="156" y="424"/>
                  </a:lnTo>
                  <a:lnTo>
                    <a:pt x="153" y="410"/>
                  </a:lnTo>
                  <a:lnTo>
                    <a:pt x="153" y="389"/>
                  </a:lnTo>
                  <a:lnTo>
                    <a:pt x="153" y="370"/>
                  </a:lnTo>
                  <a:lnTo>
                    <a:pt x="153" y="353"/>
                  </a:lnTo>
                  <a:lnTo>
                    <a:pt x="156" y="353"/>
                  </a:lnTo>
                  <a:lnTo>
                    <a:pt x="156" y="341"/>
                  </a:lnTo>
                  <a:lnTo>
                    <a:pt x="156" y="332"/>
                  </a:lnTo>
                  <a:lnTo>
                    <a:pt x="153" y="310"/>
                  </a:lnTo>
                  <a:lnTo>
                    <a:pt x="153" y="284"/>
                  </a:lnTo>
                  <a:lnTo>
                    <a:pt x="149" y="268"/>
                  </a:lnTo>
                  <a:lnTo>
                    <a:pt x="139" y="254"/>
                  </a:lnTo>
                  <a:lnTo>
                    <a:pt x="113" y="221"/>
                  </a:lnTo>
                  <a:lnTo>
                    <a:pt x="97" y="190"/>
                  </a:lnTo>
                  <a:lnTo>
                    <a:pt x="92" y="176"/>
                  </a:lnTo>
                  <a:lnTo>
                    <a:pt x="92" y="154"/>
                  </a:lnTo>
                  <a:lnTo>
                    <a:pt x="99" y="121"/>
                  </a:lnTo>
                  <a:lnTo>
                    <a:pt x="104" y="100"/>
                  </a:lnTo>
                  <a:lnTo>
                    <a:pt x="118" y="100"/>
                  </a:lnTo>
                  <a:lnTo>
                    <a:pt x="146" y="105"/>
                  </a:lnTo>
                  <a:lnTo>
                    <a:pt x="160" y="107"/>
                  </a:lnTo>
                  <a:lnTo>
                    <a:pt x="175" y="112"/>
                  </a:lnTo>
                  <a:lnTo>
                    <a:pt x="196" y="114"/>
                  </a:lnTo>
                  <a:lnTo>
                    <a:pt x="212" y="119"/>
                  </a:lnTo>
                  <a:lnTo>
                    <a:pt x="234" y="119"/>
                  </a:lnTo>
                  <a:lnTo>
                    <a:pt x="238" y="121"/>
                  </a:lnTo>
                  <a:lnTo>
                    <a:pt x="260" y="128"/>
                  </a:lnTo>
                  <a:lnTo>
                    <a:pt x="276" y="140"/>
                  </a:lnTo>
                  <a:lnTo>
                    <a:pt x="305" y="149"/>
                  </a:lnTo>
                  <a:lnTo>
                    <a:pt x="319" y="161"/>
                  </a:lnTo>
                  <a:lnTo>
                    <a:pt x="352" y="183"/>
                  </a:lnTo>
                  <a:lnTo>
                    <a:pt x="373" y="192"/>
                  </a:lnTo>
                  <a:lnTo>
                    <a:pt x="390" y="199"/>
                  </a:lnTo>
                  <a:lnTo>
                    <a:pt x="402" y="204"/>
                  </a:lnTo>
                  <a:lnTo>
                    <a:pt x="418" y="204"/>
                  </a:lnTo>
                  <a:lnTo>
                    <a:pt x="435" y="206"/>
                  </a:lnTo>
                  <a:lnTo>
                    <a:pt x="444" y="211"/>
                  </a:lnTo>
                  <a:lnTo>
                    <a:pt x="449" y="211"/>
                  </a:lnTo>
                  <a:lnTo>
                    <a:pt x="451" y="211"/>
                  </a:lnTo>
                  <a:lnTo>
                    <a:pt x="456" y="213"/>
                  </a:lnTo>
                  <a:lnTo>
                    <a:pt x="473" y="225"/>
                  </a:lnTo>
                  <a:lnTo>
                    <a:pt x="499" y="232"/>
                  </a:lnTo>
                  <a:lnTo>
                    <a:pt x="515" y="235"/>
                  </a:lnTo>
                  <a:lnTo>
                    <a:pt x="534" y="247"/>
                  </a:lnTo>
                  <a:lnTo>
                    <a:pt x="551" y="254"/>
                  </a:lnTo>
                  <a:lnTo>
                    <a:pt x="563" y="256"/>
                  </a:lnTo>
                  <a:lnTo>
                    <a:pt x="577" y="263"/>
                  </a:lnTo>
                  <a:lnTo>
                    <a:pt x="584" y="268"/>
                  </a:lnTo>
                  <a:lnTo>
                    <a:pt x="591" y="268"/>
                  </a:lnTo>
                  <a:lnTo>
                    <a:pt x="605" y="270"/>
                  </a:lnTo>
                  <a:lnTo>
                    <a:pt x="607" y="268"/>
                  </a:lnTo>
                  <a:lnTo>
                    <a:pt x="607" y="263"/>
                  </a:lnTo>
                  <a:lnTo>
                    <a:pt x="605" y="256"/>
                  </a:lnTo>
                  <a:lnTo>
                    <a:pt x="600" y="249"/>
                  </a:lnTo>
                  <a:lnTo>
                    <a:pt x="598" y="239"/>
                  </a:lnTo>
                  <a:lnTo>
                    <a:pt x="598" y="232"/>
                  </a:lnTo>
                  <a:lnTo>
                    <a:pt x="598" y="228"/>
                  </a:lnTo>
                  <a:lnTo>
                    <a:pt x="605" y="221"/>
                  </a:lnTo>
                  <a:lnTo>
                    <a:pt x="605" y="204"/>
                  </a:lnTo>
                  <a:lnTo>
                    <a:pt x="600" y="192"/>
                  </a:lnTo>
                  <a:lnTo>
                    <a:pt x="586" y="168"/>
                  </a:lnTo>
                  <a:lnTo>
                    <a:pt x="577" y="147"/>
                  </a:lnTo>
                  <a:lnTo>
                    <a:pt x="572" y="135"/>
                  </a:lnTo>
                  <a:lnTo>
                    <a:pt x="572" y="119"/>
                  </a:lnTo>
                  <a:lnTo>
                    <a:pt x="577" y="97"/>
                  </a:lnTo>
                  <a:lnTo>
                    <a:pt x="579" y="76"/>
                  </a:lnTo>
                  <a:lnTo>
                    <a:pt x="593" y="55"/>
                  </a:lnTo>
                  <a:lnTo>
                    <a:pt x="619" y="33"/>
                  </a:lnTo>
                  <a:lnTo>
                    <a:pt x="648" y="12"/>
                  </a:lnTo>
                  <a:lnTo>
                    <a:pt x="662" y="5"/>
                  </a:lnTo>
                  <a:lnTo>
                    <a:pt x="671" y="0"/>
                  </a:lnTo>
                  <a:lnTo>
                    <a:pt x="678" y="0"/>
                  </a:lnTo>
                  <a:lnTo>
                    <a:pt x="686" y="0"/>
                  </a:lnTo>
                  <a:lnTo>
                    <a:pt x="712" y="12"/>
                  </a:lnTo>
                  <a:lnTo>
                    <a:pt x="733" y="19"/>
                  </a:lnTo>
                  <a:lnTo>
                    <a:pt x="764" y="29"/>
                  </a:lnTo>
                  <a:lnTo>
                    <a:pt x="806" y="43"/>
                  </a:lnTo>
                  <a:lnTo>
                    <a:pt x="863" y="57"/>
                  </a:lnTo>
                  <a:lnTo>
                    <a:pt x="891" y="62"/>
                  </a:lnTo>
                  <a:lnTo>
                    <a:pt x="906" y="62"/>
                  </a:lnTo>
                  <a:lnTo>
                    <a:pt x="953" y="69"/>
                  </a:lnTo>
                  <a:lnTo>
                    <a:pt x="995" y="69"/>
                  </a:lnTo>
                  <a:lnTo>
                    <a:pt x="1036" y="64"/>
                  </a:lnTo>
                  <a:lnTo>
                    <a:pt x="1050" y="57"/>
                  </a:lnTo>
                  <a:lnTo>
                    <a:pt x="1057" y="55"/>
                  </a:lnTo>
                  <a:lnTo>
                    <a:pt x="1059" y="57"/>
                  </a:lnTo>
                  <a:lnTo>
                    <a:pt x="1064" y="62"/>
                  </a:lnTo>
                  <a:lnTo>
                    <a:pt x="1073" y="76"/>
                  </a:lnTo>
                  <a:lnTo>
                    <a:pt x="1081" y="86"/>
                  </a:lnTo>
                  <a:lnTo>
                    <a:pt x="1085" y="90"/>
                  </a:lnTo>
                  <a:lnTo>
                    <a:pt x="1095" y="105"/>
                  </a:lnTo>
                  <a:lnTo>
                    <a:pt x="1107" y="114"/>
                  </a:lnTo>
                  <a:lnTo>
                    <a:pt x="1116" y="128"/>
                  </a:lnTo>
                  <a:lnTo>
                    <a:pt x="1128" y="154"/>
                  </a:lnTo>
                  <a:lnTo>
                    <a:pt x="1137" y="168"/>
                  </a:lnTo>
                  <a:lnTo>
                    <a:pt x="1137" y="171"/>
                  </a:lnTo>
                  <a:lnTo>
                    <a:pt x="1142" y="176"/>
                  </a:lnTo>
                  <a:lnTo>
                    <a:pt x="1142" y="183"/>
                  </a:lnTo>
                  <a:lnTo>
                    <a:pt x="1137" y="185"/>
                  </a:lnTo>
                  <a:lnTo>
                    <a:pt x="1135" y="185"/>
                  </a:lnTo>
                  <a:lnTo>
                    <a:pt x="1135" y="190"/>
                  </a:lnTo>
                  <a:lnTo>
                    <a:pt x="1128" y="199"/>
                  </a:lnTo>
                  <a:lnTo>
                    <a:pt x="1121" y="206"/>
                  </a:lnTo>
                  <a:lnTo>
                    <a:pt x="1114" y="213"/>
                  </a:lnTo>
                  <a:lnTo>
                    <a:pt x="1102" y="228"/>
                  </a:lnTo>
                  <a:lnTo>
                    <a:pt x="1095" y="242"/>
                  </a:lnTo>
                  <a:lnTo>
                    <a:pt x="1099" y="254"/>
                  </a:lnTo>
                  <a:lnTo>
                    <a:pt x="1107" y="256"/>
                  </a:lnTo>
                  <a:lnTo>
                    <a:pt x="1123" y="249"/>
                  </a:lnTo>
                  <a:lnTo>
                    <a:pt x="1149" y="239"/>
                  </a:lnTo>
                  <a:lnTo>
                    <a:pt x="1170" y="235"/>
                  </a:lnTo>
                  <a:lnTo>
                    <a:pt x="1206" y="232"/>
                  </a:lnTo>
                  <a:lnTo>
                    <a:pt x="1234" y="221"/>
                  </a:lnTo>
                  <a:lnTo>
                    <a:pt x="1277" y="218"/>
                  </a:lnTo>
                  <a:lnTo>
                    <a:pt x="1284" y="218"/>
                  </a:lnTo>
                  <a:lnTo>
                    <a:pt x="1362" y="218"/>
                  </a:lnTo>
                  <a:lnTo>
                    <a:pt x="1405" y="221"/>
                  </a:lnTo>
                  <a:lnTo>
                    <a:pt x="1428" y="228"/>
                  </a:lnTo>
                  <a:lnTo>
                    <a:pt x="1459" y="247"/>
                  </a:lnTo>
                  <a:lnTo>
                    <a:pt x="1480" y="270"/>
                  </a:lnTo>
                  <a:lnTo>
                    <a:pt x="1502" y="310"/>
                  </a:lnTo>
                  <a:lnTo>
                    <a:pt x="1532" y="346"/>
                  </a:lnTo>
                  <a:lnTo>
                    <a:pt x="1568" y="374"/>
                  </a:lnTo>
                  <a:lnTo>
                    <a:pt x="1575" y="381"/>
                  </a:lnTo>
                  <a:lnTo>
                    <a:pt x="1580" y="389"/>
                  </a:lnTo>
                  <a:lnTo>
                    <a:pt x="1582" y="389"/>
                  </a:lnTo>
                  <a:lnTo>
                    <a:pt x="1596" y="398"/>
                  </a:lnTo>
                  <a:lnTo>
                    <a:pt x="1601" y="403"/>
                  </a:lnTo>
                  <a:lnTo>
                    <a:pt x="1617" y="426"/>
                  </a:lnTo>
                  <a:lnTo>
                    <a:pt x="1625" y="448"/>
                  </a:lnTo>
                  <a:lnTo>
                    <a:pt x="1629" y="481"/>
                  </a:lnTo>
                  <a:lnTo>
                    <a:pt x="1625" y="512"/>
                  </a:lnTo>
                  <a:lnTo>
                    <a:pt x="1615" y="547"/>
                  </a:lnTo>
                  <a:lnTo>
                    <a:pt x="1608" y="573"/>
                  </a:lnTo>
                  <a:lnTo>
                    <a:pt x="1596" y="604"/>
                  </a:lnTo>
                  <a:lnTo>
                    <a:pt x="1587" y="623"/>
                  </a:lnTo>
                  <a:lnTo>
                    <a:pt x="1589" y="637"/>
                  </a:lnTo>
                  <a:lnTo>
                    <a:pt x="1594" y="647"/>
                  </a:lnTo>
                  <a:lnTo>
                    <a:pt x="1594" y="661"/>
                  </a:lnTo>
                  <a:lnTo>
                    <a:pt x="1587" y="680"/>
                  </a:lnTo>
                  <a:lnTo>
                    <a:pt x="1544" y="729"/>
                  </a:lnTo>
                  <a:lnTo>
                    <a:pt x="1525" y="744"/>
                  </a:lnTo>
                  <a:lnTo>
                    <a:pt x="1502" y="789"/>
                  </a:lnTo>
                  <a:lnTo>
                    <a:pt x="1490" y="808"/>
                  </a:lnTo>
                  <a:lnTo>
                    <a:pt x="1476" y="843"/>
                  </a:lnTo>
                  <a:lnTo>
                    <a:pt x="1461" y="872"/>
                  </a:lnTo>
                  <a:lnTo>
                    <a:pt x="1459" y="893"/>
                  </a:lnTo>
                  <a:lnTo>
                    <a:pt x="1461" y="907"/>
                  </a:lnTo>
                  <a:lnTo>
                    <a:pt x="1466" y="938"/>
                  </a:lnTo>
                  <a:lnTo>
                    <a:pt x="1461" y="978"/>
                  </a:lnTo>
                  <a:lnTo>
                    <a:pt x="1454" y="995"/>
                  </a:lnTo>
                  <a:lnTo>
                    <a:pt x="1452" y="1035"/>
                  </a:lnTo>
                  <a:lnTo>
                    <a:pt x="1440" y="1094"/>
                  </a:lnTo>
                  <a:lnTo>
                    <a:pt x="1428" y="1122"/>
                  </a:lnTo>
                  <a:lnTo>
                    <a:pt x="1426" y="1122"/>
                  </a:lnTo>
                  <a:lnTo>
                    <a:pt x="1426" y="1130"/>
                  </a:lnTo>
                  <a:lnTo>
                    <a:pt x="1419" y="1137"/>
                  </a:lnTo>
                  <a:lnTo>
                    <a:pt x="1419" y="1149"/>
                  </a:lnTo>
                  <a:lnTo>
                    <a:pt x="1419" y="1151"/>
                  </a:lnTo>
                  <a:lnTo>
                    <a:pt x="1419" y="1158"/>
                  </a:lnTo>
                  <a:lnTo>
                    <a:pt x="1379" y="1179"/>
                  </a:lnTo>
                  <a:lnTo>
                    <a:pt x="1376" y="1184"/>
                  </a:lnTo>
                  <a:lnTo>
                    <a:pt x="1369" y="1179"/>
                  </a:lnTo>
                  <a:lnTo>
                    <a:pt x="1341" y="1172"/>
                  </a:lnTo>
                  <a:lnTo>
                    <a:pt x="1336" y="1172"/>
                  </a:lnTo>
                  <a:lnTo>
                    <a:pt x="1341" y="1151"/>
                  </a:lnTo>
                  <a:lnTo>
                    <a:pt x="1341" y="1149"/>
                  </a:lnTo>
                  <a:lnTo>
                    <a:pt x="1343" y="1144"/>
                  </a:lnTo>
                  <a:lnTo>
                    <a:pt x="1343" y="1141"/>
                  </a:lnTo>
                  <a:lnTo>
                    <a:pt x="1343" y="1137"/>
                  </a:lnTo>
                  <a:lnTo>
                    <a:pt x="1343" y="1134"/>
                  </a:lnTo>
                  <a:lnTo>
                    <a:pt x="1343" y="1130"/>
                  </a:lnTo>
                  <a:lnTo>
                    <a:pt x="1341" y="1130"/>
                  </a:lnTo>
                  <a:lnTo>
                    <a:pt x="1341" y="1127"/>
                  </a:lnTo>
                  <a:lnTo>
                    <a:pt x="1341" y="1122"/>
                  </a:lnTo>
                  <a:lnTo>
                    <a:pt x="1336" y="1122"/>
                  </a:lnTo>
                  <a:lnTo>
                    <a:pt x="1336" y="1122"/>
                  </a:lnTo>
                  <a:close/>
                </a:path>
              </a:pathLst>
            </a:custGeom>
            <a:solidFill>
              <a:schemeClr val="tx2"/>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5" name="Freeform 75"/>
            <p:cNvSpPr>
              <a:spLocks/>
            </p:cNvSpPr>
            <p:nvPr/>
          </p:nvSpPr>
          <p:spPr bwMode="auto">
            <a:xfrm>
              <a:off x="1934" y="2592"/>
              <a:ext cx="1757" cy="1520"/>
            </a:xfrm>
            <a:custGeom>
              <a:avLst/>
              <a:gdLst>
                <a:gd name="T0" fmla="*/ 899 w 1757"/>
                <a:gd name="T1" fmla="*/ 1343 h 1520"/>
                <a:gd name="T2" fmla="*/ 939 w 1757"/>
                <a:gd name="T3" fmla="*/ 1222 h 1520"/>
                <a:gd name="T4" fmla="*/ 958 w 1757"/>
                <a:gd name="T5" fmla="*/ 1082 h 1520"/>
                <a:gd name="T6" fmla="*/ 863 w 1757"/>
                <a:gd name="T7" fmla="*/ 1009 h 1520"/>
                <a:gd name="T8" fmla="*/ 814 w 1757"/>
                <a:gd name="T9" fmla="*/ 1002 h 1520"/>
                <a:gd name="T10" fmla="*/ 804 w 1757"/>
                <a:gd name="T11" fmla="*/ 961 h 1520"/>
                <a:gd name="T12" fmla="*/ 769 w 1757"/>
                <a:gd name="T13" fmla="*/ 945 h 1520"/>
                <a:gd name="T14" fmla="*/ 721 w 1757"/>
                <a:gd name="T15" fmla="*/ 919 h 1520"/>
                <a:gd name="T16" fmla="*/ 643 w 1757"/>
                <a:gd name="T17" fmla="*/ 869 h 1520"/>
                <a:gd name="T18" fmla="*/ 598 w 1757"/>
                <a:gd name="T19" fmla="*/ 897 h 1520"/>
                <a:gd name="T20" fmla="*/ 563 w 1757"/>
                <a:gd name="T21" fmla="*/ 890 h 1520"/>
                <a:gd name="T22" fmla="*/ 551 w 1757"/>
                <a:gd name="T23" fmla="*/ 853 h 1520"/>
                <a:gd name="T24" fmla="*/ 584 w 1757"/>
                <a:gd name="T25" fmla="*/ 826 h 1520"/>
                <a:gd name="T26" fmla="*/ 556 w 1757"/>
                <a:gd name="T27" fmla="*/ 803 h 1520"/>
                <a:gd name="T28" fmla="*/ 487 w 1757"/>
                <a:gd name="T29" fmla="*/ 817 h 1520"/>
                <a:gd name="T30" fmla="*/ 463 w 1757"/>
                <a:gd name="T31" fmla="*/ 805 h 1520"/>
                <a:gd name="T32" fmla="*/ 437 w 1757"/>
                <a:gd name="T33" fmla="*/ 767 h 1520"/>
                <a:gd name="T34" fmla="*/ 416 w 1757"/>
                <a:gd name="T35" fmla="*/ 703 h 1520"/>
                <a:gd name="T36" fmla="*/ 397 w 1757"/>
                <a:gd name="T37" fmla="*/ 684 h 1520"/>
                <a:gd name="T38" fmla="*/ 345 w 1757"/>
                <a:gd name="T39" fmla="*/ 692 h 1520"/>
                <a:gd name="T40" fmla="*/ 281 w 1757"/>
                <a:gd name="T41" fmla="*/ 628 h 1520"/>
                <a:gd name="T42" fmla="*/ 196 w 1757"/>
                <a:gd name="T43" fmla="*/ 561 h 1520"/>
                <a:gd name="T44" fmla="*/ 225 w 1757"/>
                <a:gd name="T45" fmla="*/ 519 h 1520"/>
                <a:gd name="T46" fmla="*/ 220 w 1757"/>
                <a:gd name="T47" fmla="*/ 471 h 1520"/>
                <a:gd name="T48" fmla="*/ 163 w 1757"/>
                <a:gd name="T49" fmla="*/ 469 h 1520"/>
                <a:gd name="T50" fmla="*/ 128 w 1757"/>
                <a:gd name="T51" fmla="*/ 486 h 1520"/>
                <a:gd name="T52" fmla="*/ 120 w 1757"/>
                <a:gd name="T53" fmla="*/ 429 h 1520"/>
                <a:gd name="T54" fmla="*/ 142 w 1757"/>
                <a:gd name="T55" fmla="*/ 358 h 1520"/>
                <a:gd name="T56" fmla="*/ 71 w 1757"/>
                <a:gd name="T57" fmla="*/ 329 h 1520"/>
                <a:gd name="T58" fmla="*/ 21 w 1757"/>
                <a:gd name="T59" fmla="*/ 306 h 1520"/>
                <a:gd name="T60" fmla="*/ 14 w 1757"/>
                <a:gd name="T61" fmla="*/ 251 h 1520"/>
                <a:gd name="T62" fmla="*/ 118 w 1757"/>
                <a:gd name="T63" fmla="*/ 152 h 1520"/>
                <a:gd name="T64" fmla="*/ 191 w 1757"/>
                <a:gd name="T65" fmla="*/ 171 h 1520"/>
                <a:gd name="T66" fmla="*/ 352 w 1757"/>
                <a:gd name="T67" fmla="*/ 216 h 1520"/>
                <a:gd name="T68" fmla="*/ 485 w 1757"/>
                <a:gd name="T69" fmla="*/ 235 h 1520"/>
                <a:gd name="T70" fmla="*/ 556 w 1757"/>
                <a:gd name="T71" fmla="*/ 138 h 1520"/>
                <a:gd name="T72" fmla="*/ 655 w 1757"/>
                <a:gd name="T73" fmla="*/ 0 h 1520"/>
                <a:gd name="T74" fmla="*/ 762 w 1757"/>
                <a:gd name="T75" fmla="*/ 130 h 1520"/>
                <a:gd name="T76" fmla="*/ 870 w 1757"/>
                <a:gd name="T77" fmla="*/ 280 h 1520"/>
                <a:gd name="T78" fmla="*/ 946 w 1757"/>
                <a:gd name="T79" fmla="*/ 370 h 1520"/>
                <a:gd name="T80" fmla="*/ 986 w 1757"/>
                <a:gd name="T81" fmla="*/ 327 h 1520"/>
                <a:gd name="T82" fmla="*/ 1008 w 1757"/>
                <a:gd name="T83" fmla="*/ 280 h 1520"/>
                <a:gd name="T84" fmla="*/ 1045 w 1757"/>
                <a:gd name="T85" fmla="*/ 230 h 1520"/>
                <a:gd name="T86" fmla="*/ 1121 w 1757"/>
                <a:gd name="T87" fmla="*/ 287 h 1520"/>
                <a:gd name="T88" fmla="*/ 1164 w 1757"/>
                <a:gd name="T89" fmla="*/ 393 h 1520"/>
                <a:gd name="T90" fmla="*/ 1131 w 1757"/>
                <a:gd name="T91" fmla="*/ 557 h 1520"/>
                <a:gd name="T92" fmla="*/ 1294 w 1757"/>
                <a:gd name="T93" fmla="*/ 514 h 1520"/>
                <a:gd name="T94" fmla="*/ 1618 w 1757"/>
                <a:gd name="T95" fmla="*/ 497 h 1520"/>
                <a:gd name="T96" fmla="*/ 1682 w 1757"/>
                <a:gd name="T97" fmla="*/ 732 h 1520"/>
                <a:gd name="T98" fmla="*/ 1686 w 1757"/>
                <a:gd name="T99" fmla="*/ 869 h 1520"/>
                <a:gd name="T100" fmla="*/ 1757 w 1757"/>
                <a:gd name="T101" fmla="*/ 926 h 1520"/>
                <a:gd name="T102" fmla="*/ 1696 w 1757"/>
                <a:gd name="T103" fmla="*/ 1061 h 1520"/>
                <a:gd name="T104" fmla="*/ 1594 w 1757"/>
                <a:gd name="T105" fmla="*/ 1111 h 1520"/>
                <a:gd name="T106" fmla="*/ 1582 w 1757"/>
                <a:gd name="T107" fmla="*/ 1182 h 1520"/>
                <a:gd name="T108" fmla="*/ 1483 w 1757"/>
                <a:gd name="T109" fmla="*/ 1129 h 1520"/>
                <a:gd name="T110" fmla="*/ 1386 w 1757"/>
                <a:gd name="T111" fmla="*/ 1182 h 1520"/>
                <a:gd name="T112" fmla="*/ 1306 w 1757"/>
                <a:gd name="T113" fmla="*/ 1267 h 1520"/>
                <a:gd name="T114" fmla="*/ 1216 w 1757"/>
                <a:gd name="T115" fmla="*/ 1335 h 1520"/>
                <a:gd name="T116" fmla="*/ 1152 w 1757"/>
                <a:gd name="T117" fmla="*/ 1328 h 1520"/>
                <a:gd name="T118" fmla="*/ 1114 w 1757"/>
                <a:gd name="T119" fmla="*/ 1345 h 1520"/>
                <a:gd name="T120" fmla="*/ 1036 w 1757"/>
                <a:gd name="T121" fmla="*/ 1395 h 1520"/>
                <a:gd name="T122" fmla="*/ 982 w 1757"/>
                <a:gd name="T123" fmla="*/ 1506 h 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7" h="1520">
                  <a:moveTo>
                    <a:pt x="925" y="1494"/>
                  </a:moveTo>
                  <a:lnTo>
                    <a:pt x="925" y="1470"/>
                  </a:lnTo>
                  <a:lnTo>
                    <a:pt x="920" y="1451"/>
                  </a:lnTo>
                  <a:lnTo>
                    <a:pt x="903" y="1423"/>
                  </a:lnTo>
                  <a:lnTo>
                    <a:pt x="896" y="1402"/>
                  </a:lnTo>
                  <a:lnTo>
                    <a:pt x="899" y="1392"/>
                  </a:lnTo>
                  <a:lnTo>
                    <a:pt x="903" y="1385"/>
                  </a:lnTo>
                  <a:lnTo>
                    <a:pt x="903" y="1371"/>
                  </a:lnTo>
                  <a:lnTo>
                    <a:pt x="906" y="1357"/>
                  </a:lnTo>
                  <a:lnTo>
                    <a:pt x="903" y="1352"/>
                  </a:lnTo>
                  <a:lnTo>
                    <a:pt x="903" y="1350"/>
                  </a:lnTo>
                  <a:lnTo>
                    <a:pt x="899" y="1343"/>
                  </a:lnTo>
                  <a:lnTo>
                    <a:pt x="899" y="1338"/>
                  </a:lnTo>
                  <a:lnTo>
                    <a:pt x="896" y="1335"/>
                  </a:lnTo>
                  <a:lnTo>
                    <a:pt x="896" y="1331"/>
                  </a:lnTo>
                  <a:lnTo>
                    <a:pt x="892" y="1328"/>
                  </a:lnTo>
                  <a:lnTo>
                    <a:pt x="892" y="1321"/>
                  </a:lnTo>
                  <a:lnTo>
                    <a:pt x="892" y="1314"/>
                  </a:lnTo>
                  <a:lnTo>
                    <a:pt x="899" y="1307"/>
                  </a:lnTo>
                  <a:lnTo>
                    <a:pt x="906" y="1293"/>
                  </a:lnTo>
                  <a:lnTo>
                    <a:pt x="913" y="1279"/>
                  </a:lnTo>
                  <a:lnTo>
                    <a:pt x="920" y="1264"/>
                  </a:lnTo>
                  <a:lnTo>
                    <a:pt x="934" y="1243"/>
                  </a:lnTo>
                  <a:lnTo>
                    <a:pt x="939" y="1222"/>
                  </a:lnTo>
                  <a:lnTo>
                    <a:pt x="939" y="1217"/>
                  </a:lnTo>
                  <a:lnTo>
                    <a:pt x="939" y="1203"/>
                  </a:lnTo>
                  <a:lnTo>
                    <a:pt x="934" y="1193"/>
                  </a:lnTo>
                  <a:lnTo>
                    <a:pt x="934" y="1174"/>
                  </a:lnTo>
                  <a:lnTo>
                    <a:pt x="941" y="1165"/>
                  </a:lnTo>
                  <a:lnTo>
                    <a:pt x="946" y="1151"/>
                  </a:lnTo>
                  <a:lnTo>
                    <a:pt x="960" y="1125"/>
                  </a:lnTo>
                  <a:lnTo>
                    <a:pt x="965" y="1115"/>
                  </a:lnTo>
                  <a:lnTo>
                    <a:pt x="965" y="1103"/>
                  </a:lnTo>
                  <a:lnTo>
                    <a:pt x="960" y="1096"/>
                  </a:lnTo>
                  <a:lnTo>
                    <a:pt x="958" y="1089"/>
                  </a:lnTo>
                  <a:lnTo>
                    <a:pt x="958" y="1082"/>
                  </a:lnTo>
                  <a:lnTo>
                    <a:pt x="953" y="1075"/>
                  </a:lnTo>
                  <a:lnTo>
                    <a:pt x="951" y="1058"/>
                  </a:lnTo>
                  <a:lnTo>
                    <a:pt x="951" y="1047"/>
                  </a:lnTo>
                  <a:lnTo>
                    <a:pt x="946" y="1047"/>
                  </a:lnTo>
                  <a:lnTo>
                    <a:pt x="941" y="1044"/>
                  </a:lnTo>
                  <a:lnTo>
                    <a:pt x="941" y="1040"/>
                  </a:lnTo>
                  <a:lnTo>
                    <a:pt x="939" y="1040"/>
                  </a:lnTo>
                  <a:lnTo>
                    <a:pt x="934" y="1037"/>
                  </a:lnTo>
                  <a:lnTo>
                    <a:pt x="932" y="1032"/>
                  </a:lnTo>
                  <a:lnTo>
                    <a:pt x="911" y="995"/>
                  </a:lnTo>
                  <a:lnTo>
                    <a:pt x="906" y="997"/>
                  </a:lnTo>
                  <a:lnTo>
                    <a:pt x="863" y="1009"/>
                  </a:lnTo>
                  <a:lnTo>
                    <a:pt x="854" y="1009"/>
                  </a:lnTo>
                  <a:lnTo>
                    <a:pt x="847" y="1009"/>
                  </a:lnTo>
                  <a:lnTo>
                    <a:pt x="840" y="1009"/>
                  </a:lnTo>
                  <a:lnTo>
                    <a:pt x="835" y="1011"/>
                  </a:lnTo>
                  <a:lnTo>
                    <a:pt x="832" y="1011"/>
                  </a:lnTo>
                  <a:lnTo>
                    <a:pt x="825" y="1016"/>
                  </a:lnTo>
                  <a:lnTo>
                    <a:pt x="821" y="1016"/>
                  </a:lnTo>
                  <a:lnTo>
                    <a:pt x="821" y="1011"/>
                  </a:lnTo>
                  <a:lnTo>
                    <a:pt x="821" y="1009"/>
                  </a:lnTo>
                  <a:lnTo>
                    <a:pt x="818" y="1004"/>
                  </a:lnTo>
                  <a:lnTo>
                    <a:pt x="818" y="1002"/>
                  </a:lnTo>
                  <a:lnTo>
                    <a:pt x="814" y="1002"/>
                  </a:lnTo>
                  <a:lnTo>
                    <a:pt x="814" y="997"/>
                  </a:lnTo>
                  <a:lnTo>
                    <a:pt x="814" y="995"/>
                  </a:lnTo>
                  <a:lnTo>
                    <a:pt x="814" y="990"/>
                  </a:lnTo>
                  <a:lnTo>
                    <a:pt x="814" y="983"/>
                  </a:lnTo>
                  <a:lnTo>
                    <a:pt x="814" y="980"/>
                  </a:lnTo>
                  <a:lnTo>
                    <a:pt x="814" y="976"/>
                  </a:lnTo>
                  <a:lnTo>
                    <a:pt x="814" y="973"/>
                  </a:lnTo>
                  <a:lnTo>
                    <a:pt x="814" y="969"/>
                  </a:lnTo>
                  <a:lnTo>
                    <a:pt x="811" y="969"/>
                  </a:lnTo>
                  <a:lnTo>
                    <a:pt x="811" y="966"/>
                  </a:lnTo>
                  <a:lnTo>
                    <a:pt x="806" y="966"/>
                  </a:lnTo>
                  <a:lnTo>
                    <a:pt x="804" y="961"/>
                  </a:lnTo>
                  <a:lnTo>
                    <a:pt x="799" y="959"/>
                  </a:lnTo>
                  <a:lnTo>
                    <a:pt x="799" y="954"/>
                  </a:lnTo>
                  <a:lnTo>
                    <a:pt x="797" y="954"/>
                  </a:lnTo>
                  <a:lnTo>
                    <a:pt x="797" y="952"/>
                  </a:lnTo>
                  <a:lnTo>
                    <a:pt x="792" y="947"/>
                  </a:lnTo>
                  <a:lnTo>
                    <a:pt x="790" y="947"/>
                  </a:lnTo>
                  <a:lnTo>
                    <a:pt x="785" y="952"/>
                  </a:lnTo>
                  <a:lnTo>
                    <a:pt x="783" y="952"/>
                  </a:lnTo>
                  <a:lnTo>
                    <a:pt x="778" y="954"/>
                  </a:lnTo>
                  <a:lnTo>
                    <a:pt x="776" y="952"/>
                  </a:lnTo>
                  <a:lnTo>
                    <a:pt x="771" y="952"/>
                  </a:lnTo>
                  <a:lnTo>
                    <a:pt x="769" y="945"/>
                  </a:lnTo>
                  <a:lnTo>
                    <a:pt x="769" y="940"/>
                  </a:lnTo>
                  <a:lnTo>
                    <a:pt x="769" y="938"/>
                  </a:lnTo>
                  <a:lnTo>
                    <a:pt x="764" y="933"/>
                  </a:lnTo>
                  <a:lnTo>
                    <a:pt x="762" y="933"/>
                  </a:lnTo>
                  <a:lnTo>
                    <a:pt x="762" y="931"/>
                  </a:lnTo>
                  <a:lnTo>
                    <a:pt x="769" y="924"/>
                  </a:lnTo>
                  <a:lnTo>
                    <a:pt x="769" y="919"/>
                  </a:lnTo>
                  <a:lnTo>
                    <a:pt x="764" y="916"/>
                  </a:lnTo>
                  <a:lnTo>
                    <a:pt x="764" y="912"/>
                  </a:lnTo>
                  <a:lnTo>
                    <a:pt x="762" y="912"/>
                  </a:lnTo>
                  <a:lnTo>
                    <a:pt x="728" y="924"/>
                  </a:lnTo>
                  <a:lnTo>
                    <a:pt x="721" y="919"/>
                  </a:lnTo>
                  <a:lnTo>
                    <a:pt x="719" y="916"/>
                  </a:lnTo>
                  <a:lnTo>
                    <a:pt x="676" y="855"/>
                  </a:lnTo>
                  <a:lnTo>
                    <a:pt x="672" y="855"/>
                  </a:lnTo>
                  <a:lnTo>
                    <a:pt x="669" y="855"/>
                  </a:lnTo>
                  <a:lnTo>
                    <a:pt x="665" y="855"/>
                  </a:lnTo>
                  <a:lnTo>
                    <a:pt x="662" y="855"/>
                  </a:lnTo>
                  <a:lnTo>
                    <a:pt x="657" y="860"/>
                  </a:lnTo>
                  <a:lnTo>
                    <a:pt x="657" y="862"/>
                  </a:lnTo>
                  <a:lnTo>
                    <a:pt x="655" y="867"/>
                  </a:lnTo>
                  <a:lnTo>
                    <a:pt x="650" y="867"/>
                  </a:lnTo>
                  <a:lnTo>
                    <a:pt x="648" y="869"/>
                  </a:lnTo>
                  <a:lnTo>
                    <a:pt x="643" y="869"/>
                  </a:lnTo>
                  <a:lnTo>
                    <a:pt x="636" y="869"/>
                  </a:lnTo>
                  <a:lnTo>
                    <a:pt x="634" y="869"/>
                  </a:lnTo>
                  <a:lnTo>
                    <a:pt x="629" y="874"/>
                  </a:lnTo>
                  <a:lnTo>
                    <a:pt x="627" y="874"/>
                  </a:lnTo>
                  <a:lnTo>
                    <a:pt x="627" y="876"/>
                  </a:lnTo>
                  <a:lnTo>
                    <a:pt x="622" y="881"/>
                  </a:lnTo>
                  <a:lnTo>
                    <a:pt x="620" y="883"/>
                  </a:lnTo>
                  <a:lnTo>
                    <a:pt x="615" y="888"/>
                  </a:lnTo>
                  <a:lnTo>
                    <a:pt x="608" y="890"/>
                  </a:lnTo>
                  <a:lnTo>
                    <a:pt x="601" y="895"/>
                  </a:lnTo>
                  <a:lnTo>
                    <a:pt x="598" y="895"/>
                  </a:lnTo>
                  <a:lnTo>
                    <a:pt x="598" y="897"/>
                  </a:lnTo>
                  <a:lnTo>
                    <a:pt x="598" y="902"/>
                  </a:lnTo>
                  <a:lnTo>
                    <a:pt x="594" y="902"/>
                  </a:lnTo>
                  <a:lnTo>
                    <a:pt x="591" y="897"/>
                  </a:lnTo>
                  <a:lnTo>
                    <a:pt x="591" y="895"/>
                  </a:lnTo>
                  <a:lnTo>
                    <a:pt x="586" y="890"/>
                  </a:lnTo>
                  <a:lnTo>
                    <a:pt x="584" y="890"/>
                  </a:lnTo>
                  <a:lnTo>
                    <a:pt x="579" y="890"/>
                  </a:lnTo>
                  <a:lnTo>
                    <a:pt x="577" y="890"/>
                  </a:lnTo>
                  <a:lnTo>
                    <a:pt x="572" y="888"/>
                  </a:lnTo>
                  <a:lnTo>
                    <a:pt x="570" y="888"/>
                  </a:lnTo>
                  <a:lnTo>
                    <a:pt x="565" y="890"/>
                  </a:lnTo>
                  <a:lnTo>
                    <a:pt x="563" y="890"/>
                  </a:lnTo>
                  <a:lnTo>
                    <a:pt x="558" y="890"/>
                  </a:lnTo>
                  <a:lnTo>
                    <a:pt x="551" y="890"/>
                  </a:lnTo>
                  <a:lnTo>
                    <a:pt x="549" y="888"/>
                  </a:lnTo>
                  <a:lnTo>
                    <a:pt x="544" y="883"/>
                  </a:lnTo>
                  <a:lnTo>
                    <a:pt x="544" y="881"/>
                  </a:lnTo>
                  <a:lnTo>
                    <a:pt x="544" y="876"/>
                  </a:lnTo>
                  <a:lnTo>
                    <a:pt x="544" y="869"/>
                  </a:lnTo>
                  <a:lnTo>
                    <a:pt x="544" y="867"/>
                  </a:lnTo>
                  <a:lnTo>
                    <a:pt x="544" y="862"/>
                  </a:lnTo>
                  <a:lnTo>
                    <a:pt x="544" y="860"/>
                  </a:lnTo>
                  <a:lnTo>
                    <a:pt x="549" y="855"/>
                  </a:lnTo>
                  <a:lnTo>
                    <a:pt x="551" y="853"/>
                  </a:lnTo>
                  <a:lnTo>
                    <a:pt x="556" y="853"/>
                  </a:lnTo>
                  <a:lnTo>
                    <a:pt x="558" y="853"/>
                  </a:lnTo>
                  <a:lnTo>
                    <a:pt x="558" y="848"/>
                  </a:lnTo>
                  <a:lnTo>
                    <a:pt x="563" y="848"/>
                  </a:lnTo>
                  <a:lnTo>
                    <a:pt x="565" y="845"/>
                  </a:lnTo>
                  <a:lnTo>
                    <a:pt x="570" y="845"/>
                  </a:lnTo>
                  <a:lnTo>
                    <a:pt x="570" y="841"/>
                  </a:lnTo>
                  <a:lnTo>
                    <a:pt x="572" y="841"/>
                  </a:lnTo>
                  <a:lnTo>
                    <a:pt x="577" y="838"/>
                  </a:lnTo>
                  <a:lnTo>
                    <a:pt x="579" y="834"/>
                  </a:lnTo>
                  <a:lnTo>
                    <a:pt x="579" y="831"/>
                  </a:lnTo>
                  <a:lnTo>
                    <a:pt x="584" y="826"/>
                  </a:lnTo>
                  <a:lnTo>
                    <a:pt x="584" y="824"/>
                  </a:lnTo>
                  <a:lnTo>
                    <a:pt x="584" y="819"/>
                  </a:lnTo>
                  <a:lnTo>
                    <a:pt x="579" y="819"/>
                  </a:lnTo>
                  <a:lnTo>
                    <a:pt x="577" y="819"/>
                  </a:lnTo>
                  <a:lnTo>
                    <a:pt x="572" y="819"/>
                  </a:lnTo>
                  <a:lnTo>
                    <a:pt x="570" y="819"/>
                  </a:lnTo>
                  <a:lnTo>
                    <a:pt x="565" y="819"/>
                  </a:lnTo>
                  <a:lnTo>
                    <a:pt x="563" y="817"/>
                  </a:lnTo>
                  <a:lnTo>
                    <a:pt x="558" y="812"/>
                  </a:lnTo>
                  <a:lnTo>
                    <a:pt x="558" y="810"/>
                  </a:lnTo>
                  <a:lnTo>
                    <a:pt x="558" y="805"/>
                  </a:lnTo>
                  <a:lnTo>
                    <a:pt x="556" y="803"/>
                  </a:lnTo>
                  <a:lnTo>
                    <a:pt x="556" y="798"/>
                  </a:lnTo>
                  <a:lnTo>
                    <a:pt x="556" y="796"/>
                  </a:lnTo>
                  <a:lnTo>
                    <a:pt x="551" y="791"/>
                  </a:lnTo>
                  <a:lnTo>
                    <a:pt x="537" y="791"/>
                  </a:lnTo>
                  <a:lnTo>
                    <a:pt x="501" y="798"/>
                  </a:lnTo>
                  <a:lnTo>
                    <a:pt x="499" y="798"/>
                  </a:lnTo>
                  <a:lnTo>
                    <a:pt x="499" y="803"/>
                  </a:lnTo>
                  <a:lnTo>
                    <a:pt x="494" y="803"/>
                  </a:lnTo>
                  <a:lnTo>
                    <a:pt x="492" y="805"/>
                  </a:lnTo>
                  <a:lnTo>
                    <a:pt x="492" y="810"/>
                  </a:lnTo>
                  <a:lnTo>
                    <a:pt x="487" y="812"/>
                  </a:lnTo>
                  <a:lnTo>
                    <a:pt x="487" y="817"/>
                  </a:lnTo>
                  <a:lnTo>
                    <a:pt x="485" y="819"/>
                  </a:lnTo>
                  <a:lnTo>
                    <a:pt x="487" y="819"/>
                  </a:lnTo>
                  <a:lnTo>
                    <a:pt x="485" y="824"/>
                  </a:lnTo>
                  <a:lnTo>
                    <a:pt x="480" y="826"/>
                  </a:lnTo>
                  <a:lnTo>
                    <a:pt x="478" y="831"/>
                  </a:lnTo>
                  <a:lnTo>
                    <a:pt x="473" y="834"/>
                  </a:lnTo>
                  <a:lnTo>
                    <a:pt x="473" y="831"/>
                  </a:lnTo>
                  <a:lnTo>
                    <a:pt x="471" y="824"/>
                  </a:lnTo>
                  <a:lnTo>
                    <a:pt x="471" y="819"/>
                  </a:lnTo>
                  <a:lnTo>
                    <a:pt x="471" y="817"/>
                  </a:lnTo>
                  <a:lnTo>
                    <a:pt x="466" y="812"/>
                  </a:lnTo>
                  <a:lnTo>
                    <a:pt x="463" y="805"/>
                  </a:lnTo>
                  <a:lnTo>
                    <a:pt x="459" y="803"/>
                  </a:lnTo>
                  <a:lnTo>
                    <a:pt x="459" y="798"/>
                  </a:lnTo>
                  <a:lnTo>
                    <a:pt x="456" y="796"/>
                  </a:lnTo>
                  <a:lnTo>
                    <a:pt x="456" y="791"/>
                  </a:lnTo>
                  <a:lnTo>
                    <a:pt x="452" y="789"/>
                  </a:lnTo>
                  <a:lnTo>
                    <a:pt x="452" y="784"/>
                  </a:lnTo>
                  <a:lnTo>
                    <a:pt x="449" y="784"/>
                  </a:lnTo>
                  <a:lnTo>
                    <a:pt x="449" y="781"/>
                  </a:lnTo>
                  <a:lnTo>
                    <a:pt x="445" y="777"/>
                  </a:lnTo>
                  <a:lnTo>
                    <a:pt x="440" y="774"/>
                  </a:lnTo>
                  <a:lnTo>
                    <a:pt x="440" y="770"/>
                  </a:lnTo>
                  <a:lnTo>
                    <a:pt x="437" y="767"/>
                  </a:lnTo>
                  <a:lnTo>
                    <a:pt x="433" y="760"/>
                  </a:lnTo>
                  <a:lnTo>
                    <a:pt x="430" y="760"/>
                  </a:lnTo>
                  <a:lnTo>
                    <a:pt x="426" y="753"/>
                  </a:lnTo>
                  <a:lnTo>
                    <a:pt x="426" y="741"/>
                  </a:lnTo>
                  <a:lnTo>
                    <a:pt x="423" y="739"/>
                  </a:lnTo>
                  <a:lnTo>
                    <a:pt x="423" y="734"/>
                  </a:lnTo>
                  <a:lnTo>
                    <a:pt x="423" y="732"/>
                  </a:lnTo>
                  <a:lnTo>
                    <a:pt x="419" y="720"/>
                  </a:lnTo>
                  <a:lnTo>
                    <a:pt x="419" y="718"/>
                  </a:lnTo>
                  <a:lnTo>
                    <a:pt x="416" y="710"/>
                  </a:lnTo>
                  <a:lnTo>
                    <a:pt x="416" y="706"/>
                  </a:lnTo>
                  <a:lnTo>
                    <a:pt x="416" y="703"/>
                  </a:lnTo>
                  <a:lnTo>
                    <a:pt x="416" y="699"/>
                  </a:lnTo>
                  <a:lnTo>
                    <a:pt x="416" y="696"/>
                  </a:lnTo>
                  <a:lnTo>
                    <a:pt x="419" y="696"/>
                  </a:lnTo>
                  <a:lnTo>
                    <a:pt x="419" y="692"/>
                  </a:lnTo>
                  <a:lnTo>
                    <a:pt x="419" y="689"/>
                  </a:lnTo>
                  <a:lnTo>
                    <a:pt x="419" y="684"/>
                  </a:lnTo>
                  <a:lnTo>
                    <a:pt x="416" y="682"/>
                  </a:lnTo>
                  <a:lnTo>
                    <a:pt x="411" y="682"/>
                  </a:lnTo>
                  <a:lnTo>
                    <a:pt x="409" y="682"/>
                  </a:lnTo>
                  <a:lnTo>
                    <a:pt x="404" y="682"/>
                  </a:lnTo>
                  <a:lnTo>
                    <a:pt x="402" y="682"/>
                  </a:lnTo>
                  <a:lnTo>
                    <a:pt x="397" y="684"/>
                  </a:lnTo>
                  <a:lnTo>
                    <a:pt x="395" y="684"/>
                  </a:lnTo>
                  <a:lnTo>
                    <a:pt x="388" y="689"/>
                  </a:lnTo>
                  <a:lnTo>
                    <a:pt x="383" y="689"/>
                  </a:lnTo>
                  <a:lnTo>
                    <a:pt x="381" y="692"/>
                  </a:lnTo>
                  <a:lnTo>
                    <a:pt x="376" y="692"/>
                  </a:lnTo>
                  <a:lnTo>
                    <a:pt x="369" y="696"/>
                  </a:lnTo>
                  <a:lnTo>
                    <a:pt x="366" y="696"/>
                  </a:lnTo>
                  <a:lnTo>
                    <a:pt x="359" y="696"/>
                  </a:lnTo>
                  <a:lnTo>
                    <a:pt x="355" y="696"/>
                  </a:lnTo>
                  <a:lnTo>
                    <a:pt x="352" y="692"/>
                  </a:lnTo>
                  <a:lnTo>
                    <a:pt x="348" y="692"/>
                  </a:lnTo>
                  <a:lnTo>
                    <a:pt x="345" y="692"/>
                  </a:lnTo>
                  <a:lnTo>
                    <a:pt x="345" y="696"/>
                  </a:lnTo>
                  <a:lnTo>
                    <a:pt x="340" y="696"/>
                  </a:lnTo>
                  <a:lnTo>
                    <a:pt x="331" y="692"/>
                  </a:lnTo>
                  <a:lnTo>
                    <a:pt x="317" y="684"/>
                  </a:lnTo>
                  <a:lnTo>
                    <a:pt x="312" y="682"/>
                  </a:lnTo>
                  <a:lnTo>
                    <a:pt x="324" y="661"/>
                  </a:lnTo>
                  <a:lnTo>
                    <a:pt x="310" y="656"/>
                  </a:lnTo>
                  <a:lnTo>
                    <a:pt x="303" y="649"/>
                  </a:lnTo>
                  <a:lnTo>
                    <a:pt x="296" y="642"/>
                  </a:lnTo>
                  <a:lnTo>
                    <a:pt x="291" y="639"/>
                  </a:lnTo>
                  <a:lnTo>
                    <a:pt x="288" y="632"/>
                  </a:lnTo>
                  <a:lnTo>
                    <a:pt x="281" y="628"/>
                  </a:lnTo>
                  <a:lnTo>
                    <a:pt x="270" y="625"/>
                  </a:lnTo>
                  <a:lnTo>
                    <a:pt x="253" y="625"/>
                  </a:lnTo>
                  <a:lnTo>
                    <a:pt x="241" y="628"/>
                  </a:lnTo>
                  <a:lnTo>
                    <a:pt x="234" y="628"/>
                  </a:lnTo>
                  <a:lnTo>
                    <a:pt x="232" y="628"/>
                  </a:lnTo>
                  <a:lnTo>
                    <a:pt x="225" y="628"/>
                  </a:lnTo>
                  <a:lnTo>
                    <a:pt x="213" y="621"/>
                  </a:lnTo>
                  <a:lnTo>
                    <a:pt x="210" y="618"/>
                  </a:lnTo>
                  <a:lnTo>
                    <a:pt x="203" y="604"/>
                  </a:lnTo>
                  <a:lnTo>
                    <a:pt x="203" y="592"/>
                  </a:lnTo>
                  <a:lnTo>
                    <a:pt x="199" y="571"/>
                  </a:lnTo>
                  <a:lnTo>
                    <a:pt x="196" y="561"/>
                  </a:lnTo>
                  <a:lnTo>
                    <a:pt x="196" y="549"/>
                  </a:lnTo>
                  <a:lnTo>
                    <a:pt x="191" y="542"/>
                  </a:lnTo>
                  <a:lnTo>
                    <a:pt x="191" y="535"/>
                  </a:lnTo>
                  <a:lnTo>
                    <a:pt x="196" y="533"/>
                  </a:lnTo>
                  <a:lnTo>
                    <a:pt x="199" y="533"/>
                  </a:lnTo>
                  <a:lnTo>
                    <a:pt x="203" y="535"/>
                  </a:lnTo>
                  <a:lnTo>
                    <a:pt x="210" y="540"/>
                  </a:lnTo>
                  <a:lnTo>
                    <a:pt x="217" y="535"/>
                  </a:lnTo>
                  <a:lnTo>
                    <a:pt x="225" y="535"/>
                  </a:lnTo>
                  <a:lnTo>
                    <a:pt x="225" y="533"/>
                  </a:lnTo>
                  <a:lnTo>
                    <a:pt x="225" y="526"/>
                  </a:lnTo>
                  <a:lnTo>
                    <a:pt x="225" y="519"/>
                  </a:lnTo>
                  <a:lnTo>
                    <a:pt x="227" y="519"/>
                  </a:lnTo>
                  <a:lnTo>
                    <a:pt x="227" y="514"/>
                  </a:lnTo>
                  <a:lnTo>
                    <a:pt x="232" y="514"/>
                  </a:lnTo>
                  <a:lnTo>
                    <a:pt x="239" y="507"/>
                  </a:lnTo>
                  <a:lnTo>
                    <a:pt x="239" y="505"/>
                  </a:lnTo>
                  <a:lnTo>
                    <a:pt x="234" y="497"/>
                  </a:lnTo>
                  <a:lnTo>
                    <a:pt x="232" y="497"/>
                  </a:lnTo>
                  <a:lnTo>
                    <a:pt x="227" y="493"/>
                  </a:lnTo>
                  <a:lnTo>
                    <a:pt x="227" y="486"/>
                  </a:lnTo>
                  <a:lnTo>
                    <a:pt x="225" y="478"/>
                  </a:lnTo>
                  <a:lnTo>
                    <a:pt x="225" y="476"/>
                  </a:lnTo>
                  <a:lnTo>
                    <a:pt x="220" y="471"/>
                  </a:lnTo>
                  <a:lnTo>
                    <a:pt x="225" y="469"/>
                  </a:lnTo>
                  <a:lnTo>
                    <a:pt x="232" y="464"/>
                  </a:lnTo>
                  <a:lnTo>
                    <a:pt x="234" y="462"/>
                  </a:lnTo>
                  <a:lnTo>
                    <a:pt x="232" y="457"/>
                  </a:lnTo>
                  <a:lnTo>
                    <a:pt x="227" y="457"/>
                  </a:lnTo>
                  <a:lnTo>
                    <a:pt x="225" y="457"/>
                  </a:lnTo>
                  <a:lnTo>
                    <a:pt x="220" y="457"/>
                  </a:lnTo>
                  <a:lnTo>
                    <a:pt x="210" y="457"/>
                  </a:lnTo>
                  <a:lnTo>
                    <a:pt x="191" y="457"/>
                  </a:lnTo>
                  <a:lnTo>
                    <a:pt x="177" y="462"/>
                  </a:lnTo>
                  <a:lnTo>
                    <a:pt x="175" y="462"/>
                  </a:lnTo>
                  <a:lnTo>
                    <a:pt x="163" y="469"/>
                  </a:lnTo>
                  <a:lnTo>
                    <a:pt x="163" y="471"/>
                  </a:lnTo>
                  <a:lnTo>
                    <a:pt x="161" y="476"/>
                  </a:lnTo>
                  <a:lnTo>
                    <a:pt x="156" y="478"/>
                  </a:lnTo>
                  <a:lnTo>
                    <a:pt x="149" y="483"/>
                  </a:lnTo>
                  <a:lnTo>
                    <a:pt x="147" y="486"/>
                  </a:lnTo>
                  <a:lnTo>
                    <a:pt x="142" y="486"/>
                  </a:lnTo>
                  <a:lnTo>
                    <a:pt x="135" y="493"/>
                  </a:lnTo>
                  <a:lnTo>
                    <a:pt x="132" y="497"/>
                  </a:lnTo>
                  <a:lnTo>
                    <a:pt x="128" y="497"/>
                  </a:lnTo>
                  <a:lnTo>
                    <a:pt x="128" y="493"/>
                  </a:lnTo>
                  <a:lnTo>
                    <a:pt x="128" y="490"/>
                  </a:lnTo>
                  <a:lnTo>
                    <a:pt x="128" y="486"/>
                  </a:lnTo>
                  <a:lnTo>
                    <a:pt x="128" y="483"/>
                  </a:lnTo>
                  <a:lnTo>
                    <a:pt x="128" y="478"/>
                  </a:lnTo>
                  <a:lnTo>
                    <a:pt x="132" y="462"/>
                  </a:lnTo>
                  <a:lnTo>
                    <a:pt x="132" y="457"/>
                  </a:lnTo>
                  <a:lnTo>
                    <a:pt x="132" y="450"/>
                  </a:lnTo>
                  <a:lnTo>
                    <a:pt x="132" y="448"/>
                  </a:lnTo>
                  <a:lnTo>
                    <a:pt x="135" y="443"/>
                  </a:lnTo>
                  <a:lnTo>
                    <a:pt x="135" y="436"/>
                  </a:lnTo>
                  <a:lnTo>
                    <a:pt x="135" y="433"/>
                  </a:lnTo>
                  <a:lnTo>
                    <a:pt x="128" y="433"/>
                  </a:lnTo>
                  <a:lnTo>
                    <a:pt x="120" y="433"/>
                  </a:lnTo>
                  <a:lnTo>
                    <a:pt x="120" y="429"/>
                  </a:lnTo>
                  <a:lnTo>
                    <a:pt x="128" y="422"/>
                  </a:lnTo>
                  <a:lnTo>
                    <a:pt x="135" y="419"/>
                  </a:lnTo>
                  <a:lnTo>
                    <a:pt x="142" y="412"/>
                  </a:lnTo>
                  <a:lnTo>
                    <a:pt x="147" y="407"/>
                  </a:lnTo>
                  <a:lnTo>
                    <a:pt x="149" y="400"/>
                  </a:lnTo>
                  <a:lnTo>
                    <a:pt x="149" y="398"/>
                  </a:lnTo>
                  <a:lnTo>
                    <a:pt x="149" y="386"/>
                  </a:lnTo>
                  <a:lnTo>
                    <a:pt x="154" y="377"/>
                  </a:lnTo>
                  <a:lnTo>
                    <a:pt x="154" y="372"/>
                  </a:lnTo>
                  <a:lnTo>
                    <a:pt x="149" y="365"/>
                  </a:lnTo>
                  <a:lnTo>
                    <a:pt x="147" y="362"/>
                  </a:lnTo>
                  <a:lnTo>
                    <a:pt x="142" y="358"/>
                  </a:lnTo>
                  <a:lnTo>
                    <a:pt x="132" y="358"/>
                  </a:lnTo>
                  <a:lnTo>
                    <a:pt x="120" y="362"/>
                  </a:lnTo>
                  <a:lnTo>
                    <a:pt x="106" y="370"/>
                  </a:lnTo>
                  <a:lnTo>
                    <a:pt x="104" y="370"/>
                  </a:lnTo>
                  <a:lnTo>
                    <a:pt x="99" y="370"/>
                  </a:lnTo>
                  <a:lnTo>
                    <a:pt x="97" y="365"/>
                  </a:lnTo>
                  <a:lnTo>
                    <a:pt x="85" y="358"/>
                  </a:lnTo>
                  <a:lnTo>
                    <a:pt x="78" y="355"/>
                  </a:lnTo>
                  <a:lnTo>
                    <a:pt x="71" y="351"/>
                  </a:lnTo>
                  <a:lnTo>
                    <a:pt x="68" y="348"/>
                  </a:lnTo>
                  <a:lnTo>
                    <a:pt x="71" y="336"/>
                  </a:lnTo>
                  <a:lnTo>
                    <a:pt x="71" y="329"/>
                  </a:lnTo>
                  <a:lnTo>
                    <a:pt x="68" y="322"/>
                  </a:lnTo>
                  <a:lnTo>
                    <a:pt x="71" y="320"/>
                  </a:lnTo>
                  <a:lnTo>
                    <a:pt x="68" y="313"/>
                  </a:lnTo>
                  <a:lnTo>
                    <a:pt x="57" y="308"/>
                  </a:lnTo>
                  <a:lnTo>
                    <a:pt x="54" y="308"/>
                  </a:lnTo>
                  <a:lnTo>
                    <a:pt x="47" y="313"/>
                  </a:lnTo>
                  <a:lnTo>
                    <a:pt x="42" y="315"/>
                  </a:lnTo>
                  <a:lnTo>
                    <a:pt x="35" y="320"/>
                  </a:lnTo>
                  <a:lnTo>
                    <a:pt x="28" y="320"/>
                  </a:lnTo>
                  <a:lnTo>
                    <a:pt x="26" y="320"/>
                  </a:lnTo>
                  <a:lnTo>
                    <a:pt x="21" y="313"/>
                  </a:lnTo>
                  <a:lnTo>
                    <a:pt x="21" y="306"/>
                  </a:lnTo>
                  <a:lnTo>
                    <a:pt x="21" y="299"/>
                  </a:lnTo>
                  <a:lnTo>
                    <a:pt x="21" y="294"/>
                  </a:lnTo>
                  <a:lnTo>
                    <a:pt x="19" y="291"/>
                  </a:lnTo>
                  <a:lnTo>
                    <a:pt x="14" y="287"/>
                  </a:lnTo>
                  <a:lnTo>
                    <a:pt x="12" y="284"/>
                  </a:lnTo>
                  <a:lnTo>
                    <a:pt x="7" y="280"/>
                  </a:lnTo>
                  <a:lnTo>
                    <a:pt x="5" y="280"/>
                  </a:lnTo>
                  <a:lnTo>
                    <a:pt x="5" y="277"/>
                  </a:lnTo>
                  <a:lnTo>
                    <a:pt x="0" y="273"/>
                  </a:lnTo>
                  <a:lnTo>
                    <a:pt x="5" y="270"/>
                  </a:lnTo>
                  <a:lnTo>
                    <a:pt x="7" y="263"/>
                  </a:lnTo>
                  <a:lnTo>
                    <a:pt x="14" y="251"/>
                  </a:lnTo>
                  <a:lnTo>
                    <a:pt x="19" y="244"/>
                  </a:lnTo>
                  <a:lnTo>
                    <a:pt x="28" y="237"/>
                  </a:lnTo>
                  <a:lnTo>
                    <a:pt x="35" y="228"/>
                  </a:lnTo>
                  <a:lnTo>
                    <a:pt x="42" y="220"/>
                  </a:lnTo>
                  <a:lnTo>
                    <a:pt x="54" y="206"/>
                  </a:lnTo>
                  <a:lnTo>
                    <a:pt x="64" y="199"/>
                  </a:lnTo>
                  <a:lnTo>
                    <a:pt x="78" y="187"/>
                  </a:lnTo>
                  <a:lnTo>
                    <a:pt x="85" y="178"/>
                  </a:lnTo>
                  <a:lnTo>
                    <a:pt x="92" y="173"/>
                  </a:lnTo>
                  <a:lnTo>
                    <a:pt x="99" y="171"/>
                  </a:lnTo>
                  <a:lnTo>
                    <a:pt x="106" y="164"/>
                  </a:lnTo>
                  <a:lnTo>
                    <a:pt x="118" y="152"/>
                  </a:lnTo>
                  <a:lnTo>
                    <a:pt x="120" y="145"/>
                  </a:lnTo>
                  <a:lnTo>
                    <a:pt x="125" y="142"/>
                  </a:lnTo>
                  <a:lnTo>
                    <a:pt x="132" y="138"/>
                  </a:lnTo>
                  <a:lnTo>
                    <a:pt x="135" y="138"/>
                  </a:lnTo>
                  <a:lnTo>
                    <a:pt x="132" y="138"/>
                  </a:lnTo>
                  <a:lnTo>
                    <a:pt x="142" y="138"/>
                  </a:lnTo>
                  <a:lnTo>
                    <a:pt x="147" y="142"/>
                  </a:lnTo>
                  <a:lnTo>
                    <a:pt x="154" y="149"/>
                  </a:lnTo>
                  <a:lnTo>
                    <a:pt x="161" y="157"/>
                  </a:lnTo>
                  <a:lnTo>
                    <a:pt x="175" y="159"/>
                  </a:lnTo>
                  <a:lnTo>
                    <a:pt x="184" y="166"/>
                  </a:lnTo>
                  <a:lnTo>
                    <a:pt x="191" y="171"/>
                  </a:lnTo>
                  <a:lnTo>
                    <a:pt x="225" y="192"/>
                  </a:lnTo>
                  <a:lnTo>
                    <a:pt x="234" y="192"/>
                  </a:lnTo>
                  <a:lnTo>
                    <a:pt x="253" y="194"/>
                  </a:lnTo>
                  <a:lnTo>
                    <a:pt x="267" y="201"/>
                  </a:lnTo>
                  <a:lnTo>
                    <a:pt x="274" y="201"/>
                  </a:lnTo>
                  <a:lnTo>
                    <a:pt x="296" y="206"/>
                  </a:lnTo>
                  <a:lnTo>
                    <a:pt x="310" y="209"/>
                  </a:lnTo>
                  <a:lnTo>
                    <a:pt x="319" y="213"/>
                  </a:lnTo>
                  <a:lnTo>
                    <a:pt x="324" y="213"/>
                  </a:lnTo>
                  <a:lnTo>
                    <a:pt x="333" y="216"/>
                  </a:lnTo>
                  <a:lnTo>
                    <a:pt x="345" y="213"/>
                  </a:lnTo>
                  <a:lnTo>
                    <a:pt x="352" y="216"/>
                  </a:lnTo>
                  <a:lnTo>
                    <a:pt x="366" y="216"/>
                  </a:lnTo>
                  <a:lnTo>
                    <a:pt x="376" y="216"/>
                  </a:lnTo>
                  <a:lnTo>
                    <a:pt x="388" y="216"/>
                  </a:lnTo>
                  <a:lnTo>
                    <a:pt x="397" y="216"/>
                  </a:lnTo>
                  <a:lnTo>
                    <a:pt x="409" y="216"/>
                  </a:lnTo>
                  <a:lnTo>
                    <a:pt x="416" y="220"/>
                  </a:lnTo>
                  <a:lnTo>
                    <a:pt x="430" y="223"/>
                  </a:lnTo>
                  <a:lnTo>
                    <a:pt x="440" y="228"/>
                  </a:lnTo>
                  <a:lnTo>
                    <a:pt x="456" y="230"/>
                  </a:lnTo>
                  <a:lnTo>
                    <a:pt x="463" y="230"/>
                  </a:lnTo>
                  <a:lnTo>
                    <a:pt x="480" y="235"/>
                  </a:lnTo>
                  <a:lnTo>
                    <a:pt x="485" y="235"/>
                  </a:lnTo>
                  <a:lnTo>
                    <a:pt x="499" y="237"/>
                  </a:lnTo>
                  <a:lnTo>
                    <a:pt x="513" y="237"/>
                  </a:lnTo>
                  <a:lnTo>
                    <a:pt x="523" y="235"/>
                  </a:lnTo>
                  <a:lnTo>
                    <a:pt x="527" y="230"/>
                  </a:lnTo>
                  <a:lnTo>
                    <a:pt x="537" y="223"/>
                  </a:lnTo>
                  <a:lnTo>
                    <a:pt x="549" y="213"/>
                  </a:lnTo>
                  <a:lnTo>
                    <a:pt x="549" y="206"/>
                  </a:lnTo>
                  <a:lnTo>
                    <a:pt x="549" y="201"/>
                  </a:lnTo>
                  <a:lnTo>
                    <a:pt x="549" y="192"/>
                  </a:lnTo>
                  <a:lnTo>
                    <a:pt x="551" y="178"/>
                  </a:lnTo>
                  <a:lnTo>
                    <a:pt x="551" y="157"/>
                  </a:lnTo>
                  <a:lnTo>
                    <a:pt x="556" y="138"/>
                  </a:lnTo>
                  <a:lnTo>
                    <a:pt x="556" y="128"/>
                  </a:lnTo>
                  <a:lnTo>
                    <a:pt x="563" y="116"/>
                  </a:lnTo>
                  <a:lnTo>
                    <a:pt x="565" y="109"/>
                  </a:lnTo>
                  <a:lnTo>
                    <a:pt x="572" y="100"/>
                  </a:lnTo>
                  <a:lnTo>
                    <a:pt x="577" y="81"/>
                  </a:lnTo>
                  <a:lnTo>
                    <a:pt x="584" y="71"/>
                  </a:lnTo>
                  <a:lnTo>
                    <a:pt x="586" y="52"/>
                  </a:lnTo>
                  <a:lnTo>
                    <a:pt x="598" y="36"/>
                  </a:lnTo>
                  <a:lnTo>
                    <a:pt x="612" y="3"/>
                  </a:lnTo>
                  <a:lnTo>
                    <a:pt x="627" y="3"/>
                  </a:lnTo>
                  <a:lnTo>
                    <a:pt x="641" y="0"/>
                  </a:lnTo>
                  <a:lnTo>
                    <a:pt x="655" y="0"/>
                  </a:lnTo>
                  <a:lnTo>
                    <a:pt x="679" y="7"/>
                  </a:lnTo>
                  <a:lnTo>
                    <a:pt x="693" y="17"/>
                  </a:lnTo>
                  <a:lnTo>
                    <a:pt x="707" y="29"/>
                  </a:lnTo>
                  <a:lnTo>
                    <a:pt x="719" y="36"/>
                  </a:lnTo>
                  <a:lnTo>
                    <a:pt x="728" y="52"/>
                  </a:lnTo>
                  <a:lnTo>
                    <a:pt x="733" y="59"/>
                  </a:lnTo>
                  <a:lnTo>
                    <a:pt x="735" y="64"/>
                  </a:lnTo>
                  <a:lnTo>
                    <a:pt x="743" y="74"/>
                  </a:lnTo>
                  <a:lnTo>
                    <a:pt x="750" y="88"/>
                  </a:lnTo>
                  <a:lnTo>
                    <a:pt x="750" y="93"/>
                  </a:lnTo>
                  <a:lnTo>
                    <a:pt x="754" y="107"/>
                  </a:lnTo>
                  <a:lnTo>
                    <a:pt x="762" y="130"/>
                  </a:lnTo>
                  <a:lnTo>
                    <a:pt x="769" y="152"/>
                  </a:lnTo>
                  <a:lnTo>
                    <a:pt x="771" y="171"/>
                  </a:lnTo>
                  <a:lnTo>
                    <a:pt x="778" y="192"/>
                  </a:lnTo>
                  <a:lnTo>
                    <a:pt x="783" y="199"/>
                  </a:lnTo>
                  <a:lnTo>
                    <a:pt x="799" y="213"/>
                  </a:lnTo>
                  <a:lnTo>
                    <a:pt x="818" y="223"/>
                  </a:lnTo>
                  <a:lnTo>
                    <a:pt x="825" y="235"/>
                  </a:lnTo>
                  <a:lnTo>
                    <a:pt x="832" y="249"/>
                  </a:lnTo>
                  <a:lnTo>
                    <a:pt x="849" y="256"/>
                  </a:lnTo>
                  <a:lnTo>
                    <a:pt x="856" y="265"/>
                  </a:lnTo>
                  <a:lnTo>
                    <a:pt x="863" y="273"/>
                  </a:lnTo>
                  <a:lnTo>
                    <a:pt x="870" y="280"/>
                  </a:lnTo>
                  <a:lnTo>
                    <a:pt x="875" y="284"/>
                  </a:lnTo>
                  <a:lnTo>
                    <a:pt x="882" y="284"/>
                  </a:lnTo>
                  <a:lnTo>
                    <a:pt x="889" y="291"/>
                  </a:lnTo>
                  <a:lnTo>
                    <a:pt x="892" y="301"/>
                  </a:lnTo>
                  <a:lnTo>
                    <a:pt x="903" y="313"/>
                  </a:lnTo>
                  <a:lnTo>
                    <a:pt x="906" y="320"/>
                  </a:lnTo>
                  <a:lnTo>
                    <a:pt x="913" y="334"/>
                  </a:lnTo>
                  <a:lnTo>
                    <a:pt x="925" y="348"/>
                  </a:lnTo>
                  <a:lnTo>
                    <a:pt x="927" y="351"/>
                  </a:lnTo>
                  <a:lnTo>
                    <a:pt x="932" y="358"/>
                  </a:lnTo>
                  <a:lnTo>
                    <a:pt x="941" y="362"/>
                  </a:lnTo>
                  <a:lnTo>
                    <a:pt x="946" y="370"/>
                  </a:lnTo>
                  <a:lnTo>
                    <a:pt x="946" y="379"/>
                  </a:lnTo>
                  <a:lnTo>
                    <a:pt x="946" y="384"/>
                  </a:lnTo>
                  <a:lnTo>
                    <a:pt x="953" y="379"/>
                  </a:lnTo>
                  <a:lnTo>
                    <a:pt x="960" y="370"/>
                  </a:lnTo>
                  <a:lnTo>
                    <a:pt x="965" y="351"/>
                  </a:lnTo>
                  <a:lnTo>
                    <a:pt x="965" y="341"/>
                  </a:lnTo>
                  <a:lnTo>
                    <a:pt x="972" y="336"/>
                  </a:lnTo>
                  <a:lnTo>
                    <a:pt x="967" y="329"/>
                  </a:lnTo>
                  <a:lnTo>
                    <a:pt x="967" y="320"/>
                  </a:lnTo>
                  <a:lnTo>
                    <a:pt x="974" y="313"/>
                  </a:lnTo>
                  <a:lnTo>
                    <a:pt x="982" y="327"/>
                  </a:lnTo>
                  <a:lnTo>
                    <a:pt x="986" y="327"/>
                  </a:lnTo>
                  <a:lnTo>
                    <a:pt x="993" y="322"/>
                  </a:lnTo>
                  <a:lnTo>
                    <a:pt x="996" y="320"/>
                  </a:lnTo>
                  <a:lnTo>
                    <a:pt x="996" y="315"/>
                  </a:lnTo>
                  <a:lnTo>
                    <a:pt x="996" y="308"/>
                  </a:lnTo>
                  <a:lnTo>
                    <a:pt x="986" y="301"/>
                  </a:lnTo>
                  <a:lnTo>
                    <a:pt x="989" y="299"/>
                  </a:lnTo>
                  <a:lnTo>
                    <a:pt x="996" y="299"/>
                  </a:lnTo>
                  <a:lnTo>
                    <a:pt x="1000" y="294"/>
                  </a:lnTo>
                  <a:lnTo>
                    <a:pt x="1000" y="291"/>
                  </a:lnTo>
                  <a:lnTo>
                    <a:pt x="1003" y="280"/>
                  </a:lnTo>
                  <a:lnTo>
                    <a:pt x="1003" y="277"/>
                  </a:lnTo>
                  <a:lnTo>
                    <a:pt x="1008" y="280"/>
                  </a:lnTo>
                  <a:lnTo>
                    <a:pt x="1017" y="280"/>
                  </a:lnTo>
                  <a:lnTo>
                    <a:pt x="1024" y="277"/>
                  </a:lnTo>
                  <a:lnTo>
                    <a:pt x="1029" y="273"/>
                  </a:lnTo>
                  <a:lnTo>
                    <a:pt x="1029" y="265"/>
                  </a:lnTo>
                  <a:lnTo>
                    <a:pt x="1031" y="263"/>
                  </a:lnTo>
                  <a:lnTo>
                    <a:pt x="1038" y="256"/>
                  </a:lnTo>
                  <a:lnTo>
                    <a:pt x="1038" y="251"/>
                  </a:lnTo>
                  <a:lnTo>
                    <a:pt x="1043" y="249"/>
                  </a:lnTo>
                  <a:lnTo>
                    <a:pt x="1045" y="242"/>
                  </a:lnTo>
                  <a:lnTo>
                    <a:pt x="1045" y="237"/>
                  </a:lnTo>
                  <a:lnTo>
                    <a:pt x="1050" y="235"/>
                  </a:lnTo>
                  <a:lnTo>
                    <a:pt x="1045" y="230"/>
                  </a:lnTo>
                  <a:lnTo>
                    <a:pt x="1038" y="230"/>
                  </a:lnTo>
                  <a:lnTo>
                    <a:pt x="1045" y="220"/>
                  </a:lnTo>
                  <a:lnTo>
                    <a:pt x="1045" y="216"/>
                  </a:lnTo>
                  <a:lnTo>
                    <a:pt x="1038" y="209"/>
                  </a:lnTo>
                  <a:lnTo>
                    <a:pt x="1043" y="199"/>
                  </a:lnTo>
                  <a:lnTo>
                    <a:pt x="1043" y="194"/>
                  </a:lnTo>
                  <a:lnTo>
                    <a:pt x="1149" y="192"/>
                  </a:lnTo>
                  <a:lnTo>
                    <a:pt x="1138" y="237"/>
                  </a:lnTo>
                  <a:lnTo>
                    <a:pt x="1131" y="251"/>
                  </a:lnTo>
                  <a:lnTo>
                    <a:pt x="1131" y="263"/>
                  </a:lnTo>
                  <a:lnTo>
                    <a:pt x="1128" y="270"/>
                  </a:lnTo>
                  <a:lnTo>
                    <a:pt x="1121" y="287"/>
                  </a:lnTo>
                  <a:lnTo>
                    <a:pt x="1114" y="294"/>
                  </a:lnTo>
                  <a:lnTo>
                    <a:pt x="1114" y="301"/>
                  </a:lnTo>
                  <a:lnTo>
                    <a:pt x="1121" y="308"/>
                  </a:lnTo>
                  <a:lnTo>
                    <a:pt x="1128" y="313"/>
                  </a:lnTo>
                  <a:lnTo>
                    <a:pt x="1131" y="320"/>
                  </a:lnTo>
                  <a:lnTo>
                    <a:pt x="1135" y="327"/>
                  </a:lnTo>
                  <a:lnTo>
                    <a:pt x="1138" y="341"/>
                  </a:lnTo>
                  <a:lnTo>
                    <a:pt x="1142" y="355"/>
                  </a:lnTo>
                  <a:lnTo>
                    <a:pt x="1145" y="362"/>
                  </a:lnTo>
                  <a:lnTo>
                    <a:pt x="1157" y="372"/>
                  </a:lnTo>
                  <a:lnTo>
                    <a:pt x="1159" y="384"/>
                  </a:lnTo>
                  <a:lnTo>
                    <a:pt x="1164" y="393"/>
                  </a:lnTo>
                  <a:lnTo>
                    <a:pt x="1159" y="405"/>
                  </a:lnTo>
                  <a:lnTo>
                    <a:pt x="1149" y="429"/>
                  </a:lnTo>
                  <a:lnTo>
                    <a:pt x="1152" y="443"/>
                  </a:lnTo>
                  <a:lnTo>
                    <a:pt x="1152" y="455"/>
                  </a:lnTo>
                  <a:lnTo>
                    <a:pt x="1145" y="476"/>
                  </a:lnTo>
                  <a:lnTo>
                    <a:pt x="1142" y="490"/>
                  </a:lnTo>
                  <a:lnTo>
                    <a:pt x="1142" y="497"/>
                  </a:lnTo>
                  <a:lnTo>
                    <a:pt x="1145" y="507"/>
                  </a:lnTo>
                  <a:lnTo>
                    <a:pt x="1145" y="519"/>
                  </a:lnTo>
                  <a:lnTo>
                    <a:pt x="1135" y="535"/>
                  </a:lnTo>
                  <a:lnTo>
                    <a:pt x="1135" y="549"/>
                  </a:lnTo>
                  <a:lnTo>
                    <a:pt x="1131" y="557"/>
                  </a:lnTo>
                  <a:lnTo>
                    <a:pt x="1128" y="564"/>
                  </a:lnTo>
                  <a:lnTo>
                    <a:pt x="1128" y="576"/>
                  </a:lnTo>
                  <a:lnTo>
                    <a:pt x="1131" y="578"/>
                  </a:lnTo>
                  <a:lnTo>
                    <a:pt x="1135" y="585"/>
                  </a:lnTo>
                  <a:lnTo>
                    <a:pt x="1135" y="592"/>
                  </a:lnTo>
                  <a:lnTo>
                    <a:pt x="1138" y="592"/>
                  </a:lnTo>
                  <a:lnTo>
                    <a:pt x="1145" y="585"/>
                  </a:lnTo>
                  <a:lnTo>
                    <a:pt x="1164" y="576"/>
                  </a:lnTo>
                  <a:lnTo>
                    <a:pt x="1185" y="561"/>
                  </a:lnTo>
                  <a:lnTo>
                    <a:pt x="1209" y="549"/>
                  </a:lnTo>
                  <a:lnTo>
                    <a:pt x="1242" y="535"/>
                  </a:lnTo>
                  <a:lnTo>
                    <a:pt x="1294" y="514"/>
                  </a:lnTo>
                  <a:lnTo>
                    <a:pt x="1334" y="497"/>
                  </a:lnTo>
                  <a:lnTo>
                    <a:pt x="1372" y="490"/>
                  </a:lnTo>
                  <a:lnTo>
                    <a:pt x="1433" y="478"/>
                  </a:lnTo>
                  <a:lnTo>
                    <a:pt x="1440" y="478"/>
                  </a:lnTo>
                  <a:lnTo>
                    <a:pt x="1459" y="478"/>
                  </a:lnTo>
                  <a:lnTo>
                    <a:pt x="1469" y="478"/>
                  </a:lnTo>
                  <a:lnTo>
                    <a:pt x="1474" y="476"/>
                  </a:lnTo>
                  <a:lnTo>
                    <a:pt x="1509" y="476"/>
                  </a:lnTo>
                  <a:lnTo>
                    <a:pt x="1537" y="478"/>
                  </a:lnTo>
                  <a:lnTo>
                    <a:pt x="1561" y="483"/>
                  </a:lnTo>
                  <a:lnTo>
                    <a:pt x="1594" y="490"/>
                  </a:lnTo>
                  <a:lnTo>
                    <a:pt x="1618" y="497"/>
                  </a:lnTo>
                  <a:lnTo>
                    <a:pt x="1630" y="497"/>
                  </a:lnTo>
                  <a:lnTo>
                    <a:pt x="1630" y="500"/>
                  </a:lnTo>
                  <a:lnTo>
                    <a:pt x="1625" y="521"/>
                  </a:lnTo>
                  <a:lnTo>
                    <a:pt x="1618" y="554"/>
                  </a:lnTo>
                  <a:lnTo>
                    <a:pt x="1618" y="576"/>
                  </a:lnTo>
                  <a:lnTo>
                    <a:pt x="1623" y="590"/>
                  </a:lnTo>
                  <a:lnTo>
                    <a:pt x="1639" y="621"/>
                  </a:lnTo>
                  <a:lnTo>
                    <a:pt x="1665" y="654"/>
                  </a:lnTo>
                  <a:lnTo>
                    <a:pt x="1675" y="668"/>
                  </a:lnTo>
                  <a:lnTo>
                    <a:pt x="1679" y="684"/>
                  </a:lnTo>
                  <a:lnTo>
                    <a:pt x="1679" y="710"/>
                  </a:lnTo>
                  <a:lnTo>
                    <a:pt x="1682" y="732"/>
                  </a:lnTo>
                  <a:lnTo>
                    <a:pt x="1682" y="741"/>
                  </a:lnTo>
                  <a:lnTo>
                    <a:pt x="1682" y="753"/>
                  </a:lnTo>
                  <a:lnTo>
                    <a:pt x="1679" y="753"/>
                  </a:lnTo>
                  <a:lnTo>
                    <a:pt x="1679" y="770"/>
                  </a:lnTo>
                  <a:lnTo>
                    <a:pt x="1679" y="789"/>
                  </a:lnTo>
                  <a:lnTo>
                    <a:pt x="1679" y="810"/>
                  </a:lnTo>
                  <a:lnTo>
                    <a:pt x="1682" y="824"/>
                  </a:lnTo>
                  <a:lnTo>
                    <a:pt x="1682" y="834"/>
                  </a:lnTo>
                  <a:lnTo>
                    <a:pt x="1682" y="845"/>
                  </a:lnTo>
                  <a:lnTo>
                    <a:pt x="1682" y="853"/>
                  </a:lnTo>
                  <a:lnTo>
                    <a:pt x="1686" y="860"/>
                  </a:lnTo>
                  <a:lnTo>
                    <a:pt x="1686" y="869"/>
                  </a:lnTo>
                  <a:lnTo>
                    <a:pt x="1686" y="888"/>
                  </a:lnTo>
                  <a:lnTo>
                    <a:pt x="1689" y="897"/>
                  </a:lnTo>
                  <a:lnTo>
                    <a:pt x="1689" y="905"/>
                  </a:lnTo>
                  <a:lnTo>
                    <a:pt x="1696" y="909"/>
                  </a:lnTo>
                  <a:lnTo>
                    <a:pt x="1708" y="912"/>
                  </a:lnTo>
                  <a:lnTo>
                    <a:pt x="1710" y="912"/>
                  </a:lnTo>
                  <a:lnTo>
                    <a:pt x="1722" y="912"/>
                  </a:lnTo>
                  <a:lnTo>
                    <a:pt x="1736" y="909"/>
                  </a:lnTo>
                  <a:lnTo>
                    <a:pt x="1746" y="909"/>
                  </a:lnTo>
                  <a:lnTo>
                    <a:pt x="1753" y="912"/>
                  </a:lnTo>
                  <a:lnTo>
                    <a:pt x="1757" y="919"/>
                  </a:lnTo>
                  <a:lnTo>
                    <a:pt x="1757" y="926"/>
                  </a:lnTo>
                  <a:lnTo>
                    <a:pt x="1757" y="933"/>
                  </a:lnTo>
                  <a:lnTo>
                    <a:pt x="1750" y="940"/>
                  </a:lnTo>
                  <a:lnTo>
                    <a:pt x="1746" y="952"/>
                  </a:lnTo>
                  <a:lnTo>
                    <a:pt x="1738" y="969"/>
                  </a:lnTo>
                  <a:lnTo>
                    <a:pt x="1731" y="987"/>
                  </a:lnTo>
                  <a:lnTo>
                    <a:pt x="1724" y="1002"/>
                  </a:lnTo>
                  <a:lnTo>
                    <a:pt x="1717" y="1023"/>
                  </a:lnTo>
                  <a:lnTo>
                    <a:pt x="1710" y="1037"/>
                  </a:lnTo>
                  <a:lnTo>
                    <a:pt x="1708" y="1044"/>
                  </a:lnTo>
                  <a:lnTo>
                    <a:pt x="1708" y="1051"/>
                  </a:lnTo>
                  <a:lnTo>
                    <a:pt x="1701" y="1058"/>
                  </a:lnTo>
                  <a:lnTo>
                    <a:pt x="1696" y="1061"/>
                  </a:lnTo>
                  <a:lnTo>
                    <a:pt x="1693" y="1066"/>
                  </a:lnTo>
                  <a:lnTo>
                    <a:pt x="1672" y="1075"/>
                  </a:lnTo>
                  <a:lnTo>
                    <a:pt x="1665" y="1080"/>
                  </a:lnTo>
                  <a:lnTo>
                    <a:pt x="1660" y="1082"/>
                  </a:lnTo>
                  <a:lnTo>
                    <a:pt x="1651" y="1087"/>
                  </a:lnTo>
                  <a:lnTo>
                    <a:pt x="1646" y="1087"/>
                  </a:lnTo>
                  <a:lnTo>
                    <a:pt x="1639" y="1087"/>
                  </a:lnTo>
                  <a:lnTo>
                    <a:pt x="1630" y="1089"/>
                  </a:lnTo>
                  <a:lnTo>
                    <a:pt x="1615" y="1096"/>
                  </a:lnTo>
                  <a:lnTo>
                    <a:pt x="1608" y="1103"/>
                  </a:lnTo>
                  <a:lnTo>
                    <a:pt x="1601" y="1108"/>
                  </a:lnTo>
                  <a:lnTo>
                    <a:pt x="1594" y="1111"/>
                  </a:lnTo>
                  <a:lnTo>
                    <a:pt x="1589" y="1122"/>
                  </a:lnTo>
                  <a:lnTo>
                    <a:pt x="1587" y="1125"/>
                  </a:lnTo>
                  <a:lnTo>
                    <a:pt x="1582" y="1129"/>
                  </a:lnTo>
                  <a:lnTo>
                    <a:pt x="1575" y="1137"/>
                  </a:lnTo>
                  <a:lnTo>
                    <a:pt x="1575" y="1144"/>
                  </a:lnTo>
                  <a:lnTo>
                    <a:pt x="1575" y="1146"/>
                  </a:lnTo>
                  <a:lnTo>
                    <a:pt x="1575" y="1158"/>
                  </a:lnTo>
                  <a:lnTo>
                    <a:pt x="1575" y="1160"/>
                  </a:lnTo>
                  <a:lnTo>
                    <a:pt x="1580" y="1172"/>
                  </a:lnTo>
                  <a:lnTo>
                    <a:pt x="1582" y="1174"/>
                  </a:lnTo>
                  <a:lnTo>
                    <a:pt x="1582" y="1179"/>
                  </a:lnTo>
                  <a:lnTo>
                    <a:pt x="1582" y="1182"/>
                  </a:lnTo>
                  <a:lnTo>
                    <a:pt x="1580" y="1186"/>
                  </a:lnTo>
                  <a:lnTo>
                    <a:pt x="1575" y="1186"/>
                  </a:lnTo>
                  <a:lnTo>
                    <a:pt x="1568" y="1186"/>
                  </a:lnTo>
                  <a:lnTo>
                    <a:pt x="1561" y="1179"/>
                  </a:lnTo>
                  <a:lnTo>
                    <a:pt x="1537" y="1172"/>
                  </a:lnTo>
                  <a:lnTo>
                    <a:pt x="1526" y="1174"/>
                  </a:lnTo>
                  <a:lnTo>
                    <a:pt x="1523" y="1174"/>
                  </a:lnTo>
                  <a:lnTo>
                    <a:pt x="1516" y="1165"/>
                  </a:lnTo>
                  <a:lnTo>
                    <a:pt x="1509" y="1151"/>
                  </a:lnTo>
                  <a:lnTo>
                    <a:pt x="1502" y="1146"/>
                  </a:lnTo>
                  <a:lnTo>
                    <a:pt x="1490" y="1137"/>
                  </a:lnTo>
                  <a:lnTo>
                    <a:pt x="1483" y="1129"/>
                  </a:lnTo>
                  <a:lnTo>
                    <a:pt x="1476" y="1129"/>
                  </a:lnTo>
                  <a:lnTo>
                    <a:pt x="1469" y="1132"/>
                  </a:lnTo>
                  <a:lnTo>
                    <a:pt x="1459" y="1137"/>
                  </a:lnTo>
                  <a:lnTo>
                    <a:pt x="1447" y="1137"/>
                  </a:lnTo>
                  <a:lnTo>
                    <a:pt x="1433" y="1137"/>
                  </a:lnTo>
                  <a:lnTo>
                    <a:pt x="1426" y="1139"/>
                  </a:lnTo>
                  <a:lnTo>
                    <a:pt x="1429" y="1153"/>
                  </a:lnTo>
                  <a:lnTo>
                    <a:pt x="1426" y="1165"/>
                  </a:lnTo>
                  <a:lnTo>
                    <a:pt x="1414" y="1172"/>
                  </a:lnTo>
                  <a:lnTo>
                    <a:pt x="1412" y="1172"/>
                  </a:lnTo>
                  <a:lnTo>
                    <a:pt x="1405" y="1174"/>
                  </a:lnTo>
                  <a:lnTo>
                    <a:pt x="1386" y="1182"/>
                  </a:lnTo>
                  <a:lnTo>
                    <a:pt x="1377" y="1196"/>
                  </a:lnTo>
                  <a:lnTo>
                    <a:pt x="1372" y="1196"/>
                  </a:lnTo>
                  <a:lnTo>
                    <a:pt x="1362" y="1203"/>
                  </a:lnTo>
                  <a:lnTo>
                    <a:pt x="1336" y="1210"/>
                  </a:lnTo>
                  <a:lnTo>
                    <a:pt x="1327" y="1217"/>
                  </a:lnTo>
                  <a:lnTo>
                    <a:pt x="1322" y="1229"/>
                  </a:lnTo>
                  <a:lnTo>
                    <a:pt x="1327" y="1238"/>
                  </a:lnTo>
                  <a:lnTo>
                    <a:pt x="1327" y="1250"/>
                  </a:lnTo>
                  <a:lnTo>
                    <a:pt x="1322" y="1253"/>
                  </a:lnTo>
                  <a:lnTo>
                    <a:pt x="1322" y="1260"/>
                  </a:lnTo>
                  <a:lnTo>
                    <a:pt x="1313" y="1264"/>
                  </a:lnTo>
                  <a:lnTo>
                    <a:pt x="1306" y="1267"/>
                  </a:lnTo>
                  <a:lnTo>
                    <a:pt x="1291" y="1267"/>
                  </a:lnTo>
                  <a:lnTo>
                    <a:pt x="1280" y="1272"/>
                  </a:lnTo>
                  <a:lnTo>
                    <a:pt x="1277" y="1279"/>
                  </a:lnTo>
                  <a:lnTo>
                    <a:pt x="1265" y="1279"/>
                  </a:lnTo>
                  <a:lnTo>
                    <a:pt x="1265" y="1286"/>
                  </a:lnTo>
                  <a:lnTo>
                    <a:pt x="1263" y="1293"/>
                  </a:lnTo>
                  <a:lnTo>
                    <a:pt x="1251" y="1300"/>
                  </a:lnTo>
                  <a:lnTo>
                    <a:pt x="1242" y="1302"/>
                  </a:lnTo>
                  <a:lnTo>
                    <a:pt x="1237" y="1309"/>
                  </a:lnTo>
                  <a:lnTo>
                    <a:pt x="1230" y="1317"/>
                  </a:lnTo>
                  <a:lnTo>
                    <a:pt x="1223" y="1324"/>
                  </a:lnTo>
                  <a:lnTo>
                    <a:pt x="1216" y="1335"/>
                  </a:lnTo>
                  <a:lnTo>
                    <a:pt x="1213" y="1338"/>
                  </a:lnTo>
                  <a:lnTo>
                    <a:pt x="1201" y="1338"/>
                  </a:lnTo>
                  <a:lnTo>
                    <a:pt x="1199" y="1345"/>
                  </a:lnTo>
                  <a:lnTo>
                    <a:pt x="1187" y="1350"/>
                  </a:lnTo>
                  <a:lnTo>
                    <a:pt x="1180" y="1345"/>
                  </a:lnTo>
                  <a:lnTo>
                    <a:pt x="1173" y="1345"/>
                  </a:lnTo>
                  <a:lnTo>
                    <a:pt x="1164" y="1345"/>
                  </a:lnTo>
                  <a:lnTo>
                    <a:pt x="1152" y="1345"/>
                  </a:lnTo>
                  <a:lnTo>
                    <a:pt x="1149" y="1345"/>
                  </a:lnTo>
                  <a:lnTo>
                    <a:pt x="1149" y="1338"/>
                  </a:lnTo>
                  <a:lnTo>
                    <a:pt x="1152" y="1331"/>
                  </a:lnTo>
                  <a:lnTo>
                    <a:pt x="1152" y="1328"/>
                  </a:lnTo>
                  <a:lnTo>
                    <a:pt x="1152" y="1321"/>
                  </a:lnTo>
                  <a:lnTo>
                    <a:pt x="1152" y="1314"/>
                  </a:lnTo>
                  <a:lnTo>
                    <a:pt x="1152" y="1307"/>
                  </a:lnTo>
                  <a:lnTo>
                    <a:pt x="1145" y="1302"/>
                  </a:lnTo>
                  <a:lnTo>
                    <a:pt x="1135" y="1307"/>
                  </a:lnTo>
                  <a:lnTo>
                    <a:pt x="1135" y="1309"/>
                  </a:lnTo>
                  <a:lnTo>
                    <a:pt x="1128" y="1317"/>
                  </a:lnTo>
                  <a:lnTo>
                    <a:pt x="1128" y="1331"/>
                  </a:lnTo>
                  <a:lnTo>
                    <a:pt x="1123" y="1345"/>
                  </a:lnTo>
                  <a:lnTo>
                    <a:pt x="1116" y="1357"/>
                  </a:lnTo>
                  <a:lnTo>
                    <a:pt x="1114" y="1359"/>
                  </a:lnTo>
                  <a:lnTo>
                    <a:pt x="1114" y="1345"/>
                  </a:lnTo>
                  <a:lnTo>
                    <a:pt x="1107" y="1335"/>
                  </a:lnTo>
                  <a:lnTo>
                    <a:pt x="1100" y="1335"/>
                  </a:lnTo>
                  <a:lnTo>
                    <a:pt x="1088" y="1343"/>
                  </a:lnTo>
                  <a:lnTo>
                    <a:pt x="1081" y="1357"/>
                  </a:lnTo>
                  <a:lnTo>
                    <a:pt x="1078" y="1359"/>
                  </a:lnTo>
                  <a:lnTo>
                    <a:pt x="1078" y="1364"/>
                  </a:lnTo>
                  <a:lnTo>
                    <a:pt x="1071" y="1366"/>
                  </a:lnTo>
                  <a:lnTo>
                    <a:pt x="1064" y="1371"/>
                  </a:lnTo>
                  <a:lnTo>
                    <a:pt x="1060" y="1373"/>
                  </a:lnTo>
                  <a:lnTo>
                    <a:pt x="1050" y="1385"/>
                  </a:lnTo>
                  <a:lnTo>
                    <a:pt x="1045" y="1392"/>
                  </a:lnTo>
                  <a:lnTo>
                    <a:pt x="1036" y="1395"/>
                  </a:lnTo>
                  <a:lnTo>
                    <a:pt x="1029" y="1402"/>
                  </a:lnTo>
                  <a:lnTo>
                    <a:pt x="1022" y="1409"/>
                  </a:lnTo>
                  <a:lnTo>
                    <a:pt x="1022" y="1421"/>
                  </a:lnTo>
                  <a:lnTo>
                    <a:pt x="1022" y="1428"/>
                  </a:lnTo>
                  <a:lnTo>
                    <a:pt x="1024" y="1435"/>
                  </a:lnTo>
                  <a:lnTo>
                    <a:pt x="1024" y="1449"/>
                  </a:lnTo>
                  <a:lnTo>
                    <a:pt x="1029" y="1463"/>
                  </a:lnTo>
                  <a:lnTo>
                    <a:pt x="1029" y="1477"/>
                  </a:lnTo>
                  <a:lnTo>
                    <a:pt x="1029" y="1487"/>
                  </a:lnTo>
                  <a:lnTo>
                    <a:pt x="1017" y="1494"/>
                  </a:lnTo>
                  <a:lnTo>
                    <a:pt x="996" y="1499"/>
                  </a:lnTo>
                  <a:lnTo>
                    <a:pt x="982" y="1506"/>
                  </a:lnTo>
                  <a:lnTo>
                    <a:pt x="965" y="1508"/>
                  </a:lnTo>
                  <a:lnTo>
                    <a:pt x="941" y="1513"/>
                  </a:lnTo>
                  <a:lnTo>
                    <a:pt x="927" y="1520"/>
                  </a:lnTo>
                  <a:lnTo>
                    <a:pt x="925" y="1508"/>
                  </a:lnTo>
                  <a:lnTo>
                    <a:pt x="925" y="1494"/>
                  </a:lnTo>
                  <a:lnTo>
                    <a:pt x="925" y="1494"/>
                  </a:lnTo>
                  <a:close/>
                </a:path>
              </a:pathLst>
            </a:custGeom>
            <a:solidFill>
              <a:schemeClr val="tx2"/>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6" name="Freeform 76"/>
            <p:cNvSpPr>
              <a:spLocks/>
            </p:cNvSpPr>
            <p:nvPr/>
          </p:nvSpPr>
          <p:spPr bwMode="auto">
            <a:xfrm>
              <a:off x="153" y="1605"/>
              <a:ext cx="2393" cy="1492"/>
            </a:xfrm>
            <a:custGeom>
              <a:avLst/>
              <a:gdLst>
                <a:gd name="T0" fmla="*/ 373 w 2393"/>
                <a:gd name="T1" fmla="*/ 362 h 1492"/>
                <a:gd name="T2" fmla="*/ 425 w 2393"/>
                <a:gd name="T3" fmla="*/ 327 h 1492"/>
                <a:gd name="T4" fmla="*/ 409 w 2393"/>
                <a:gd name="T5" fmla="*/ 279 h 1492"/>
                <a:gd name="T6" fmla="*/ 461 w 2393"/>
                <a:gd name="T7" fmla="*/ 230 h 1492"/>
                <a:gd name="T8" fmla="*/ 544 w 2393"/>
                <a:gd name="T9" fmla="*/ 223 h 1492"/>
                <a:gd name="T10" fmla="*/ 572 w 2393"/>
                <a:gd name="T11" fmla="*/ 185 h 1492"/>
                <a:gd name="T12" fmla="*/ 603 w 2393"/>
                <a:gd name="T13" fmla="*/ 137 h 1492"/>
                <a:gd name="T14" fmla="*/ 608 w 2393"/>
                <a:gd name="T15" fmla="*/ 73 h 1492"/>
                <a:gd name="T16" fmla="*/ 645 w 2393"/>
                <a:gd name="T17" fmla="*/ 43 h 1492"/>
                <a:gd name="T18" fmla="*/ 667 w 2393"/>
                <a:gd name="T19" fmla="*/ 24 h 1492"/>
                <a:gd name="T20" fmla="*/ 702 w 2393"/>
                <a:gd name="T21" fmla="*/ 78 h 1492"/>
                <a:gd name="T22" fmla="*/ 747 w 2393"/>
                <a:gd name="T23" fmla="*/ 78 h 1492"/>
                <a:gd name="T24" fmla="*/ 835 w 2393"/>
                <a:gd name="T25" fmla="*/ 123 h 1492"/>
                <a:gd name="T26" fmla="*/ 828 w 2393"/>
                <a:gd name="T27" fmla="*/ 163 h 1492"/>
                <a:gd name="T28" fmla="*/ 882 w 2393"/>
                <a:gd name="T29" fmla="*/ 206 h 1492"/>
                <a:gd name="T30" fmla="*/ 955 w 2393"/>
                <a:gd name="T31" fmla="*/ 201 h 1492"/>
                <a:gd name="T32" fmla="*/ 1270 w 2393"/>
                <a:gd name="T33" fmla="*/ 540 h 1492"/>
                <a:gd name="T34" fmla="*/ 1412 w 2393"/>
                <a:gd name="T35" fmla="*/ 713 h 1492"/>
                <a:gd name="T36" fmla="*/ 1506 w 2393"/>
                <a:gd name="T37" fmla="*/ 684 h 1492"/>
                <a:gd name="T38" fmla="*/ 1696 w 2393"/>
                <a:gd name="T39" fmla="*/ 769 h 1492"/>
                <a:gd name="T40" fmla="*/ 1831 w 2393"/>
                <a:gd name="T41" fmla="*/ 819 h 1492"/>
                <a:gd name="T42" fmla="*/ 1935 w 2393"/>
                <a:gd name="T43" fmla="*/ 862 h 1492"/>
                <a:gd name="T44" fmla="*/ 2107 w 2393"/>
                <a:gd name="T45" fmla="*/ 983 h 1492"/>
                <a:gd name="T46" fmla="*/ 2344 w 2393"/>
                <a:gd name="T47" fmla="*/ 975 h 1492"/>
                <a:gd name="T48" fmla="*/ 2337 w 2393"/>
                <a:gd name="T49" fmla="*/ 1115 h 1492"/>
                <a:gd name="T50" fmla="*/ 2261 w 2393"/>
                <a:gd name="T51" fmla="*/ 1222 h 1492"/>
                <a:gd name="T52" fmla="*/ 2105 w 2393"/>
                <a:gd name="T53" fmla="*/ 1200 h 1492"/>
                <a:gd name="T54" fmla="*/ 1928 w 2393"/>
                <a:gd name="T55" fmla="*/ 1129 h 1492"/>
                <a:gd name="T56" fmla="*/ 1835 w 2393"/>
                <a:gd name="T57" fmla="*/ 1193 h 1492"/>
                <a:gd name="T58" fmla="*/ 1800 w 2393"/>
                <a:gd name="T59" fmla="*/ 1278 h 1492"/>
                <a:gd name="T60" fmla="*/ 1849 w 2393"/>
                <a:gd name="T61" fmla="*/ 1309 h 1492"/>
                <a:gd name="T62" fmla="*/ 1928 w 2393"/>
                <a:gd name="T63" fmla="*/ 1349 h 1492"/>
                <a:gd name="T64" fmla="*/ 1871 w 2393"/>
                <a:gd name="T65" fmla="*/ 1423 h 1492"/>
                <a:gd name="T66" fmla="*/ 1802 w 2393"/>
                <a:gd name="T67" fmla="*/ 1477 h 1492"/>
                <a:gd name="T68" fmla="*/ 1696 w 2393"/>
                <a:gd name="T69" fmla="*/ 1484 h 1492"/>
                <a:gd name="T70" fmla="*/ 1627 w 2393"/>
                <a:gd name="T71" fmla="*/ 1470 h 1492"/>
                <a:gd name="T72" fmla="*/ 1582 w 2393"/>
                <a:gd name="T73" fmla="*/ 1449 h 1492"/>
                <a:gd name="T74" fmla="*/ 1540 w 2393"/>
                <a:gd name="T75" fmla="*/ 1480 h 1492"/>
                <a:gd name="T76" fmla="*/ 1457 w 2393"/>
                <a:gd name="T77" fmla="*/ 1430 h 1492"/>
                <a:gd name="T78" fmla="*/ 1407 w 2393"/>
                <a:gd name="T79" fmla="*/ 1449 h 1492"/>
                <a:gd name="T80" fmla="*/ 1341 w 2393"/>
                <a:gd name="T81" fmla="*/ 1458 h 1492"/>
                <a:gd name="T82" fmla="*/ 1298 w 2393"/>
                <a:gd name="T83" fmla="*/ 1444 h 1492"/>
                <a:gd name="T84" fmla="*/ 1208 w 2393"/>
                <a:gd name="T85" fmla="*/ 1380 h 1492"/>
                <a:gd name="T86" fmla="*/ 1010 w 2393"/>
                <a:gd name="T87" fmla="*/ 1001 h 1492"/>
                <a:gd name="T88" fmla="*/ 1012 w 2393"/>
                <a:gd name="T89" fmla="*/ 826 h 1492"/>
                <a:gd name="T90" fmla="*/ 695 w 2393"/>
                <a:gd name="T91" fmla="*/ 746 h 1492"/>
                <a:gd name="T92" fmla="*/ 291 w 2393"/>
                <a:gd name="T93" fmla="*/ 938 h 1492"/>
                <a:gd name="T94" fmla="*/ 9 w 2393"/>
                <a:gd name="T95" fmla="*/ 1082 h 1492"/>
                <a:gd name="T96" fmla="*/ 7 w 2393"/>
                <a:gd name="T97" fmla="*/ 1032 h 1492"/>
                <a:gd name="T98" fmla="*/ 2 w 2393"/>
                <a:gd name="T99" fmla="*/ 983 h 1492"/>
                <a:gd name="T100" fmla="*/ 14 w 2393"/>
                <a:gd name="T101" fmla="*/ 940 h 1492"/>
                <a:gd name="T102" fmla="*/ 23 w 2393"/>
                <a:gd name="T103" fmla="*/ 895 h 1492"/>
                <a:gd name="T104" fmla="*/ 28 w 2393"/>
                <a:gd name="T105" fmla="*/ 852 h 1492"/>
                <a:gd name="T106" fmla="*/ 28 w 2393"/>
                <a:gd name="T107" fmla="*/ 798 h 1492"/>
                <a:gd name="T108" fmla="*/ 49 w 2393"/>
                <a:gd name="T109" fmla="*/ 762 h 1492"/>
                <a:gd name="T110" fmla="*/ 106 w 2393"/>
                <a:gd name="T111" fmla="*/ 760 h 1492"/>
                <a:gd name="T112" fmla="*/ 232 w 2393"/>
                <a:gd name="T113" fmla="*/ 748 h 1492"/>
                <a:gd name="T114" fmla="*/ 262 w 2393"/>
                <a:gd name="T115" fmla="*/ 696 h 1492"/>
                <a:gd name="T116" fmla="*/ 276 w 2393"/>
                <a:gd name="T117" fmla="*/ 642 h 1492"/>
                <a:gd name="T118" fmla="*/ 295 w 2393"/>
                <a:gd name="T119" fmla="*/ 597 h 1492"/>
                <a:gd name="T120" fmla="*/ 288 w 2393"/>
                <a:gd name="T121" fmla="*/ 540 h 1492"/>
                <a:gd name="T122" fmla="*/ 295 w 2393"/>
                <a:gd name="T123" fmla="*/ 469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93" h="1492">
                  <a:moveTo>
                    <a:pt x="355" y="405"/>
                  </a:moveTo>
                  <a:lnTo>
                    <a:pt x="359" y="398"/>
                  </a:lnTo>
                  <a:lnTo>
                    <a:pt x="359" y="393"/>
                  </a:lnTo>
                  <a:lnTo>
                    <a:pt x="355" y="391"/>
                  </a:lnTo>
                  <a:lnTo>
                    <a:pt x="355" y="386"/>
                  </a:lnTo>
                  <a:lnTo>
                    <a:pt x="355" y="384"/>
                  </a:lnTo>
                  <a:lnTo>
                    <a:pt x="355" y="376"/>
                  </a:lnTo>
                  <a:lnTo>
                    <a:pt x="355" y="372"/>
                  </a:lnTo>
                  <a:lnTo>
                    <a:pt x="359" y="372"/>
                  </a:lnTo>
                  <a:lnTo>
                    <a:pt x="359" y="369"/>
                  </a:lnTo>
                  <a:lnTo>
                    <a:pt x="362" y="365"/>
                  </a:lnTo>
                  <a:lnTo>
                    <a:pt x="366" y="365"/>
                  </a:lnTo>
                  <a:lnTo>
                    <a:pt x="369" y="362"/>
                  </a:lnTo>
                  <a:lnTo>
                    <a:pt x="373" y="362"/>
                  </a:lnTo>
                  <a:lnTo>
                    <a:pt x="376" y="358"/>
                  </a:lnTo>
                  <a:lnTo>
                    <a:pt x="381" y="358"/>
                  </a:lnTo>
                  <a:lnTo>
                    <a:pt x="383" y="362"/>
                  </a:lnTo>
                  <a:lnTo>
                    <a:pt x="388" y="362"/>
                  </a:lnTo>
                  <a:lnTo>
                    <a:pt x="390" y="362"/>
                  </a:lnTo>
                  <a:lnTo>
                    <a:pt x="395" y="365"/>
                  </a:lnTo>
                  <a:lnTo>
                    <a:pt x="397" y="365"/>
                  </a:lnTo>
                  <a:lnTo>
                    <a:pt x="397" y="369"/>
                  </a:lnTo>
                  <a:lnTo>
                    <a:pt x="409" y="355"/>
                  </a:lnTo>
                  <a:lnTo>
                    <a:pt x="418" y="343"/>
                  </a:lnTo>
                  <a:lnTo>
                    <a:pt x="430" y="336"/>
                  </a:lnTo>
                  <a:lnTo>
                    <a:pt x="425" y="334"/>
                  </a:lnTo>
                  <a:lnTo>
                    <a:pt x="425" y="329"/>
                  </a:lnTo>
                  <a:lnTo>
                    <a:pt x="425" y="327"/>
                  </a:lnTo>
                  <a:lnTo>
                    <a:pt x="423" y="327"/>
                  </a:lnTo>
                  <a:lnTo>
                    <a:pt x="423" y="322"/>
                  </a:lnTo>
                  <a:lnTo>
                    <a:pt x="418" y="320"/>
                  </a:lnTo>
                  <a:lnTo>
                    <a:pt x="418" y="315"/>
                  </a:lnTo>
                  <a:lnTo>
                    <a:pt x="418" y="313"/>
                  </a:lnTo>
                  <a:lnTo>
                    <a:pt x="416" y="308"/>
                  </a:lnTo>
                  <a:lnTo>
                    <a:pt x="416" y="305"/>
                  </a:lnTo>
                  <a:lnTo>
                    <a:pt x="411" y="301"/>
                  </a:lnTo>
                  <a:lnTo>
                    <a:pt x="411" y="298"/>
                  </a:lnTo>
                  <a:lnTo>
                    <a:pt x="411" y="294"/>
                  </a:lnTo>
                  <a:lnTo>
                    <a:pt x="409" y="291"/>
                  </a:lnTo>
                  <a:lnTo>
                    <a:pt x="409" y="287"/>
                  </a:lnTo>
                  <a:lnTo>
                    <a:pt x="409" y="284"/>
                  </a:lnTo>
                  <a:lnTo>
                    <a:pt x="409" y="279"/>
                  </a:lnTo>
                  <a:lnTo>
                    <a:pt x="409" y="277"/>
                  </a:lnTo>
                  <a:lnTo>
                    <a:pt x="409" y="272"/>
                  </a:lnTo>
                  <a:lnTo>
                    <a:pt x="409" y="270"/>
                  </a:lnTo>
                  <a:lnTo>
                    <a:pt x="409" y="265"/>
                  </a:lnTo>
                  <a:lnTo>
                    <a:pt x="411" y="258"/>
                  </a:lnTo>
                  <a:lnTo>
                    <a:pt x="416" y="256"/>
                  </a:lnTo>
                  <a:lnTo>
                    <a:pt x="416" y="251"/>
                  </a:lnTo>
                  <a:lnTo>
                    <a:pt x="418" y="249"/>
                  </a:lnTo>
                  <a:lnTo>
                    <a:pt x="418" y="244"/>
                  </a:lnTo>
                  <a:lnTo>
                    <a:pt x="423" y="244"/>
                  </a:lnTo>
                  <a:lnTo>
                    <a:pt x="425" y="242"/>
                  </a:lnTo>
                  <a:lnTo>
                    <a:pt x="437" y="242"/>
                  </a:lnTo>
                  <a:lnTo>
                    <a:pt x="447" y="234"/>
                  </a:lnTo>
                  <a:lnTo>
                    <a:pt x="461" y="230"/>
                  </a:lnTo>
                  <a:lnTo>
                    <a:pt x="473" y="227"/>
                  </a:lnTo>
                  <a:lnTo>
                    <a:pt x="487" y="223"/>
                  </a:lnTo>
                  <a:lnTo>
                    <a:pt x="496" y="220"/>
                  </a:lnTo>
                  <a:lnTo>
                    <a:pt x="504" y="215"/>
                  </a:lnTo>
                  <a:lnTo>
                    <a:pt x="508" y="215"/>
                  </a:lnTo>
                  <a:lnTo>
                    <a:pt x="511" y="215"/>
                  </a:lnTo>
                  <a:lnTo>
                    <a:pt x="515" y="215"/>
                  </a:lnTo>
                  <a:lnTo>
                    <a:pt x="522" y="215"/>
                  </a:lnTo>
                  <a:lnTo>
                    <a:pt x="525" y="215"/>
                  </a:lnTo>
                  <a:lnTo>
                    <a:pt x="530" y="220"/>
                  </a:lnTo>
                  <a:lnTo>
                    <a:pt x="532" y="220"/>
                  </a:lnTo>
                  <a:lnTo>
                    <a:pt x="537" y="223"/>
                  </a:lnTo>
                  <a:lnTo>
                    <a:pt x="539" y="223"/>
                  </a:lnTo>
                  <a:lnTo>
                    <a:pt x="544" y="223"/>
                  </a:lnTo>
                  <a:lnTo>
                    <a:pt x="546" y="220"/>
                  </a:lnTo>
                  <a:lnTo>
                    <a:pt x="546" y="215"/>
                  </a:lnTo>
                  <a:lnTo>
                    <a:pt x="551" y="213"/>
                  </a:lnTo>
                  <a:lnTo>
                    <a:pt x="553" y="213"/>
                  </a:lnTo>
                  <a:lnTo>
                    <a:pt x="553" y="208"/>
                  </a:lnTo>
                  <a:lnTo>
                    <a:pt x="558" y="206"/>
                  </a:lnTo>
                  <a:lnTo>
                    <a:pt x="560" y="206"/>
                  </a:lnTo>
                  <a:lnTo>
                    <a:pt x="560" y="201"/>
                  </a:lnTo>
                  <a:lnTo>
                    <a:pt x="565" y="199"/>
                  </a:lnTo>
                  <a:lnTo>
                    <a:pt x="565" y="194"/>
                  </a:lnTo>
                  <a:lnTo>
                    <a:pt x="567" y="194"/>
                  </a:lnTo>
                  <a:lnTo>
                    <a:pt x="567" y="192"/>
                  </a:lnTo>
                  <a:lnTo>
                    <a:pt x="572" y="187"/>
                  </a:lnTo>
                  <a:lnTo>
                    <a:pt x="572" y="185"/>
                  </a:lnTo>
                  <a:lnTo>
                    <a:pt x="572" y="180"/>
                  </a:lnTo>
                  <a:lnTo>
                    <a:pt x="574" y="178"/>
                  </a:lnTo>
                  <a:lnTo>
                    <a:pt x="574" y="173"/>
                  </a:lnTo>
                  <a:lnTo>
                    <a:pt x="579" y="171"/>
                  </a:lnTo>
                  <a:lnTo>
                    <a:pt x="582" y="171"/>
                  </a:lnTo>
                  <a:lnTo>
                    <a:pt x="586" y="166"/>
                  </a:lnTo>
                  <a:lnTo>
                    <a:pt x="589" y="163"/>
                  </a:lnTo>
                  <a:lnTo>
                    <a:pt x="593" y="159"/>
                  </a:lnTo>
                  <a:lnTo>
                    <a:pt x="596" y="156"/>
                  </a:lnTo>
                  <a:lnTo>
                    <a:pt x="601" y="152"/>
                  </a:lnTo>
                  <a:lnTo>
                    <a:pt x="601" y="149"/>
                  </a:lnTo>
                  <a:lnTo>
                    <a:pt x="603" y="144"/>
                  </a:lnTo>
                  <a:lnTo>
                    <a:pt x="603" y="142"/>
                  </a:lnTo>
                  <a:lnTo>
                    <a:pt x="603" y="137"/>
                  </a:lnTo>
                  <a:lnTo>
                    <a:pt x="603" y="135"/>
                  </a:lnTo>
                  <a:lnTo>
                    <a:pt x="603" y="130"/>
                  </a:lnTo>
                  <a:lnTo>
                    <a:pt x="608" y="128"/>
                  </a:lnTo>
                  <a:lnTo>
                    <a:pt x="608" y="121"/>
                  </a:lnTo>
                  <a:lnTo>
                    <a:pt x="608" y="116"/>
                  </a:lnTo>
                  <a:lnTo>
                    <a:pt x="608" y="114"/>
                  </a:lnTo>
                  <a:lnTo>
                    <a:pt x="608" y="107"/>
                  </a:lnTo>
                  <a:lnTo>
                    <a:pt x="608" y="102"/>
                  </a:lnTo>
                  <a:lnTo>
                    <a:pt x="608" y="99"/>
                  </a:lnTo>
                  <a:lnTo>
                    <a:pt x="608" y="92"/>
                  </a:lnTo>
                  <a:lnTo>
                    <a:pt x="608" y="88"/>
                  </a:lnTo>
                  <a:lnTo>
                    <a:pt x="608" y="85"/>
                  </a:lnTo>
                  <a:lnTo>
                    <a:pt x="608" y="81"/>
                  </a:lnTo>
                  <a:lnTo>
                    <a:pt x="608" y="73"/>
                  </a:lnTo>
                  <a:lnTo>
                    <a:pt x="608" y="71"/>
                  </a:lnTo>
                  <a:lnTo>
                    <a:pt x="610" y="66"/>
                  </a:lnTo>
                  <a:lnTo>
                    <a:pt x="615" y="64"/>
                  </a:lnTo>
                  <a:lnTo>
                    <a:pt x="617" y="59"/>
                  </a:lnTo>
                  <a:lnTo>
                    <a:pt x="617" y="57"/>
                  </a:lnTo>
                  <a:lnTo>
                    <a:pt x="622" y="57"/>
                  </a:lnTo>
                  <a:lnTo>
                    <a:pt x="624" y="52"/>
                  </a:lnTo>
                  <a:lnTo>
                    <a:pt x="629" y="52"/>
                  </a:lnTo>
                  <a:lnTo>
                    <a:pt x="636" y="52"/>
                  </a:lnTo>
                  <a:lnTo>
                    <a:pt x="638" y="52"/>
                  </a:lnTo>
                  <a:lnTo>
                    <a:pt x="643" y="52"/>
                  </a:lnTo>
                  <a:lnTo>
                    <a:pt x="643" y="50"/>
                  </a:lnTo>
                  <a:lnTo>
                    <a:pt x="645" y="45"/>
                  </a:lnTo>
                  <a:lnTo>
                    <a:pt x="645" y="43"/>
                  </a:lnTo>
                  <a:lnTo>
                    <a:pt x="645" y="38"/>
                  </a:lnTo>
                  <a:lnTo>
                    <a:pt x="645" y="36"/>
                  </a:lnTo>
                  <a:lnTo>
                    <a:pt x="650" y="28"/>
                  </a:lnTo>
                  <a:lnTo>
                    <a:pt x="650" y="24"/>
                  </a:lnTo>
                  <a:lnTo>
                    <a:pt x="650" y="21"/>
                  </a:lnTo>
                  <a:lnTo>
                    <a:pt x="650" y="17"/>
                  </a:lnTo>
                  <a:lnTo>
                    <a:pt x="650" y="14"/>
                  </a:lnTo>
                  <a:lnTo>
                    <a:pt x="650" y="7"/>
                  </a:lnTo>
                  <a:lnTo>
                    <a:pt x="650" y="2"/>
                  </a:lnTo>
                  <a:lnTo>
                    <a:pt x="650" y="0"/>
                  </a:lnTo>
                  <a:lnTo>
                    <a:pt x="653" y="7"/>
                  </a:lnTo>
                  <a:lnTo>
                    <a:pt x="664" y="10"/>
                  </a:lnTo>
                  <a:lnTo>
                    <a:pt x="667" y="17"/>
                  </a:lnTo>
                  <a:lnTo>
                    <a:pt x="667" y="24"/>
                  </a:lnTo>
                  <a:lnTo>
                    <a:pt x="667" y="36"/>
                  </a:lnTo>
                  <a:lnTo>
                    <a:pt x="671" y="43"/>
                  </a:lnTo>
                  <a:lnTo>
                    <a:pt x="671" y="45"/>
                  </a:lnTo>
                  <a:lnTo>
                    <a:pt x="671" y="57"/>
                  </a:lnTo>
                  <a:lnTo>
                    <a:pt x="681" y="71"/>
                  </a:lnTo>
                  <a:lnTo>
                    <a:pt x="686" y="71"/>
                  </a:lnTo>
                  <a:lnTo>
                    <a:pt x="686" y="64"/>
                  </a:lnTo>
                  <a:lnTo>
                    <a:pt x="686" y="59"/>
                  </a:lnTo>
                  <a:lnTo>
                    <a:pt x="686" y="57"/>
                  </a:lnTo>
                  <a:lnTo>
                    <a:pt x="693" y="59"/>
                  </a:lnTo>
                  <a:lnTo>
                    <a:pt x="693" y="64"/>
                  </a:lnTo>
                  <a:lnTo>
                    <a:pt x="695" y="71"/>
                  </a:lnTo>
                  <a:lnTo>
                    <a:pt x="700" y="73"/>
                  </a:lnTo>
                  <a:lnTo>
                    <a:pt x="702" y="78"/>
                  </a:lnTo>
                  <a:lnTo>
                    <a:pt x="707" y="81"/>
                  </a:lnTo>
                  <a:lnTo>
                    <a:pt x="712" y="85"/>
                  </a:lnTo>
                  <a:lnTo>
                    <a:pt x="712" y="88"/>
                  </a:lnTo>
                  <a:lnTo>
                    <a:pt x="714" y="92"/>
                  </a:lnTo>
                  <a:lnTo>
                    <a:pt x="721" y="95"/>
                  </a:lnTo>
                  <a:lnTo>
                    <a:pt x="721" y="92"/>
                  </a:lnTo>
                  <a:lnTo>
                    <a:pt x="721" y="85"/>
                  </a:lnTo>
                  <a:lnTo>
                    <a:pt x="719" y="81"/>
                  </a:lnTo>
                  <a:lnTo>
                    <a:pt x="721" y="73"/>
                  </a:lnTo>
                  <a:lnTo>
                    <a:pt x="726" y="73"/>
                  </a:lnTo>
                  <a:lnTo>
                    <a:pt x="728" y="71"/>
                  </a:lnTo>
                  <a:lnTo>
                    <a:pt x="728" y="66"/>
                  </a:lnTo>
                  <a:lnTo>
                    <a:pt x="742" y="71"/>
                  </a:lnTo>
                  <a:lnTo>
                    <a:pt x="747" y="78"/>
                  </a:lnTo>
                  <a:lnTo>
                    <a:pt x="754" y="85"/>
                  </a:lnTo>
                  <a:lnTo>
                    <a:pt x="768" y="78"/>
                  </a:lnTo>
                  <a:lnTo>
                    <a:pt x="776" y="81"/>
                  </a:lnTo>
                  <a:lnTo>
                    <a:pt x="783" y="88"/>
                  </a:lnTo>
                  <a:lnTo>
                    <a:pt x="790" y="92"/>
                  </a:lnTo>
                  <a:lnTo>
                    <a:pt x="792" y="95"/>
                  </a:lnTo>
                  <a:lnTo>
                    <a:pt x="804" y="102"/>
                  </a:lnTo>
                  <a:lnTo>
                    <a:pt x="792" y="107"/>
                  </a:lnTo>
                  <a:lnTo>
                    <a:pt x="792" y="114"/>
                  </a:lnTo>
                  <a:lnTo>
                    <a:pt x="792" y="123"/>
                  </a:lnTo>
                  <a:lnTo>
                    <a:pt x="806" y="123"/>
                  </a:lnTo>
                  <a:lnTo>
                    <a:pt x="813" y="116"/>
                  </a:lnTo>
                  <a:lnTo>
                    <a:pt x="825" y="116"/>
                  </a:lnTo>
                  <a:lnTo>
                    <a:pt x="835" y="123"/>
                  </a:lnTo>
                  <a:lnTo>
                    <a:pt x="839" y="128"/>
                  </a:lnTo>
                  <a:lnTo>
                    <a:pt x="835" y="130"/>
                  </a:lnTo>
                  <a:lnTo>
                    <a:pt x="828" y="135"/>
                  </a:lnTo>
                  <a:lnTo>
                    <a:pt x="825" y="135"/>
                  </a:lnTo>
                  <a:lnTo>
                    <a:pt x="825" y="137"/>
                  </a:lnTo>
                  <a:lnTo>
                    <a:pt x="828" y="142"/>
                  </a:lnTo>
                  <a:lnTo>
                    <a:pt x="835" y="142"/>
                  </a:lnTo>
                  <a:lnTo>
                    <a:pt x="842" y="144"/>
                  </a:lnTo>
                  <a:lnTo>
                    <a:pt x="847" y="144"/>
                  </a:lnTo>
                  <a:lnTo>
                    <a:pt x="849" y="152"/>
                  </a:lnTo>
                  <a:lnTo>
                    <a:pt x="847" y="156"/>
                  </a:lnTo>
                  <a:lnTo>
                    <a:pt x="842" y="159"/>
                  </a:lnTo>
                  <a:lnTo>
                    <a:pt x="842" y="163"/>
                  </a:lnTo>
                  <a:lnTo>
                    <a:pt x="828" y="163"/>
                  </a:lnTo>
                  <a:lnTo>
                    <a:pt x="825" y="166"/>
                  </a:lnTo>
                  <a:lnTo>
                    <a:pt x="825" y="173"/>
                  </a:lnTo>
                  <a:lnTo>
                    <a:pt x="832" y="180"/>
                  </a:lnTo>
                  <a:lnTo>
                    <a:pt x="839" y="180"/>
                  </a:lnTo>
                  <a:lnTo>
                    <a:pt x="842" y="180"/>
                  </a:lnTo>
                  <a:lnTo>
                    <a:pt x="847" y="185"/>
                  </a:lnTo>
                  <a:lnTo>
                    <a:pt x="856" y="180"/>
                  </a:lnTo>
                  <a:lnTo>
                    <a:pt x="856" y="187"/>
                  </a:lnTo>
                  <a:lnTo>
                    <a:pt x="861" y="192"/>
                  </a:lnTo>
                  <a:lnTo>
                    <a:pt x="863" y="185"/>
                  </a:lnTo>
                  <a:lnTo>
                    <a:pt x="870" y="180"/>
                  </a:lnTo>
                  <a:lnTo>
                    <a:pt x="877" y="187"/>
                  </a:lnTo>
                  <a:lnTo>
                    <a:pt x="877" y="194"/>
                  </a:lnTo>
                  <a:lnTo>
                    <a:pt x="882" y="206"/>
                  </a:lnTo>
                  <a:lnTo>
                    <a:pt x="882" y="213"/>
                  </a:lnTo>
                  <a:lnTo>
                    <a:pt x="884" y="215"/>
                  </a:lnTo>
                  <a:lnTo>
                    <a:pt x="889" y="215"/>
                  </a:lnTo>
                  <a:lnTo>
                    <a:pt x="896" y="208"/>
                  </a:lnTo>
                  <a:lnTo>
                    <a:pt x="906" y="213"/>
                  </a:lnTo>
                  <a:lnTo>
                    <a:pt x="910" y="215"/>
                  </a:lnTo>
                  <a:lnTo>
                    <a:pt x="917" y="215"/>
                  </a:lnTo>
                  <a:lnTo>
                    <a:pt x="925" y="215"/>
                  </a:lnTo>
                  <a:lnTo>
                    <a:pt x="925" y="220"/>
                  </a:lnTo>
                  <a:lnTo>
                    <a:pt x="927" y="220"/>
                  </a:lnTo>
                  <a:lnTo>
                    <a:pt x="934" y="208"/>
                  </a:lnTo>
                  <a:lnTo>
                    <a:pt x="934" y="201"/>
                  </a:lnTo>
                  <a:lnTo>
                    <a:pt x="948" y="199"/>
                  </a:lnTo>
                  <a:lnTo>
                    <a:pt x="955" y="201"/>
                  </a:lnTo>
                  <a:lnTo>
                    <a:pt x="953" y="213"/>
                  </a:lnTo>
                  <a:lnTo>
                    <a:pt x="953" y="215"/>
                  </a:lnTo>
                  <a:lnTo>
                    <a:pt x="955" y="220"/>
                  </a:lnTo>
                  <a:lnTo>
                    <a:pt x="967" y="213"/>
                  </a:lnTo>
                  <a:lnTo>
                    <a:pt x="974" y="213"/>
                  </a:lnTo>
                  <a:lnTo>
                    <a:pt x="988" y="242"/>
                  </a:lnTo>
                  <a:lnTo>
                    <a:pt x="1012" y="265"/>
                  </a:lnTo>
                  <a:lnTo>
                    <a:pt x="1012" y="270"/>
                  </a:lnTo>
                  <a:lnTo>
                    <a:pt x="1062" y="327"/>
                  </a:lnTo>
                  <a:lnTo>
                    <a:pt x="1111" y="400"/>
                  </a:lnTo>
                  <a:lnTo>
                    <a:pt x="1137" y="419"/>
                  </a:lnTo>
                  <a:lnTo>
                    <a:pt x="1175" y="455"/>
                  </a:lnTo>
                  <a:lnTo>
                    <a:pt x="1216" y="504"/>
                  </a:lnTo>
                  <a:lnTo>
                    <a:pt x="1270" y="540"/>
                  </a:lnTo>
                  <a:lnTo>
                    <a:pt x="1291" y="556"/>
                  </a:lnTo>
                  <a:lnTo>
                    <a:pt x="1294" y="578"/>
                  </a:lnTo>
                  <a:lnTo>
                    <a:pt x="1313" y="592"/>
                  </a:lnTo>
                  <a:lnTo>
                    <a:pt x="1343" y="604"/>
                  </a:lnTo>
                  <a:lnTo>
                    <a:pt x="1362" y="613"/>
                  </a:lnTo>
                  <a:lnTo>
                    <a:pt x="1379" y="620"/>
                  </a:lnTo>
                  <a:lnTo>
                    <a:pt x="1391" y="635"/>
                  </a:lnTo>
                  <a:lnTo>
                    <a:pt x="1393" y="653"/>
                  </a:lnTo>
                  <a:lnTo>
                    <a:pt x="1391" y="668"/>
                  </a:lnTo>
                  <a:lnTo>
                    <a:pt x="1391" y="682"/>
                  </a:lnTo>
                  <a:lnTo>
                    <a:pt x="1398" y="703"/>
                  </a:lnTo>
                  <a:lnTo>
                    <a:pt x="1400" y="698"/>
                  </a:lnTo>
                  <a:lnTo>
                    <a:pt x="1405" y="706"/>
                  </a:lnTo>
                  <a:lnTo>
                    <a:pt x="1412" y="713"/>
                  </a:lnTo>
                  <a:lnTo>
                    <a:pt x="1421" y="713"/>
                  </a:lnTo>
                  <a:lnTo>
                    <a:pt x="1428" y="713"/>
                  </a:lnTo>
                  <a:lnTo>
                    <a:pt x="1433" y="713"/>
                  </a:lnTo>
                  <a:lnTo>
                    <a:pt x="1440" y="713"/>
                  </a:lnTo>
                  <a:lnTo>
                    <a:pt x="1454" y="710"/>
                  </a:lnTo>
                  <a:lnTo>
                    <a:pt x="1462" y="703"/>
                  </a:lnTo>
                  <a:lnTo>
                    <a:pt x="1469" y="703"/>
                  </a:lnTo>
                  <a:lnTo>
                    <a:pt x="1471" y="698"/>
                  </a:lnTo>
                  <a:lnTo>
                    <a:pt x="1476" y="698"/>
                  </a:lnTo>
                  <a:lnTo>
                    <a:pt x="1476" y="696"/>
                  </a:lnTo>
                  <a:lnTo>
                    <a:pt x="1483" y="691"/>
                  </a:lnTo>
                  <a:lnTo>
                    <a:pt x="1490" y="689"/>
                  </a:lnTo>
                  <a:lnTo>
                    <a:pt x="1497" y="689"/>
                  </a:lnTo>
                  <a:lnTo>
                    <a:pt x="1506" y="684"/>
                  </a:lnTo>
                  <a:lnTo>
                    <a:pt x="1518" y="677"/>
                  </a:lnTo>
                  <a:lnTo>
                    <a:pt x="1532" y="675"/>
                  </a:lnTo>
                  <a:lnTo>
                    <a:pt x="1540" y="668"/>
                  </a:lnTo>
                  <a:lnTo>
                    <a:pt x="1556" y="663"/>
                  </a:lnTo>
                  <a:lnTo>
                    <a:pt x="1570" y="663"/>
                  </a:lnTo>
                  <a:lnTo>
                    <a:pt x="1582" y="670"/>
                  </a:lnTo>
                  <a:lnTo>
                    <a:pt x="1592" y="677"/>
                  </a:lnTo>
                  <a:lnTo>
                    <a:pt x="1603" y="696"/>
                  </a:lnTo>
                  <a:lnTo>
                    <a:pt x="1618" y="703"/>
                  </a:lnTo>
                  <a:lnTo>
                    <a:pt x="1634" y="713"/>
                  </a:lnTo>
                  <a:lnTo>
                    <a:pt x="1648" y="720"/>
                  </a:lnTo>
                  <a:lnTo>
                    <a:pt x="1670" y="732"/>
                  </a:lnTo>
                  <a:lnTo>
                    <a:pt x="1677" y="746"/>
                  </a:lnTo>
                  <a:lnTo>
                    <a:pt x="1696" y="769"/>
                  </a:lnTo>
                  <a:lnTo>
                    <a:pt x="1703" y="781"/>
                  </a:lnTo>
                  <a:lnTo>
                    <a:pt x="1717" y="788"/>
                  </a:lnTo>
                  <a:lnTo>
                    <a:pt x="1724" y="796"/>
                  </a:lnTo>
                  <a:lnTo>
                    <a:pt x="1736" y="796"/>
                  </a:lnTo>
                  <a:lnTo>
                    <a:pt x="1750" y="796"/>
                  </a:lnTo>
                  <a:lnTo>
                    <a:pt x="1757" y="798"/>
                  </a:lnTo>
                  <a:lnTo>
                    <a:pt x="1764" y="805"/>
                  </a:lnTo>
                  <a:lnTo>
                    <a:pt x="1771" y="805"/>
                  </a:lnTo>
                  <a:lnTo>
                    <a:pt x="1786" y="812"/>
                  </a:lnTo>
                  <a:lnTo>
                    <a:pt x="1788" y="810"/>
                  </a:lnTo>
                  <a:lnTo>
                    <a:pt x="1800" y="805"/>
                  </a:lnTo>
                  <a:lnTo>
                    <a:pt x="1816" y="810"/>
                  </a:lnTo>
                  <a:lnTo>
                    <a:pt x="1821" y="812"/>
                  </a:lnTo>
                  <a:lnTo>
                    <a:pt x="1831" y="819"/>
                  </a:lnTo>
                  <a:lnTo>
                    <a:pt x="1842" y="819"/>
                  </a:lnTo>
                  <a:lnTo>
                    <a:pt x="1852" y="819"/>
                  </a:lnTo>
                  <a:lnTo>
                    <a:pt x="1864" y="824"/>
                  </a:lnTo>
                  <a:lnTo>
                    <a:pt x="1866" y="826"/>
                  </a:lnTo>
                  <a:lnTo>
                    <a:pt x="1878" y="826"/>
                  </a:lnTo>
                  <a:lnTo>
                    <a:pt x="1878" y="831"/>
                  </a:lnTo>
                  <a:lnTo>
                    <a:pt x="1880" y="838"/>
                  </a:lnTo>
                  <a:lnTo>
                    <a:pt x="1887" y="840"/>
                  </a:lnTo>
                  <a:lnTo>
                    <a:pt x="1894" y="845"/>
                  </a:lnTo>
                  <a:lnTo>
                    <a:pt x="1901" y="845"/>
                  </a:lnTo>
                  <a:lnTo>
                    <a:pt x="1913" y="845"/>
                  </a:lnTo>
                  <a:lnTo>
                    <a:pt x="1923" y="848"/>
                  </a:lnTo>
                  <a:lnTo>
                    <a:pt x="1935" y="855"/>
                  </a:lnTo>
                  <a:lnTo>
                    <a:pt x="1935" y="862"/>
                  </a:lnTo>
                  <a:lnTo>
                    <a:pt x="1949" y="876"/>
                  </a:lnTo>
                  <a:lnTo>
                    <a:pt x="1956" y="881"/>
                  </a:lnTo>
                  <a:lnTo>
                    <a:pt x="1977" y="890"/>
                  </a:lnTo>
                  <a:lnTo>
                    <a:pt x="1977" y="897"/>
                  </a:lnTo>
                  <a:lnTo>
                    <a:pt x="1987" y="909"/>
                  </a:lnTo>
                  <a:lnTo>
                    <a:pt x="2001" y="919"/>
                  </a:lnTo>
                  <a:lnTo>
                    <a:pt x="2020" y="923"/>
                  </a:lnTo>
                  <a:lnTo>
                    <a:pt x="2036" y="926"/>
                  </a:lnTo>
                  <a:lnTo>
                    <a:pt x="2051" y="923"/>
                  </a:lnTo>
                  <a:lnTo>
                    <a:pt x="2062" y="930"/>
                  </a:lnTo>
                  <a:lnTo>
                    <a:pt x="2072" y="945"/>
                  </a:lnTo>
                  <a:lnTo>
                    <a:pt x="2084" y="961"/>
                  </a:lnTo>
                  <a:lnTo>
                    <a:pt x="2093" y="975"/>
                  </a:lnTo>
                  <a:lnTo>
                    <a:pt x="2107" y="983"/>
                  </a:lnTo>
                  <a:lnTo>
                    <a:pt x="2129" y="983"/>
                  </a:lnTo>
                  <a:lnTo>
                    <a:pt x="2157" y="983"/>
                  </a:lnTo>
                  <a:lnTo>
                    <a:pt x="2171" y="980"/>
                  </a:lnTo>
                  <a:lnTo>
                    <a:pt x="2183" y="980"/>
                  </a:lnTo>
                  <a:lnTo>
                    <a:pt x="2200" y="983"/>
                  </a:lnTo>
                  <a:lnTo>
                    <a:pt x="2211" y="980"/>
                  </a:lnTo>
                  <a:lnTo>
                    <a:pt x="2233" y="973"/>
                  </a:lnTo>
                  <a:lnTo>
                    <a:pt x="2237" y="980"/>
                  </a:lnTo>
                  <a:lnTo>
                    <a:pt x="2252" y="975"/>
                  </a:lnTo>
                  <a:lnTo>
                    <a:pt x="2273" y="973"/>
                  </a:lnTo>
                  <a:lnTo>
                    <a:pt x="2289" y="973"/>
                  </a:lnTo>
                  <a:lnTo>
                    <a:pt x="2308" y="973"/>
                  </a:lnTo>
                  <a:lnTo>
                    <a:pt x="2330" y="973"/>
                  </a:lnTo>
                  <a:lnTo>
                    <a:pt x="2344" y="975"/>
                  </a:lnTo>
                  <a:lnTo>
                    <a:pt x="2351" y="994"/>
                  </a:lnTo>
                  <a:lnTo>
                    <a:pt x="2353" y="997"/>
                  </a:lnTo>
                  <a:lnTo>
                    <a:pt x="2367" y="997"/>
                  </a:lnTo>
                  <a:lnTo>
                    <a:pt x="2379" y="994"/>
                  </a:lnTo>
                  <a:lnTo>
                    <a:pt x="2389" y="990"/>
                  </a:lnTo>
                  <a:lnTo>
                    <a:pt x="2393" y="990"/>
                  </a:lnTo>
                  <a:lnTo>
                    <a:pt x="2379" y="1023"/>
                  </a:lnTo>
                  <a:lnTo>
                    <a:pt x="2367" y="1039"/>
                  </a:lnTo>
                  <a:lnTo>
                    <a:pt x="2365" y="1058"/>
                  </a:lnTo>
                  <a:lnTo>
                    <a:pt x="2358" y="1068"/>
                  </a:lnTo>
                  <a:lnTo>
                    <a:pt x="2353" y="1087"/>
                  </a:lnTo>
                  <a:lnTo>
                    <a:pt x="2346" y="1096"/>
                  </a:lnTo>
                  <a:lnTo>
                    <a:pt x="2344" y="1103"/>
                  </a:lnTo>
                  <a:lnTo>
                    <a:pt x="2337" y="1115"/>
                  </a:lnTo>
                  <a:lnTo>
                    <a:pt x="2337" y="1125"/>
                  </a:lnTo>
                  <a:lnTo>
                    <a:pt x="2332" y="1144"/>
                  </a:lnTo>
                  <a:lnTo>
                    <a:pt x="2332" y="1165"/>
                  </a:lnTo>
                  <a:lnTo>
                    <a:pt x="2330" y="1179"/>
                  </a:lnTo>
                  <a:lnTo>
                    <a:pt x="2330" y="1188"/>
                  </a:lnTo>
                  <a:lnTo>
                    <a:pt x="2330" y="1193"/>
                  </a:lnTo>
                  <a:lnTo>
                    <a:pt x="2330" y="1200"/>
                  </a:lnTo>
                  <a:lnTo>
                    <a:pt x="2318" y="1210"/>
                  </a:lnTo>
                  <a:lnTo>
                    <a:pt x="2308" y="1217"/>
                  </a:lnTo>
                  <a:lnTo>
                    <a:pt x="2304" y="1222"/>
                  </a:lnTo>
                  <a:lnTo>
                    <a:pt x="2294" y="1224"/>
                  </a:lnTo>
                  <a:lnTo>
                    <a:pt x="2280" y="1224"/>
                  </a:lnTo>
                  <a:lnTo>
                    <a:pt x="2266" y="1222"/>
                  </a:lnTo>
                  <a:lnTo>
                    <a:pt x="2261" y="1222"/>
                  </a:lnTo>
                  <a:lnTo>
                    <a:pt x="2244" y="1217"/>
                  </a:lnTo>
                  <a:lnTo>
                    <a:pt x="2237" y="1217"/>
                  </a:lnTo>
                  <a:lnTo>
                    <a:pt x="2221" y="1215"/>
                  </a:lnTo>
                  <a:lnTo>
                    <a:pt x="2211" y="1210"/>
                  </a:lnTo>
                  <a:lnTo>
                    <a:pt x="2197" y="1207"/>
                  </a:lnTo>
                  <a:lnTo>
                    <a:pt x="2190" y="1203"/>
                  </a:lnTo>
                  <a:lnTo>
                    <a:pt x="2178" y="1203"/>
                  </a:lnTo>
                  <a:lnTo>
                    <a:pt x="2169" y="1203"/>
                  </a:lnTo>
                  <a:lnTo>
                    <a:pt x="2157" y="1203"/>
                  </a:lnTo>
                  <a:lnTo>
                    <a:pt x="2147" y="1203"/>
                  </a:lnTo>
                  <a:lnTo>
                    <a:pt x="2133" y="1203"/>
                  </a:lnTo>
                  <a:lnTo>
                    <a:pt x="2126" y="1200"/>
                  </a:lnTo>
                  <a:lnTo>
                    <a:pt x="2114" y="1203"/>
                  </a:lnTo>
                  <a:lnTo>
                    <a:pt x="2105" y="1200"/>
                  </a:lnTo>
                  <a:lnTo>
                    <a:pt x="2100" y="1200"/>
                  </a:lnTo>
                  <a:lnTo>
                    <a:pt x="2091" y="1196"/>
                  </a:lnTo>
                  <a:lnTo>
                    <a:pt x="2077" y="1193"/>
                  </a:lnTo>
                  <a:lnTo>
                    <a:pt x="2055" y="1188"/>
                  </a:lnTo>
                  <a:lnTo>
                    <a:pt x="2048" y="1188"/>
                  </a:lnTo>
                  <a:lnTo>
                    <a:pt x="2034" y="1181"/>
                  </a:lnTo>
                  <a:lnTo>
                    <a:pt x="2015" y="1179"/>
                  </a:lnTo>
                  <a:lnTo>
                    <a:pt x="2006" y="1179"/>
                  </a:lnTo>
                  <a:lnTo>
                    <a:pt x="1972" y="1158"/>
                  </a:lnTo>
                  <a:lnTo>
                    <a:pt x="1965" y="1153"/>
                  </a:lnTo>
                  <a:lnTo>
                    <a:pt x="1956" y="1146"/>
                  </a:lnTo>
                  <a:lnTo>
                    <a:pt x="1942" y="1144"/>
                  </a:lnTo>
                  <a:lnTo>
                    <a:pt x="1935" y="1136"/>
                  </a:lnTo>
                  <a:lnTo>
                    <a:pt x="1928" y="1129"/>
                  </a:lnTo>
                  <a:lnTo>
                    <a:pt x="1923" y="1125"/>
                  </a:lnTo>
                  <a:lnTo>
                    <a:pt x="1913" y="1125"/>
                  </a:lnTo>
                  <a:lnTo>
                    <a:pt x="1916" y="1125"/>
                  </a:lnTo>
                  <a:lnTo>
                    <a:pt x="1913" y="1125"/>
                  </a:lnTo>
                  <a:lnTo>
                    <a:pt x="1906" y="1129"/>
                  </a:lnTo>
                  <a:lnTo>
                    <a:pt x="1901" y="1132"/>
                  </a:lnTo>
                  <a:lnTo>
                    <a:pt x="1899" y="1139"/>
                  </a:lnTo>
                  <a:lnTo>
                    <a:pt x="1887" y="1151"/>
                  </a:lnTo>
                  <a:lnTo>
                    <a:pt x="1880" y="1158"/>
                  </a:lnTo>
                  <a:lnTo>
                    <a:pt x="1873" y="1160"/>
                  </a:lnTo>
                  <a:lnTo>
                    <a:pt x="1866" y="1165"/>
                  </a:lnTo>
                  <a:lnTo>
                    <a:pt x="1859" y="1174"/>
                  </a:lnTo>
                  <a:lnTo>
                    <a:pt x="1845" y="1186"/>
                  </a:lnTo>
                  <a:lnTo>
                    <a:pt x="1835" y="1193"/>
                  </a:lnTo>
                  <a:lnTo>
                    <a:pt x="1823" y="1207"/>
                  </a:lnTo>
                  <a:lnTo>
                    <a:pt x="1816" y="1215"/>
                  </a:lnTo>
                  <a:lnTo>
                    <a:pt x="1809" y="1224"/>
                  </a:lnTo>
                  <a:lnTo>
                    <a:pt x="1800" y="1231"/>
                  </a:lnTo>
                  <a:lnTo>
                    <a:pt x="1795" y="1238"/>
                  </a:lnTo>
                  <a:lnTo>
                    <a:pt x="1788" y="1250"/>
                  </a:lnTo>
                  <a:lnTo>
                    <a:pt x="1786" y="1257"/>
                  </a:lnTo>
                  <a:lnTo>
                    <a:pt x="1781" y="1260"/>
                  </a:lnTo>
                  <a:lnTo>
                    <a:pt x="1786" y="1264"/>
                  </a:lnTo>
                  <a:lnTo>
                    <a:pt x="1786" y="1267"/>
                  </a:lnTo>
                  <a:lnTo>
                    <a:pt x="1788" y="1267"/>
                  </a:lnTo>
                  <a:lnTo>
                    <a:pt x="1793" y="1271"/>
                  </a:lnTo>
                  <a:lnTo>
                    <a:pt x="1795" y="1274"/>
                  </a:lnTo>
                  <a:lnTo>
                    <a:pt x="1800" y="1278"/>
                  </a:lnTo>
                  <a:lnTo>
                    <a:pt x="1802" y="1281"/>
                  </a:lnTo>
                  <a:lnTo>
                    <a:pt x="1802" y="1286"/>
                  </a:lnTo>
                  <a:lnTo>
                    <a:pt x="1802" y="1293"/>
                  </a:lnTo>
                  <a:lnTo>
                    <a:pt x="1802" y="1300"/>
                  </a:lnTo>
                  <a:lnTo>
                    <a:pt x="1807" y="1307"/>
                  </a:lnTo>
                  <a:lnTo>
                    <a:pt x="1809" y="1307"/>
                  </a:lnTo>
                  <a:lnTo>
                    <a:pt x="1816" y="1307"/>
                  </a:lnTo>
                  <a:lnTo>
                    <a:pt x="1823" y="1302"/>
                  </a:lnTo>
                  <a:lnTo>
                    <a:pt x="1828" y="1300"/>
                  </a:lnTo>
                  <a:lnTo>
                    <a:pt x="1835" y="1295"/>
                  </a:lnTo>
                  <a:lnTo>
                    <a:pt x="1838" y="1295"/>
                  </a:lnTo>
                  <a:lnTo>
                    <a:pt x="1849" y="1300"/>
                  </a:lnTo>
                  <a:lnTo>
                    <a:pt x="1852" y="1307"/>
                  </a:lnTo>
                  <a:lnTo>
                    <a:pt x="1849" y="1309"/>
                  </a:lnTo>
                  <a:lnTo>
                    <a:pt x="1852" y="1316"/>
                  </a:lnTo>
                  <a:lnTo>
                    <a:pt x="1852" y="1323"/>
                  </a:lnTo>
                  <a:lnTo>
                    <a:pt x="1849" y="1335"/>
                  </a:lnTo>
                  <a:lnTo>
                    <a:pt x="1852" y="1338"/>
                  </a:lnTo>
                  <a:lnTo>
                    <a:pt x="1859" y="1342"/>
                  </a:lnTo>
                  <a:lnTo>
                    <a:pt x="1866" y="1345"/>
                  </a:lnTo>
                  <a:lnTo>
                    <a:pt x="1878" y="1352"/>
                  </a:lnTo>
                  <a:lnTo>
                    <a:pt x="1880" y="1357"/>
                  </a:lnTo>
                  <a:lnTo>
                    <a:pt x="1885" y="1357"/>
                  </a:lnTo>
                  <a:lnTo>
                    <a:pt x="1887" y="1357"/>
                  </a:lnTo>
                  <a:lnTo>
                    <a:pt x="1901" y="1349"/>
                  </a:lnTo>
                  <a:lnTo>
                    <a:pt x="1913" y="1345"/>
                  </a:lnTo>
                  <a:lnTo>
                    <a:pt x="1923" y="1345"/>
                  </a:lnTo>
                  <a:lnTo>
                    <a:pt x="1928" y="1349"/>
                  </a:lnTo>
                  <a:lnTo>
                    <a:pt x="1930" y="1352"/>
                  </a:lnTo>
                  <a:lnTo>
                    <a:pt x="1935" y="1359"/>
                  </a:lnTo>
                  <a:lnTo>
                    <a:pt x="1935" y="1364"/>
                  </a:lnTo>
                  <a:lnTo>
                    <a:pt x="1930" y="1373"/>
                  </a:lnTo>
                  <a:lnTo>
                    <a:pt x="1930" y="1385"/>
                  </a:lnTo>
                  <a:lnTo>
                    <a:pt x="1930" y="1387"/>
                  </a:lnTo>
                  <a:lnTo>
                    <a:pt x="1928" y="1394"/>
                  </a:lnTo>
                  <a:lnTo>
                    <a:pt x="1923" y="1399"/>
                  </a:lnTo>
                  <a:lnTo>
                    <a:pt x="1916" y="1406"/>
                  </a:lnTo>
                  <a:lnTo>
                    <a:pt x="1909" y="1409"/>
                  </a:lnTo>
                  <a:lnTo>
                    <a:pt x="1901" y="1416"/>
                  </a:lnTo>
                  <a:lnTo>
                    <a:pt x="1901" y="1420"/>
                  </a:lnTo>
                  <a:lnTo>
                    <a:pt x="1887" y="1420"/>
                  </a:lnTo>
                  <a:lnTo>
                    <a:pt x="1871" y="1423"/>
                  </a:lnTo>
                  <a:lnTo>
                    <a:pt x="1852" y="1423"/>
                  </a:lnTo>
                  <a:lnTo>
                    <a:pt x="1835" y="1423"/>
                  </a:lnTo>
                  <a:lnTo>
                    <a:pt x="1828" y="1428"/>
                  </a:lnTo>
                  <a:lnTo>
                    <a:pt x="1816" y="1430"/>
                  </a:lnTo>
                  <a:lnTo>
                    <a:pt x="1809" y="1435"/>
                  </a:lnTo>
                  <a:lnTo>
                    <a:pt x="1809" y="1437"/>
                  </a:lnTo>
                  <a:lnTo>
                    <a:pt x="1807" y="1444"/>
                  </a:lnTo>
                  <a:lnTo>
                    <a:pt x="1807" y="1451"/>
                  </a:lnTo>
                  <a:lnTo>
                    <a:pt x="1809" y="1458"/>
                  </a:lnTo>
                  <a:lnTo>
                    <a:pt x="1809" y="1465"/>
                  </a:lnTo>
                  <a:lnTo>
                    <a:pt x="1809" y="1470"/>
                  </a:lnTo>
                  <a:lnTo>
                    <a:pt x="1807" y="1470"/>
                  </a:lnTo>
                  <a:lnTo>
                    <a:pt x="1807" y="1473"/>
                  </a:lnTo>
                  <a:lnTo>
                    <a:pt x="1802" y="1477"/>
                  </a:lnTo>
                  <a:lnTo>
                    <a:pt x="1800" y="1484"/>
                  </a:lnTo>
                  <a:lnTo>
                    <a:pt x="1795" y="1484"/>
                  </a:lnTo>
                  <a:lnTo>
                    <a:pt x="1788" y="1492"/>
                  </a:lnTo>
                  <a:lnTo>
                    <a:pt x="1778" y="1492"/>
                  </a:lnTo>
                  <a:lnTo>
                    <a:pt x="1767" y="1492"/>
                  </a:lnTo>
                  <a:lnTo>
                    <a:pt x="1757" y="1492"/>
                  </a:lnTo>
                  <a:lnTo>
                    <a:pt x="1745" y="1487"/>
                  </a:lnTo>
                  <a:lnTo>
                    <a:pt x="1743" y="1487"/>
                  </a:lnTo>
                  <a:lnTo>
                    <a:pt x="1738" y="1484"/>
                  </a:lnTo>
                  <a:lnTo>
                    <a:pt x="1729" y="1480"/>
                  </a:lnTo>
                  <a:lnTo>
                    <a:pt x="1722" y="1480"/>
                  </a:lnTo>
                  <a:lnTo>
                    <a:pt x="1710" y="1480"/>
                  </a:lnTo>
                  <a:lnTo>
                    <a:pt x="1698" y="1484"/>
                  </a:lnTo>
                  <a:lnTo>
                    <a:pt x="1696" y="1484"/>
                  </a:lnTo>
                  <a:lnTo>
                    <a:pt x="1691" y="1480"/>
                  </a:lnTo>
                  <a:lnTo>
                    <a:pt x="1689" y="1477"/>
                  </a:lnTo>
                  <a:lnTo>
                    <a:pt x="1684" y="1470"/>
                  </a:lnTo>
                  <a:lnTo>
                    <a:pt x="1682" y="1470"/>
                  </a:lnTo>
                  <a:lnTo>
                    <a:pt x="1674" y="1463"/>
                  </a:lnTo>
                  <a:lnTo>
                    <a:pt x="1670" y="1463"/>
                  </a:lnTo>
                  <a:lnTo>
                    <a:pt x="1667" y="1458"/>
                  </a:lnTo>
                  <a:lnTo>
                    <a:pt x="1663" y="1458"/>
                  </a:lnTo>
                  <a:lnTo>
                    <a:pt x="1655" y="1451"/>
                  </a:lnTo>
                  <a:lnTo>
                    <a:pt x="1648" y="1451"/>
                  </a:lnTo>
                  <a:lnTo>
                    <a:pt x="1641" y="1451"/>
                  </a:lnTo>
                  <a:lnTo>
                    <a:pt x="1639" y="1456"/>
                  </a:lnTo>
                  <a:lnTo>
                    <a:pt x="1632" y="1463"/>
                  </a:lnTo>
                  <a:lnTo>
                    <a:pt x="1627" y="1470"/>
                  </a:lnTo>
                  <a:lnTo>
                    <a:pt x="1620" y="1473"/>
                  </a:lnTo>
                  <a:lnTo>
                    <a:pt x="1620" y="1477"/>
                  </a:lnTo>
                  <a:lnTo>
                    <a:pt x="1618" y="1480"/>
                  </a:lnTo>
                  <a:lnTo>
                    <a:pt x="1611" y="1480"/>
                  </a:lnTo>
                  <a:lnTo>
                    <a:pt x="1611" y="1473"/>
                  </a:lnTo>
                  <a:lnTo>
                    <a:pt x="1603" y="1470"/>
                  </a:lnTo>
                  <a:lnTo>
                    <a:pt x="1599" y="1470"/>
                  </a:lnTo>
                  <a:lnTo>
                    <a:pt x="1596" y="1463"/>
                  </a:lnTo>
                  <a:lnTo>
                    <a:pt x="1596" y="1456"/>
                  </a:lnTo>
                  <a:lnTo>
                    <a:pt x="1592" y="1451"/>
                  </a:lnTo>
                  <a:lnTo>
                    <a:pt x="1589" y="1449"/>
                  </a:lnTo>
                  <a:lnTo>
                    <a:pt x="1585" y="1444"/>
                  </a:lnTo>
                  <a:lnTo>
                    <a:pt x="1585" y="1449"/>
                  </a:lnTo>
                  <a:lnTo>
                    <a:pt x="1582" y="1449"/>
                  </a:lnTo>
                  <a:lnTo>
                    <a:pt x="1577" y="1451"/>
                  </a:lnTo>
                  <a:lnTo>
                    <a:pt x="1575" y="1456"/>
                  </a:lnTo>
                  <a:lnTo>
                    <a:pt x="1570" y="1458"/>
                  </a:lnTo>
                  <a:lnTo>
                    <a:pt x="1568" y="1463"/>
                  </a:lnTo>
                  <a:lnTo>
                    <a:pt x="1563" y="1465"/>
                  </a:lnTo>
                  <a:lnTo>
                    <a:pt x="1561" y="1473"/>
                  </a:lnTo>
                  <a:lnTo>
                    <a:pt x="1556" y="1473"/>
                  </a:lnTo>
                  <a:lnTo>
                    <a:pt x="1554" y="1473"/>
                  </a:lnTo>
                  <a:lnTo>
                    <a:pt x="1549" y="1473"/>
                  </a:lnTo>
                  <a:lnTo>
                    <a:pt x="1547" y="1477"/>
                  </a:lnTo>
                  <a:lnTo>
                    <a:pt x="1542" y="1484"/>
                  </a:lnTo>
                  <a:lnTo>
                    <a:pt x="1540" y="1484"/>
                  </a:lnTo>
                  <a:lnTo>
                    <a:pt x="1535" y="1484"/>
                  </a:lnTo>
                  <a:lnTo>
                    <a:pt x="1540" y="1480"/>
                  </a:lnTo>
                  <a:lnTo>
                    <a:pt x="1540" y="1473"/>
                  </a:lnTo>
                  <a:lnTo>
                    <a:pt x="1540" y="1470"/>
                  </a:lnTo>
                  <a:lnTo>
                    <a:pt x="1535" y="1463"/>
                  </a:lnTo>
                  <a:lnTo>
                    <a:pt x="1532" y="1458"/>
                  </a:lnTo>
                  <a:lnTo>
                    <a:pt x="1525" y="1458"/>
                  </a:lnTo>
                  <a:lnTo>
                    <a:pt x="1521" y="1456"/>
                  </a:lnTo>
                  <a:lnTo>
                    <a:pt x="1518" y="1449"/>
                  </a:lnTo>
                  <a:lnTo>
                    <a:pt x="1511" y="1442"/>
                  </a:lnTo>
                  <a:lnTo>
                    <a:pt x="1499" y="1437"/>
                  </a:lnTo>
                  <a:lnTo>
                    <a:pt x="1485" y="1435"/>
                  </a:lnTo>
                  <a:lnTo>
                    <a:pt x="1483" y="1435"/>
                  </a:lnTo>
                  <a:lnTo>
                    <a:pt x="1476" y="1435"/>
                  </a:lnTo>
                  <a:lnTo>
                    <a:pt x="1464" y="1430"/>
                  </a:lnTo>
                  <a:lnTo>
                    <a:pt x="1457" y="1430"/>
                  </a:lnTo>
                  <a:lnTo>
                    <a:pt x="1457" y="1435"/>
                  </a:lnTo>
                  <a:lnTo>
                    <a:pt x="1462" y="1437"/>
                  </a:lnTo>
                  <a:lnTo>
                    <a:pt x="1462" y="1442"/>
                  </a:lnTo>
                  <a:lnTo>
                    <a:pt x="1462" y="1444"/>
                  </a:lnTo>
                  <a:lnTo>
                    <a:pt x="1457" y="1449"/>
                  </a:lnTo>
                  <a:lnTo>
                    <a:pt x="1450" y="1451"/>
                  </a:lnTo>
                  <a:lnTo>
                    <a:pt x="1443" y="1458"/>
                  </a:lnTo>
                  <a:lnTo>
                    <a:pt x="1433" y="1458"/>
                  </a:lnTo>
                  <a:lnTo>
                    <a:pt x="1428" y="1456"/>
                  </a:lnTo>
                  <a:lnTo>
                    <a:pt x="1426" y="1451"/>
                  </a:lnTo>
                  <a:lnTo>
                    <a:pt x="1421" y="1451"/>
                  </a:lnTo>
                  <a:lnTo>
                    <a:pt x="1414" y="1449"/>
                  </a:lnTo>
                  <a:lnTo>
                    <a:pt x="1412" y="1449"/>
                  </a:lnTo>
                  <a:lnTo>
                    <a:pt x="1407" y="1449"/>
                  </a:lnTo>
                  <a:lnTo>
                    <a:pt x="1405" y="1449"/>
                  </a:lnTo>
                  <a:lnTo>
                    <a:pt x="1398" y="1449"/>
                  </a:lnTo>
                  <a:lnTo>
                    <a:pt x="1391" y="1451"/>
                  </a:lnTo>
                  <a:lnTo>
                    <a:pt x="1383" y="1451"/>
                  </a:lnTo>
                  <a:lnTo>
                    <a:pt x="1376" y="1451"/>
                  </a:lnTo>
                  <a:lnTo>
                    <a:pt x="1369" y="1451"/>
                  </a:lnTo>
                  <a:lnTo>
                    <a:pt x="1362" y="1456"/>
                  </a:lnTo>
                  <a:lnTo>
                    <a:pt x="1357" y="1458"/>
                  </a:lnTo>
                  <a:lnTo>
                    <a:pt x="1355" y="1463"/>
                  </a:lnTo>
                  <a:lnTo>
                    <a:pt x="1350" y="1463"/>
                  </a:lnTo>
                  <a:lnTo>
                    <a:pt x="1350" y="1458"/>
                  </a:lnTo>
                  <a:lnTo>
                    <a:pt x="1348" y="1456"/>
                  </a:lnTo>
                  <a:lnTo>
                    <a:pt x="1343" y="1456"/>
                  </a:lnTo>
                  <a:lnTo>
                    <a:pt x="1341" y="1458"/>
                  </a:lnTo>
                  <a:lnTo>
                    <a:pt x="1336" y="1458"/>
                  </a:lnTo>
                  <a:lnTo>
                    <a:pt x="1336" y="1463"/>
                  </a:lnTo>
                  <a:lnTo>
                    <a:pt x="1334" y="1463"/>
                  </a:lnTo>
                  <a:lnTo>
                    <a:pt x="1329" y="1465"/>
                  </a:lnTo>
                  <a:lnTo>
                    <a:pt x="1327" y="1465"/>
                  </a:lnTo>
                  <a:lnTo>
                    <a:pt x="1320" y="1463"/>
                  </a:lnTo>
                  <a:lnTo>
                    <a:pt x="1315" y="1458"/>
                  </a:lnTo>
                  <a:lnTo>
                    <a:pt x="1313" y="1458"/>
                  </a:lnTo>
                  <a:lnTo>
                    <a:pt x="1308" y="1458"/>
                  </a:lnTo>
                  <a:lnTo>
                    <a:pt x="1308" y="1456"/>
                  </a:lnTo>
                  <a:lnTo>
                    <a:pt x="1305" y="1456"/>
                  </a:lnTo>
                  <a:lnTo>
                    <a:pt x="1308" y="1449"/>
                  </a:lnTo>
                  <a:lnTo>
                    <a:pt x="1305" y="1444"/>
                  </a:lnTo>
                  <a:lnTo>
                    <a:pt x="1298" y="1444"/>
                  </a:lnTo>
                  <a:lnTo>
                    <a:pt x="1294" y="1444"/>
                  </a:lnTo>
                  <a:lnTo>
                    <a:pt x="1286" y="1449"/>
                  </a:lnTo>
                  <a:lnTo>
                    <a:pt x="1284" y="1451"/>
                  </a:lnTo>
                  <a:lnTo>
                    <a:pt x="1277" y="1451"/>
                  </a:lnTo>
                  <a:lnTo>
                    <a:pt x="1270" y="1456"/>
                  </a:lnTo>
                  <a:lnTo>
                    <a:pt x="1263" y="1458"/>
                  </a:lnTo>
                  <a:lnTo>
                    <a:pt x="1256" y="1456"/>
                  </a:lnTo>
                  <a:lnTo>
                    <a:pt x="1237" y="1449"/>
                  </a:lnTo>
                  <a:lnTo>
                    <a:pt x="1220" y="1435"/>
                  </a:lnTo>
                  <a:lnTo>
                    <a:pt x="1213" y="1416"/>
                  </a:lnTo>
                  <a:lnTo>
                    <a:pt x="1213" y="1413"/>
                  </a:lnTo>
                  <a:lnTo>
                    <a:pt x="1208" y="1406"/>
                  </a:lnTo>
                  <a:lnTo>
                    <a:pt x="1208" y="1392"/>
                  </a:lnTo>
                  <a:lnTo>
                    <a:pt x="1208" y="1380"/>
                  </a:lnTo>
                  <a:lnTo>
                    <a:pt x="1208" y="1371"/>
                  </a:lnTo>
                  <a:lnTo>
                    <a:pt x="1201" y="1357"/>
                  </a:lnTo>
                  <a:lnTo>
                    <a:pt x="1197" y="1345"/>
                  </a:lnTo>
                  <a:lnTo>
                    <a:pt x="1187" y="1335"/>
                  </a:lnTo>
                  <a:lnTo>
                    <a:pt x="1173" y="1321"/>
                  </a:lnTo>
                  <a:lnTo>
                    <a:pt x="1159" y="1307"/>
                  </a:lnTo>
                  <a:lnTo>
                    <a:pt x="1140" y="1286"/>
                  </a:lnTo>
                  <a:lnTo>
                    <a:pt x="1109" y="1224"/>
                  </a:lnTo>
                  <a:lnTo>
                    <a:pt x="1048" y="1101"/>
                  </a:lnTo>
                  <a:lnTo>
                    <a:pt x="1012" y="1025"/>
                  </a:lnTo>
                  <a:lnTo>
                    <a:pt x="1017" y="1025"/>
                  </a:lnTo>
                  <a:lnTo>
                    <a:pt x="1012" y="1018"/>
                  </a:lnTo>
                  <a:lnTo>
                    <a:pt x="1012" y="1011"/>
                  </a:lnTo>
                  <a:lnTo>
                    <a:pt x="1010" y="1001"/>
                  </a:lnTo>
                  <a:lnTo>
                    <a:pt x="998" y="975"/>
                  </a:lnTo>
                  <a:lnTo>
                    <a:pt x="1003" y="933"/>
                  </a:lnTo>
                  <a:lnTo>
                    <a:pt x="1019" y="902"/>
                  </a:lnTo>
                  <a:lnTo>
                    <a:pt x="1048" y="874"/>
                  </a:lnTo>
                  <a:lnTo>
                    <a:pt x="1090" y="845"/>
                  </a:lnTo>
                  <a:lnTo>
                    <a:pt x="1102" y="833"/>
                  </a:lnTo>
                  <a:lnTo>
                    <a:pt x="1102" y="819"/>
                  </a:lnTo>
                  <a:lnTo>
                    <a:pt x="1095" y="812"/>
                  </a:lnTo>
                  <a:lnTo>
                    <a:pt x="1095" y="810"/>
                  </a:lnTo>
                  <a:lnTo>
                    <a:pt x="1088" y="810"/>
                  </a:lnTo>
                  <a:lnTo>
                    <a:pt x="1069" y="812"/>
                  </a:lnTo>
                  <a:lnTo>
                    <a:pt x="1059" y="819"/>
                  </a:lnTo>
                  <a:lnTo>
                    <a:pt x="1045" y="831"/>
                  </a:lnTo>
                  <a:lnTo>
                    <a:pt x="1012" y="826"/>
                  </a:lnTo>
                  <a:lnTo>
                    <a:pt x="960" y="810"/>
                  </a:lnTo>
                  <a:lnTo>
                    <a:pt x="917" y="796"/>
                  </a:lnTo>
                  <a:lnTo>
                    <a:pt x="877" y="781"/>
                  </a:lnTo>
                  <a:lnTo>
                    <a:pt x="863" y="774"/>
                  </a:lnTo>
                  <a:lnTo>
                    <a:pt x="849" y="753"/>
                  </a:lnTo>
                  <a:lnTo>
                    <a:pt x="832" y="703"/>
                  </a:lnTo>
                  <a:lnTo>
                    <a:pt x="813" y="689"/>
                  </a:lnTo>
                  <a:lnTo>
                    <a:pt x="776" y="677"/>
                  </a:lnTo>
                  <a:lnTo>
                    <a:pt x="750" y="682"/>
                  </a:lnTo>
                  <a:lnTo>
                    <a:pt x="740" y="689"/>
                  </a:lnTo>
                  <a:lnTo>
                    <a:pt x="728" y="691"/>
                  </a:lnTo>
                  <a:lnTo>
                    <a:pt x="712" y="706"/>
                  </a:lnTo>
                  <a:lnTo>
                    <a:pt x="700" y="724"/>
                  </a:lnTo>
                  <a:lnTo>
                    <a:pt x="695" y="746"/>
                  </a:lnTo>
                  <a:lnTo>
                    <a:pt x="693" y="774"/>
                  </a:lnTo>
                  <a:lnTo>
                    <a:pt x="674" y="798"/>
                  </a:lnTo>
                  <a:lnTo>
                    <a:pt x="650" y="810"/>
                  </a:lnTo>
                  <a:lnTo>
                    <a:pt x="631" y="819"/>
                  </a:lnTo>
                  <a:lnTo>
                    <a:pt x="596" y="833"/>
                  </a:lnTo>
                  <a:lnTo>
                    <a:pt x="539" y="855"/>
                  </a:lnTo>
                  <a:lnTo>
                    <a:pt x="466" y="902"/>
                  </a:lnTo>
                  <a:lnTo>
                    <a:pt x="447" y="916"/>
                  </a:lnTo>
                  <a:lnTo>
                    <a:pt x="411" y="926"/>
                  </a:lnTo>
                  <a:lnTo>
                    <a:pt x="373" y="940"/>
                  </a:lnTo>
                  <a:lnTo>
                    <a:pt x="340" y="954"/>
                  </a:lnTo>
                  <a:lnTo>
                    <a:pt x="317" y="947"/>
                  </a:lnTo>
                  <a:lnTo>
                    <a:pt x="305" y="938"/>
                  </a:lnTo>
                  <a:lnTo>
                    <a:pt x="291" y="938"/>
                  </a:lnTo>
                  <a:lnTo>
                    <a:pt x="269" y="959"/>
                  </a:lnTo>
                  <a:lnTo>
                    <a:pt x="248" y="980"/>
                  </a:lnTo>
                  <a:lnTo>
                    <a:pt x="213" y="994"/>
                  </a:lnTo>
                  <a:lnTo>
                    <a:pt x="187" y="1004"/>
                  </a:lnTo>
                  <a:lnTo>
                    <a:pt x="137" y="1054"/>
                  </a:lnTo>
                  <a:lnTo>
                    <a:pt x="123" y="1075"/>
                  </a:lnTo>
                  <a:lnTo>
                    <a:pt x="101" y="1075"/>
                  </a:lnTo>
                  <a:lnTo>
                    <a:pt x="66" y="1075"/>
                  </a:lnTo>
                  <a:lnTo>
                    <a:pt x="42" y="1075"/>
                  </a:lnTo>
                  <a:lnTo>
                    <a:pt x="23" y="1089"/>
                  </a:lnTo>
                  <a:lnTo>
                    <a:pt x="9" y="1094"/>
                  </a:lnTo>
                  <a:lnTo>
                    <a:pt x="9" y="1089"/>
                  </a:lnTo>
                  <a:lnTo>
                    <a:pt x="9" y="1087"/>
                  </a:lnTo>
                  <a:lnTo>
                    <a:pt x="9" y="1082"/>
                  </a:lnTo>
                  <a:lnTo>
                    <a:pt x="7" y="1080"/>
                  </a:lnTo>
                  <a:lnTo>
                    <a:pt x="7" y="1075"/>
                  </a:lnTo>
                  <a:lnTo>
                    <a:pt x="7" y="1072"/>
                  </a:lnTo>
                  <a:lnTo>
                    <a:pt x="2" y="1068"/>
                  </a:lnTo>
                  <a:lnTo>
                    <a:pt x="2" y="1065"/>
                  </a:lnTo>
                  <a:lnTo>
                    <a:pt x="2" y="1058"/>
                  </a:lnTo>
                  <a:lnTo>
                    <a:pt x="2" y="1054"/>
                  </a:lnTo>
                  <a:lnTo>
                    <a:pt x="7" y="1051"/>
                  </a:lnTo>
                  <a:lnTo>
                    <a:pt x="7" y="1046"/>
                  </a:lnTo>
                  <a:lnTo>
                    <a:pt x="2" y="1044"/>
                  </a:lnTo>
                  <a:lnTo>
                    <a:pt x="0" y="1044"/>
                  </a:lnTo>
                  <a:lnTo>
                    <a:pt x="0" y="1037"/>
                  </a:lnTo>
                  <a:lnTo>
                    <a:pt x="2" y="1037"/>
                  </a:lnTo>
                  <a:lnTo>
                    <a:pt x="7" y="1032"/>
                  </a:lnTo>
                  <a:lnTo>
                    <a:pt x="2" y="1030"/>
                  </a:lnTo>
                  <a:lnTo>
                    <a:pt x="2" y="1025"/>
                  </a:lnTo>
                  <a:lnTo>
                    <a:pt x="2" y="1023"/>
                  </a:lnTo>
                  <a:lnTo>
                    <a:pt x="2" y="1018"/>
                  </a:lnTo>
                  <a:lnTo>
                    <a:pt x="2" y="1016"/>
                  </a:lnTo>
                  <a:lnTo>
                    <a:pt x="7" y="1011"/>
                  </a:lnTo>
                  <a:lnTo>
                    <a:pt x="7" y="1009"/>
                  </a:lnTo>
                  <a:lnTo>
                    <a:pt x="9" y="1004"/>
                  </a:lnTo>
                  <a:lnTo>
                    <a:pt x="7" y="1001"/>
                  </a:lnTo>
                  <a:lnTo>
                    <a:pt x="2" y="1001"/>
                  </a:lnTo>
                  <a:lnTo>
                    <a:pt x="2" y="997"/>
                  </a:lnTo>
                  <a:lnTo>
                    <a:pt x="2" y="990"/>
                  </a:lnTo>
                  <a:lnTo>
                    <a:pt x="2" y="987"/>
                  </a:lnTo>
                  <a:lnTo>
                    <a:pt x="2" y="983"/>
                  </a:lnTo>
                  <a:lnTo>
                    <a:pt x="2" y="980"/>
                  </a:lnTo>
                  <a:lnTo>
                    <a:pt x="7" y="973"/>
                  </a:lnTo>
                  <a:lnTo>
                    <a:pt x="2" y="968"/>
                  </a:lnTo>
                  <a:lnTo>
                    <a:pt x="2" y="966"/>
                  </a:lnTo>
                  <a:lnTo>
                    <a:pt x="0" y="966"/>
                  </a:lnTo>
                  <a:lnTo>
                    <a:pt x="0" y="961"/>
                  </a:lnTo>
                  <a:lnTo>
                    <a:pt x="0" y="959"/>
                  </a:lnTo>
                  <a:lnTo>
                    <a:pt x="0" y="954"/>
                  </a:lnTo>
                  <a:lnTo>
                    <a:pt x="0" y="952"/>
                  </a:lnTo>
                  <a:lnTo>
                    <a:pt x="0" y="947"/>
                  </a:lnTo>
                  <a:lnTo>
                    <a:pt x="2" y="947"/>
                  </a:lnTo>
                  <a:lnTo>
                    <a:pt x="7" y="945"/>
                  </a:lnTo>
                  <a:lnTo>
                    <a:pt x="9" y="945"/>
                  </a:lnTo>
                  <a:lnTo>
                    <a:pt x="14" y="940"/>
                  </a:lnTo>
                  <a:lnTo>
                    <a:pt x="16" y="940"/>
                  </a:lnTo>
                  <a:lnTo>
                    <a:pt x="21" y="938"/>
                  </a:lnTo>
                  <a:lnTo>
                    <a:pt x="21" y="933"/>
                  </a:lnTo>
                  <a:lnTo>
                    <a:pt x="16" y="930"/>
                  </a:lnTo>
                  <a:lnTo>
                    <a:pt x="16" y="926"/>
                  </a:lnTo>
                  <a:lnTo>
                    <a:pt x="14" y="923"/>
                  </a:lnTo>
                  <a:lnTo>
                    <a:pt x="14" y="919"/>
                  </a:lnTo>
                  <a:lnTo>
                    <a:pt x="14" y="916"/>
                  </a:lnTo>
                  <a:lnTo>
                    <a:pt x="16" y="912"/>
                  </a:lnTo>
                  <a:lnTo>
                    <a:pt x="16" y="904"/>
                  </a:lnTo>
                  <a:lnTo>
                    <a:pt x="16" y="902"/>
                  </a:lnTo>
                  <a:lnTo>
                    <a:pt x="16" y="897"/>
                  </a:lnTo>
                  <a:lnTo>
                    <a:pt x="21" y="895"/>
                  </a:lnTo>
                  <a:lnTo>
                    <a:pt x="23" y="895"/>
                  </a:lnTo>
                  <a:lnTo>
                    <a:pt x="23" y="890"/>
                  </a:lnTo>
                  <a:lnTo>
                    <a:pt x="23" y="888"/>
                  </a:lnTo>
                  <a:lnTo>
                    <a:pt x="23" y="883"/>
                  </a:lnTo>
                  <a:lnTo>
                    <a:pt x="23" y="881"/>
                  </a:lnTo>
                  <a:lnTo>
                    <a:pt x="23" y="876"/>
                  </a:lnTo>
                  <a:lnTo>
                    <a:pt x="23" y="874"/>
                  </a:lnTo>
                  <a:lnTo>
                    <a:pt x="21" y="869"/>
                  </a:lnTo>
                  <a:lnTo>
                    <a:pt x="14" y="869"/>
                  </a:lnTo>
                  <a:lnTo>
                    <a:pt x="14" y="867"/>
                  </a:lnTo>
                  <a:lnTo>
                    <a:pt x="16" y="862"/>
                  </a:lnTo>
                  <a:lnTo>
                    <a:pt x="21" y="859"/>
                  </a:lnTo>
                  <a:lnTo>
                    <a:pt x="23" y="859"/>
                  </a:lnTo>
                  <a:lnTo>
                    <a:pt x="28" y="855"/>
                  </a:lnTo>
                  <a:lnTo>
                    <a:pt x="28" y="852"/>
                  </a:lnTo>
                  <a:lnTo>
                    <a:pt x="28" y="845"/>
                  </a:lnTo>
                  <a:lnTo>
                    <a:pt x="28" y="840"/>
                  </a:lnTo>
                  <a:lnTo>
                    <a:pt x="23" y="838"/>
                  </a:lnTo>
                  <a:lnTo>
                    <a:pt x="23" y="833"/>
                  </a:lnTo>
                  <a:lnTo>
                    <a:pt x="23" y="831"/>
                  </a:lnTo>
                  <a:lnTo>
                    <a:pt x="23" y="826"/>
                  </a:lnTo>
                  <a:lnTo>
                    <a:pt x="28" y="824"/>
                  </a:lnTo>
                  <a:lnTo>
                    <a:pt x="28" y="819"/>
                  </a:lnTo>
                  <a:lnTo>
                    <a:pt x="28" y="817"/>
                  </a:lnTo>
                  <a:lnTo>
                    <a:pt x="30" y="812"/>
                  </a:lnTo>
                  <a:lnTo>
                    <a:pt x="30" y="810"/>
                  </a:lnTo>
                  <a:lnTo>
                    <a:pt x="30" y="805"/>
                  </a:lnTo>
                  <a:lnTo>
                    <a:pt x="30" y="803"/>
                  </a:lnTo>
                  <a:lnTo>
                    <a:pt x="28" y="798"/>
                  </a:lnTo>
                  <a:lnTo>
                    <a:pt x="28" y="796"/>
                  </a:lnTo>
                  <a:lnTo>
                    <a:pt x="30" y="791"/>
                  </a:lnTo>
                  <a:lnTo>
                    <a:pt x="30" y="788"/>
                  </a:lnTo>
                  <a:lnTo>
                    <a:pt x="30" y="784"/>
                  </a:lnTo>
                  <a:lnTo>
                    <a:pt x="30" y="781"/>
                  </a:lnTo>
                  <a:lnTo>
                    <a:pt x="30" y="777"/>
                  </a:lnTo>
                  <a:lnTo>
                    <a:pt x="30" y="769"/>
                  </a:lnTo>
                  <a:lnTo>
                    <a:pt x="30" y="767"/>
                  </a:lnTo>
                  <a:lnTo>
                    <a:pt x="30" y="762"/>
                  </a:lnTo>
                  <a:lnTo>
                    <a:pt x="35" y="767"/>
                  </a:lnTo>
                  <a:lnTo>
                    <a:pt x="38" y="767"/>
                  </a:lnTo>
                  <a:lnTo>
                    <a:pt x="42" y="762"/>
                  </a:lnTo>
                  <a:lnTo>
                    <a:pt x="45" y="762"/>
                  </a:lnTo>
                  <a:lnTo>
                    <a:pt x="49" y="762"/>
                  </a:lnTo>
                  <a:lnTo>
                    <a:pt x="52" y="762"/>
                  </a:lnTo>
                  <a:lnTo>
                    <a:pt x="56" y="762"/>
                  </a:lnTo>
                  <a:lnTo>
                    <a:pt x="59" y="762"/>
                  </a:lnTo>
                  <a:lnTo>
                    <a:pt x="64" y="767"/>
                  </a:lnTo>
                  <a:lnTo>
                    <a:pt x="66" y="767"/>
                  </a:lnTo>
                  <a:lnTo>
                    <a:pt x="73" y="767"/>
                  </a:lnTo>
                  <a:lnTo>
                    <a:pt x="78" y="767"/>
                  </a:lnTo>
                  <a:lnTo>
                    <a:pt x="80" y="769"/>
                  </a:lnTo>
                  <a:lnTo>
                    <a:pt x="85" y="769"/>
                  </a:lnTo>
                  <a:lnTo>
                    <a:pt x="92" y="769"/>
                  </a:lnTo>
                  <a:lnTo>
                    <a:pt x="94" y="767"/>
                  </a:lnTo>
                  <a:lnTo>
                    <a:pt x="99" y="762"/>
                  </a:lnTo>
                  <a:lnTo>
                    <a:pt x="101" y="762"/>
                  </a:lnTo>
                  <a:lnTo>
                    <a:pt x="106" y="760"/>
                  </a:lnTo>
                  <a:lnTo>
                    <a:pt x="106" y="755"/>
                  </a:lnTo>
                  <a:lnTo>
                    <a:pt x="109" y="755"/>
                  </a:lnTo>
                  <a:lnTo>
                    <a:pt x="113" y="753"/>
                  </a:lnTo>
                  <a:lnTo>
                    <a:pt x="123" y="753"/>
                  </a:lnTo>
                  <a:lnTo>
                    <a:pt x="137" y="753"/>
                  </a:lnTo>
                  <a:lnTo>
                    <a:pt x="149" y="753"/>
                  </a:lnTo>
                  <a:lnTo>
                    <a:pt x="156" y="748"/>
                  </a:lnTo>
                  <a:lnTo>
                    <a:pt x="170" y="762"/>
                  </a:lnTo>
                  <a:lnTo>
                    <a:pt x="177" y="762"/>
                  </a:lnTo>
                  <a:lnTo>
                    <a:pt x="179" y="762"/>
                  </a:lnTo>
                  <a:lnTo>
                    <a:pt x="194" y="760"/>
                  </a:lnTo>
                  <a:lnTo>
                    <a:pt x="205" y="755"/>
                  </a:lnTo>
                  <a:lnTo>
                    <a:pt x="217" y="753"/>
                  </a:lnTo>
                  <a:lnTo>
                    <a:pt x="232" y="748"/>
                  </a:lnTo>
                  <a:lnTo>
                    <a:pt x="241" y="746"/>
                  </a:lnTo>
                  <a:lnTo>
                    <a:pt x="246" y="746"/>
                  </a:lnTo>
                  <a:lnTo>
                    <a:pt x="246" y="741"/>
                  </a:lnTo>
                  <a:lnTo>
                    <a:pt x="246" y="739"/>
                  </a:lnTo>
                  <a:lnTo>
                    <a:pt x="248" y="732"/>
                  </a:lnTo>
                  <a:lnTo>
                    <a:pt x="248" y="724"/>
                  </a:lnTo>
                  <a:lnTo>
                    <a:pt x="253" y="720"/>
                  </a:lnTo>
                  <a:lnTo>
                    <a:pt x="253" y="717"/>
                  </a:lnTo>
                  <a:lnTo>
                    <a:pt x="253" y="713"/>
                  </a:lnTo>
                  <a:lnTo>
                    <a:pt x="255" y="710"/>
                  </a:lnTo>
                  <a:lnTo>
                    <a:pt x="255" y="706"/>
                  </a:lnTo>
                  <a:lnTo>
                    <a:pt x="260" y="706"/>
                  </a:lnTo>
                  <a:lnTo>
                    <a:pt x="260" y="698"/>
                  </a:lnTo>
                  <a:lnTo>
                    <a:pt x="262" y="696"/>
                  </a:lnTo>
                  <a:lnTo>
                    <a:pt x="262" y="691"/>
                  </a:lnTo>
                  <a:lnTo>
                    <a:pt x="267" y="689"/>
                  </a:lnTo>
                  <a:lnTo>
                    <a:pt x="267" y="684"/>
                  </a:lnTo>
                  <a:lnTo>
                    <a:pt x="269" y="682"/>
                  </a:lnTo>
                  <a:lnTo>
                    <a:pt x="269" y="677"/>
                  </a:lnTo>
                  <a:lnTo>
                    <a:pt x="269" y="670"/>
                  </a:lnTo>
                  <a:lnTo>
                    <a:pt x="269" y="668"/>
                  </a:lnTo>
                  <a:lnTo>
                    <a:pt x="269" y="663"/>
                  </a:lnTo>
                  <a:lnTo>
                    <a:pt x="269" y="661"/>
                  </a:lnTo>
                  <a:lnTo>
                    <a:pt x="274" y="656"/>
                  </a:lnTo>
                  <a:lnTo>
                    <a:pt x="274" y="653"/>
                  </a:lnTo>
                  <a:lnTo>
                    <a:pt x="274" y="649"/>
                  </a:lnTo>
                  <a:lnTo>
                    <a:pt x="276" y="646"/>
                  </a:lnTo>
                  <a:lnTo>
                    <a:pt x="276" y="642"/>
                  </a:lnTo>
                  <a:lnTo>
                    <a:pt x="276" y="639"/>
                  </a:lnTo>
                  <a:lnTo>
                    <a:pt x="281" y="635"/>
                  </a:lnTo>
                  <a:lnTo>
                    <a:pt x="281" y="632"/>
                  </a:lnTo>
                  <a:lnTo>
                    <a:pt x="284" y="627"/>
                  </a:lnTo>
                  <a:lnTo>
                    <a:pt x="288" y="627"/>
                  </a:lnTo>
                  <a:lnTo>
                    <a:pt x="288" y="625"/>
                  </a:lnTo>
                  <a:lnTo>
                    <a:pt x="291" y="620"/>
                  </a:lnTo>
                  <a:lnTo>
                    <a:pt x="295" y="620"/>
                  </a:lnTo>
                  <a:lnTo>
                    <a:pt x="295" y="618"/>
                  </a:lnTo>
                  <a:lnTo>
                    <a:pt x="295" y="613"/>
                  </a:lnTo>
                  <a:lnTo>
                    <a:pt x="295" y="606"/>
                  </a:lnTo>
                  <a:lnTo>
                    <a:pt x="295" y="604"/>
                  </a:lnTo>
                  <a:lnTo>
                    <a:pt x="295" y="599"/>
                  </a:lnTo>
                  <a:lnTo>
                    <a:pt x="295" y="597"/>
                  </a:lnTo>
                  <a:lnTo>
                    <a:pt x="291" y="592"/>
                  </a:lnTo>
                  <a:lnTo>
                    <a:pt x="291" y="590"/>
                  </a:lnTo>
                  <a:lnTo>
                    <a:pt x="291" y="585"/>
                  </a:lnTo>
                  <a:lnTo>
                    <a:pt x="291" y="578"/>
                  </a:lnTo>
                  <a:lnTo>
                    <a:pt x="291" y="575"/>
                  </a:lnTo>
                  <a:lnTo>
                    <a:pt x="291" y="571"/>
                  </a:lnTo>
                  <a:lnTo>
                    <a:pt x="291" y="568"/>
                  </a:lnTo>
                  <a:lnTo>
                    <a:pt x="291" y="561"/>
                  </a:lnTo>
                  <a:lnTo>
                    <a:pt x="295" y="556"/>
                  </a:lnTo>
                  <a:lnTo>
                    <a:pt x="295" y="554"/>
                  </a:lnTo>
                  <a:lnTo>
                    <a:pt x="291" y="549"/>
                  </a:lnTo>
                  <a:lnTo>
                    <a:pt x="291" y="547"/>
                  </a:lnTo>
                  <a:lnTo>
                    <a:pt x="291" y="542"/>
                  </a:lnTo>
                  <a:lnTo>
                    <a:pt x="288" y="540"/>
                  </a:lnTo>
                  <a:lnTo>
                    <a:pt x="288" y="535"/>
                  </a:lnTo>
                  <a:lnTo>
                    <a:pt x="288" y="533"/>
                  </a:lnTo>
                  <a:lnTo>
                    <a:pt x="284" y="528"/>
                  </a:lnTo>
                  <a:lnTo>
                    <a:pt x="284" y="526"/>
                  </a:lnTo>
                  <a:lnTo>
                    <a:pt x="281" y="526"/>
                  </a:lnTo>
                  <a:lnTo>
                    <a:pt x="281" y="521"/>
                  </a:lnTo>
                  <a:lnTo>
                    <a:pt x="276" y="519"/>
                  </a:lnTo>
                  <a:lnTo>
                    <a:pt x="276" y="514"/>
                  </a:lnTo>
                  <a:lnTo>
                    <a:pt x="276" y="511"/>
                  </a:lnTo>
                  <a:lnTo>
                    <a:pt x="276" y="507"/>
                  </a:lnTo>
                  <a:lnTo>
                    <a:pt x="276" y="504"/>
                  </a:lnTo>
                  <a:lnTo>
                    <a:pt x="284" y="490"/>
                  </a:lnTo>
                  <a:lnTo>
                    <a:pt x="288" y="478"/>
                  </a:lnTo>
                  <a:lnTo>
                    <a:pt x="295" y="469"/>
                  </a:lnTo>
                  <a:lnTo>
                    <a:pt x="298" y="464"/>
                  </a:lnTo>
                  <a:lnTo>
                    <a:pt x="312" y="462"/>
                  </a:lnTo>
                  <a:lnTo>
                    <a:pt x="319" y="450"/>
                  </a:lnTo>
                  <a:lnTo>
                    <a:pt x="331" y="436"/>
                  </a:lnTo>
                  <a:lnTo>
                    <a:pt x="338" y="426"/>
                  </a:lnTo>
                  <a:lnTo>
                    <a:pt x="347" y="414"/>
                  </a:lnTo>
                  <a:lnTo>
                    <a:pt x="355" y="405"/>
                  </a:lnTo>
                  <a:lnTo>
                    <a:pt x="355" y="405"/>
                  </a:lnTo>
                  <a:close/>
                </a:path>
              </a:pathLst>
            </a:custGeom>
            <a:solidFill>
              <a:schemeClr val="tx2"/>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85" name="TextBox 84"/>
          <p:cNvSpPr txBox="1"/>
          <p:nvPr/>
        </p:nvSpPr>
        <p:spPr>
          <a:xfrm>
            <a:off x="2543916" y="2550449"/>
            <a:ext cx="2012539" cy="1200329"/>
          </a:xfrm>
          <a:prstGeom prst="rect">
            <a:avLst/>
          </a:prstGeom>
          <a:noFill/>
        </p:spPr>
        <p:txBody>
          <a:bodyPr wrap="square" rtlCol="0">
            <a:spAutoFit/>
          </a:bodyPr>
          <a:lstStyle/>
          <a:p>
            <a:pPr algn="ctr"/>
            <a:r>
              <a:rPr lang="en-US" sz="2400" b="1" dirty="0" smtClean="0">
                <a:solidFill>
                  <a:schemeClr val="bg1"/>
                </a:solidFill>
                <a:latin typeface="+mn-lt"/>
              </a:rPr>
              <a:t>Niger</a:t>
            </a:r>
          </a:p>
          <a:p>
            <a:pPr algn="ctr"/>
            <a:r>
              <a:rPr lang="en-US" sz="2400" b="1" dirty="0" smtClean="0">
                <a:solidFill>
                  <a:schemeClr val="bg1"/>
                </a:solidFill>
                <a:latin typeface="+mn-lt"/>
              </a:rPr>
              <a:t>34%</a:t>
            </a:r>
            <a:br>
              <a:rPr lang="en-US" sz="2400" b="1" dirty="0" smtClean="0">
                <a:solidFill>
                  <a:schemeClr val="bg1"/>
                </a:solidFill>
                <a:latin typeface="+mn-lt"/>
              </a:rPr>
            </a:br>
            <a:endParaRPr lang="en-US" sz="2400" b="1" dirty="0">
              <a:solidFill>
                <a:schemeClr val="bg1"/>
              </a:solidFill>
              <a:latin typeface="+mn-lt"/>
            </a:endParaRPr>
          </a:p>
        </p:txBody>
      </p:sp>
      <p:sp>
        <p:nvSpPr>
          <p:cNvPr id="86" name="TextBox 85"/>
          <p:cNvSpPr txBox="1"/>
          <p:nvPr/>
        </p:nvSpPr>
        <p:spPr>
          <a:xfrm>
            <a:off x="1537646" y="3947319"/>
            <a:ext cx="2012539" cy="830997"/>
          </a:xfrm>
          <a:prstGeom prst="rect">
            <a:avLst/>
          </a:prstGeom>
          <a:noFill/>
        </p:spPr>
        <p:txBody>
          <a:bodyPr wrap="square" rtlCol="0">
            <a:spAutoFit/>
          </a:bodyPr>
          <a:lstStyle/>
          <a:p>
            <a:pPr algn="ctr"/>
            <a:r>
              <a:rPr lang="en-US" sz="2400" b="1" dirty="0" err="1" smtClean="0">
                <a:latin typeface="+mn-lt"/>
              </a:rPr>
              <a:t>Kwara</a:t>
            </a:r>
            <a:endParaRPr lang="en-US" sz="2400" b="1" dirty="0" smtClean="0">
              <a:latin typeface="+mn-lt"/>
            </a:endParaRPr>
          </a:p>
          <a:p>
            <a:pPr algn="ctr"/>
            <a:r>
              <a:rPr lang="en-US" sz="2400" b="1" dirty="0" smtClean="0">
                <a:latin typeface="+mn-lt"/>
              </a:rPr>
              <a:t>27%</a:t>
            </a:r>
            <a:endParaRPr lang="en-US" sz="2400" b="1" dirty="0">
              <a:latin typeface="+mn-lt"/>
            </a:endParaRPr>
          </a:p>
        </p:txBody>
      </p:sp>
      <p:sp>
        <p:nvSpPr>
          <p:cNvPr id="87" name="TextBox 86"/>
          <p:cNvSpPr txBox="1"/>
          <p:nvPr/>
        </p:nvSpPr>
        <p:spPr>
          <a:xfrm>
            <a:off x="3664155" y="4947592"/>
            <a:ext cx="2012539" cy="830997"/>
          </a:xfrm>
          <a:prstGeom prst="rect">
            <a:avLst/>
          </a:prstGeom>
          <a:noFill/>
        </p:spPr>
        <p:txBody>
          <a:bodyPr wrap="square" rtlCol="0">
            <a:spAutoFit/>
          </a:bodyPr>
          <a:lstStyle/>
          <a:p>
            <a:pPr algn="ctr"/>
            <a:r>
              <a:rPr lang="en-US" sz="2400" b="1" dirty="0" err="1" smtClean="0">
                <a:latin typeface="+mn-lt"/>
              </a:rPr>
              <a:t>Kogi</a:t>
            </a:r>
            <a:endParaRPr lang="en-US" sz="2400" b="1" dirty="0" smtClean="0">
              <a:latin typeface="+mn-lt"/>
            </a:endParaRPr>
          </a:p>
          <a:p>
            <a:pPr algn="ctr"/>
            <a:r>
              <a:rPr lang="en-US" sz="2400" b="1" dirty="0" smtClean="0">
                <a:latin typeface="+mn-lt"/>
              </a:rPr>
              <a:t>23%</a:t>
            </a:r>
            <a:endParaRPr lang="en-US" sz="2400" b="1" dirty="0">
              <a:latin typeface="+mn-lt"/>
            </a:endParaRPr>
          </a:p>
        </p:txBody>
      </p:sp>
      <p:sp>
        <p:nvSpPr>
          <p:cNvPr id="88" name="TextBox 87"/>
          <p:cNvSpPr txBox="1"/>
          <p:nvPr/>
        </p:nvSpPr>
        <p:spPr>
          <a:xfrm>
            <a:off x="4041776" y="3638054"/>
            <a:ext cx="2012539" cy="830997"/>
          </a:xfrm>
          <a:prstGeom prst="rect">
            <a:avLst/>
          </a:prstGeom>
          <a:noFill/>
        </p:spPr>
        <p:txBody>
          <a:bodyPr wrap="square" rtlCol="0">
            <a:spAutoFit/>
          </a:bodyPr>
          <a:lstStyle/>
          <a:p>
            <a:pPr algn="ctr"/>
            <a:r>
              <a:rPr lang="en-US" sz="2400" b="1" dirty="0" smtClean="0">
                <a:latin typeface="+mn-lt"/>
              </a:rPr>
              <a:t>FCT-Abuja</a:t>
            </a:r>
          </a:p>
          <a:p>
            <a:pPr algn="ctr"/>
            <a:r>
              <a:rPr lang="en-US" sz="2400" b="1" dirty="0" smtClean="0">
                <a:latin typeface="+mn-lt"/>
              </a:rPr>
              <a:t>21%</a:t>
            </a:r>
            <a:endParaRPr lang="en-US" sz="2400" b="1" dirty="0">
              <a:latin typeface="+mn-lt"/>
            </a:endParaRPr>
          </a:p>
        </p:txBody>
      </p:sp>
      <p:sp>
        <p:nvSpPr>
          <p:cNvPr id="89" name="TextBox 88"/>
          <p:cNvSpPr txBox="1"/>
          <p:nvPr/>
        </p:nvSpPr>
        <p:spPr>
          <a:xfrm>
            <a:off x="5191919" y="4204634"/>
            <a:ext cx="2012539" cy="830997"/>
          </a:xfrm>
          <a:prstGeom prst="rect">
            <a:avLst/>
          </a:prstGeom>
          <a:noFill/>
        </p:spPr>
        <p:txBody>
          <a:bodyPr wrap="square" rtlCol="0">
            <a:spAutoFit/>
          </a:bodyPr>
          <a:lstStyle/>
          <a:p>
            <a:pPr algn="ctr"/>
            <a:r>
              <a:rPr lang="en-US" sz="2400" b="1" dirty="0" err="1" smtClean="0">
                <a:solidFill>
                  <a:schemeClr val="bg1"/>
                </a:solidFill>
                <a:latin typeface="+mn-lt"/>
              </a:rPr>
              <a:t>Nasarawa</a:t>
            </a:r>
            <a:endParaRPr lang="en-US" sz="2400" b="1" dirty="0" smtClean="0">
              <a:solidFill>
                <a:schemeClr val="bg1"/>
              </a:solidFill>
              <a:latin typeface="+mn-lt"/>
            </a:endParaRPr>
          </a:p>
          <a:p>
            <a:pPr algn="ctr"/>
            <a:r>
              <a:rPr lang="en-US" sz="2400" b="1" dirty="0" smtClean="0">
                <a:solidFill>
                  <a:schemeClr val="bg1"/>
                </a:solidFill>
                <a:latin typeface="+mn-lt"/>
              </a:rPr>
              <a:t>35%</a:t>
            </a:r>
            <a:endParaRPr lang="en-US" sz="2400" b="1" dirty="0">
              <a:solidFill>
                <a:schemeClr val="bg1"/>
              </a:solidFill>
              <a:latin typeface="+mn-lt"/>
            </a:endParaRPr>
          </a:p>
        </p:txBody>
      </p:sp>
      <p:sp>
        <p:nvSpPr>
          <p:cNvPr id="90" name="TextBox 89"/>
          <p:cNvSpPr txBox="1"/>
          <p:nvPr/>
        </p:nvSpPr>
        <p:spPr>
          <a:xfrm>
            <a:off x="5875297" y="5193032"/>
            <a:ext cx="2012539" cy="830997"/>
          </a:xfrm>
          <a:prstGeom prst="rect">
            <a:avLst/>
          </a:prstGeom>
          <a:noFill/>
        </p:spPr>
        <p:txBody>
          <a:bodyPr wrap="square" rtlCol="0">
            <a:spAutoFit/>
          </a:bodyPr>
          <a:lstStyle/>
          <a:p>
            <a:pPr algn="ctr"/>
            <a:r>
              <a:rPr lang="en-US" sz="2400" b="1" dirty="0" smtClean="0">
                <a:latin typeface="+mn-lt"/>
              </a:rPr>
              <a:t>Benue</a:t>
            </a:r>
          </a:p>
          <a:p>
            <a:pPr algn="ctr"/>
            <a:r>
              <a:rPr lang="en-US" sz="2400" b="1" dirty="0" smtClean="0">
                <a:latin typeface="+mn-lt"/>
              </a:rPr>
              <a:t>23%</a:t>
            </a:r>
            <a:endParaRPr lang="en-US" sz="2400" b="1" dirty="0">
              <a:latin typeface="+mn-lt"/>
            </a:endParaRPr>
          </a:p>
        </p:txBody>
      </p:sp>
      <p:sp>
        <p:nvSpPr>
          <p:cNvPr id="91" name="TextBox 90"/>
          <p:cNvSpPr txBox="1"/>
          <p:nvPr/>
        </p:nvSpPr>
        <p:spPr>
          <a:xfrm>
            <a:off x="6785769" y="3285155"/>
            <a:ext cx="2012539" cy="830997"/>
          </a:xfrm>
          <a:prstGeom prst="rect">
            <a:avLst/>
          </a:prstGeom>
          <a:noFill/>
        </p:spPr>
        <p:txBody>
          <a:bodyPr wrap="square" rtlCol="0">
            <a:spAutoFit/>
          </a:bodyPr>
          <a:lstStyle/>
          <a:p>
            <a:pPr algn="ctr"/>
            <a:r>
              <a:rPr lang="en-US" sz="2400" b="1" dirty="0" smtClean="0">
                <a:solidFill>
                  <a:schemeClr val="bg1"/>
                </a:solidFill>
                <a:latin typeface="+mn-lt"/>
              </a:rPr>
              <a:t>Plateau</a:t>
            </a:r>
          </a:p>
          <a:p>
            <a:pPr algn="ctr"/>
            <a:r>
              <a:rPr lang="en-US" sz="2400" b="1" dirty="0" smtClean="0">
                <a:solidFill>
                  <a:schemeClr val="bg1"/>
                </a:solidFill>
                <a:latin typeface="+mn-lt"/>
              </a:rPr>
              <a:t>36%</a:t>
            </a:r>
            <a:endParaRPr lang="en-US" sz="2400" b="1" dirty="0">
              <a:solidFill>
                <a:schemeClr val="bg1"/>
              </a:solidFill>
              <a:latin typeface="+mn-lt"/>
            </a:endParaRPr>
          </a:p>
        </p:txBody>
      </p:sp>
      <p:sp>
        <p:nvSpPr>
          <p:cNvPr id="20" name="TextBox 19"/>
          <p:cNvSpPr txBox="1"/>
          <p:nvPr/>
        </p:nvSpPr>
        <p:spPr>
          <a:xfrm>
            <a:off x="125911" y="4959253"/>
            <a:ext cx="2418004" cy="1815882"/>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37%</a:t>
            </a:r>
          </a:p>
          <a:p>
            <a:pPr algn="ctr"/>
            <a:r>
              <a:rPr lang="en-US" sz="2800" b="1" dirty="0" smtClean="0">
                <a:latin typeface="+mj-lt"/>
              </a:rPr>
              <a:t>North Central</a:t>
            </a:r>
            <a:br>
              <a:rPr lang="en-US" sz="2800" b="1" dirty="0" smtClean="0">
                <a:latin typeface="+mj-lt"/>
              </a:rPr>
            </a:br>
            <a:r>
              <a:rPr lang="en-US" sz="2800" b="1" dirty="0" smtClean="0">
                <a:latin typeface="+mj-lt"/>
              </a:rPr>
              <a:t>29%</a:t>
            </a:r>
            <a:endParaRPr lang="en-US" sz="2800" b="1" dirty="0">
              <a:latin typeface="+mj-lt"/>
            </a:endParaRPr>
          </a:p>
        </p:txBody>
      </p:sp>
      <p:sp>
        <p:nvSpPr>
          <p:cNvPr id="21" name="TextBox 20"/>
          <p:cNvSpPr txBox="1"/>
          <p:nvPr/>
        </p:nvSpPr>
        <p:spPr>
          <a:xfrm>
            <a:off x="4936195" y="1032947"/>
            <a:ext cx="4202550" cy="369332"/>
          </a:xfrm>
          <a:prstGeom prst="rect">
            <a:avLst/>
          </a:prstGeom>
          <a:noFill/>
        </p:spPr>
        <p:txBody>
          <a:bodyPr wrap="square" rtlCol="0">
            <a:spAutoFit/>
          </a:bodyPr>
          <a:lstStyle/>
          <a:p>
            <a:pPr algn="r"/>
            <a:r>
              <a:rPr lang="en-US" i="1" dirty="0">
                <a:latin typeface="+mn-lt"/>
              </a:rPr>
              <a:t>Percent </a:t>
            </a:r>
            <a:r>
              <a:rPr lang="en-US" i="1" dirty="0" smtClean="0">
                <a:latin typeface="+mn-lt"/>
              </a:rPr>
              <a:t>of children under age 5 stunted</a:t>
            </a:r>
            <a:endParaRPr lang="en-US" i="1" dirty="0">
              <a:latin typeface="+mn-lt"/>
            </a:endParaRPr>
          </a:p>
        </p:txBody>
      </p:sp>
    </p:spTree>
    <p:extLst>
      <p:ext uri="{BB962C8B-B14F-4D97-AF65-F5344CB8AC3E}">
        <p14:creationId xmlns:p14="http://schemas.microsoft.com/office/powerpoint/2010/main" val="29773201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457200" y="0"/>
            <a:ext cx="8229600" cy="1143000"/>
          </a:xfrm>
        </p:spPr>
        <p:txBody>
          <a:bodyPr/>
          <a:lstStyle/>
          <a:p>
            <a:r>
              <a:rPr lang="en-US" sz="3600" dirty="0" smtClean="0">
                <a:latin typeface="Calibri" pitchFamily="34" charset="0"/>
              </a:rPr>
              <a:t>Trends in Nutritional Status</a:t>
            </a:r>
          </a:p>
        </p:txBody>
      </p:sp>
      <p:sp>
        <p:nvSpPr>
          <p:cNvPr id="31748" name="Text Box 7"/>
          <p:cNvSpPr txBox="1">
            <a:spLocks noChangeArrowheads="1"/>
          </p:cNvSpPr>
          <p:nvPr/>
        </p:nvSpPr>
        <p:spPr bwMode="auto">
          <a:xfrm>
            <a:off x="0" y="1143000"/>
            <a:ext cx="4419600" cy="369888"/>
          </a:xfrm>
          <a:prstGeom prst="rect">
            <a:avLst/>
          </a:prstGeom>
          <a:noFill/>
          <a:ln w="9525">
            <a:noFill/>
            <a:miter lim="800000"/>
            <a:headEnd/>
            <a:tailEnd/>
          </a:ln>
        </p:spPr>
        <p:txBody>
          <a:bodyPr>
            <a:spAutoFit/>
          </a:bodyPr>
          <a:lstStyle/>
          <a:p>
            <a:pPr eaLnBrk="0" hangingPunct="0">
              <a:spcBef>
                <a:spcPct val="50000"/>
              </a:spcBef>
            </a:pPr>
            <a:r>
              <a:rPr lang="en-US" i="1" dirty="0">
                <a:latin typeface="Calibri" pitchFamily="34" charset="0"/>
              </a:rPr>
              <a:t>Percent of children under age 5</a:t>
            </a:r>
          </a:p>
        </p:txBody>
      </p:sp>
      <p:graphicFrame>
        <p:nvGraphicFramePr>
          <p:cNvPr id="3" name="Chart Placeholder 2"/>
          <p:cNvGraphicFramePr>
            <a:graphicFrameLocks noGrp="1"/>
          </p:cNvGraphicFramePr>
          <p:nvPr>
            <p:ph type="chart" idx="1"/>
            <p:extLst>
              <p:ext uri="{D42A27DB-BD31-4B8C-83A1-F6EECF244321}">
                <p14:modId xmlns:p14="http://schemas.microsoft.com/office/powerpoint/2010/main" val="2585724146"/>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12"/>
          <p:cNvSpPr txBox="1">
            <a:spLocks noChangeArrowheads="1"/>
          </p:cNvSpPr>
          <p:nvPr/>
        </p:nvSpPr>
        <p:spPr bwMode="auto">
          <a:xfrm>
            <a:off x="533400" y="6550025"/>
            <a:ext cx="4724400" cy="307975"/>
          </a:xfrm>
          <a:prstGeom prst="rect">
            <a:avLst/>
          </a:prstGeom>
          <a:noFill/>
          <a:ln w="9525">
            <a:noFill/>
            <a:miter lim="800000"/>
            <a:headEnd/>
            <a:tailEnd/>
          </a:ln>
        </p:spPr>
        <p:txBody>
          <a:bodyPr>
            <a:spAutoFit/>
          </a:bodyPr>
          <a:lstStyle/>
          <a:p>
            <a:r>
              <a:rPr lang="en-US" sz="1400" dirty="0">
                <a:latin typeface="Calibri" pitchFamily="34" charset="0"/>
              </a:rPr>
              <a:t>*Based on the </a:t>
            </a:r>
            <a:r>
              <a:rPr lang="en-US" sz="1400" dirty="0" smtClean="0">
                <a:latin typeface="Calibri" pitchFamily="34" charset="0"/>
              </a:rPr>
              <a:t>2006 WHO </a:t>
            </a:r>
            <a:r>
              <a:rPr lang="en-US" sz="1400" dirty="0">
                <a:latin typeface="Calibri" pitchFamily="34" charset="0"/>
              </a:rPr>
              <a:t>Child Growth Standards</a:t>
            </a:r>
          </a:p>
        </p:txBody>
      </p:sp>
    </p:spTree>
    <p:extLst>
      <p:ext uri="{BB962C8B-B14F-4D97-AF65-F5344CB8AC3E}">
        <p14:creationId xmlns:p14="http://schemas.microsoft.com/office/powerpoint/2010/main" val="2134837098"/>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3648"/>
            <a:ext cx="9144000" cy="1166648"/>
          </a:xfrm>
        </p:spPr>
        <p:txBody>
          <a:bodyPr>
            <a:normAutofit/>
          </a:bodyPr>
          <a:lstStyle/>
          <a:p>
            <a:r>
              <a:rPr lang="en-US" dirty="0" smtClean="0"/>
              <a:t>Stunting Regional Comparison</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414613498"/>
              </p:ext>
            </p:extLst>
          </p:nvPr>
        </p:nvGraphicFramePr>
        <p:xfrm>
          <a:off x="966952" y="1041314"/>
          <a:ext cx="8229600" cy="5835134"/>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5946228" y="5715000"/>
            <a:ext cx="3200400" cy="646331"/>
          </a:xfrm>
          <a:prstGeom prst="rect">
            <a:avLst/>
          </a:prstGeom>
          <a:noFill/>
        </p:spPr>
        <p:txBody>
          <a:bodyPr wrap="square" rtlCol="0">
            <a:spAutoFit/>
          </a:bodyPr>
          <a:lstStyle/>
          <a:p>
            <a:pPr algn="r"/>
            <a:r>
              <a:rPr lang="en-US" i="1" dirty="0" smtClean="0">
                <a:solidFill>
                  <a:srgbClr val="000000"/>
                </a:solidFill>
                <a:latin typeface="Calibri"/>
              </a:rPr>
              <a:t>Percent of children under age five stunted</a:t>
            </a:r>
            <a:endParaRPr lang="en-US" i="1" dirty="0">
              <a:solidFill>
                <a:srgbClr val="000000"/>
              </a:solidFill>
              <a:latin typeface="Calibri"/>
            </a:endParaRPr>
          </a:p>
        </p:txBody>
      </p:sp>
      <p:sp>
        <p:nvSpPr>
          <p:cNvPr id="6" name="TextBox 5"/>
          <p:cNvSpPr txBox="1"/>
          <p:nvPr/>
        </p:nvSpPr>
        <p:spPr>
          <a:xfrm>
            <a:off x="5975131" y="6507116"/>
            <a:ext cx="3200400" cy="369332"/>
          </a:xfrm>
          <a:prstGeom prst="rect">
            <a:avLst/>
          </a:prstGeom>
          <a:noFill/>
        </p:spPr>
        <p:txBody>
          <a:bodyPr wrap="square" rtlCol="0">
            <a:spAutoFit/>
          </a:bodyPr>
          <a:lstStyle/>
          <a:p>
            <a:pPr algn="r"/>
            <a:r>
              <a:rPr lang="en-US" i="1" dirty="0" smtClean="0">
                <a:solidFill>
                  <a:srgbClr val="000000"/>
                </a:solidFill>
                <a:latin typeface="Calibri"/>
              </a:rPr>
              <a:t>*Preliminary report data</a:t>
            </a:r>
            <a:endParaRPr lang="en-US" i="1" dirty="0">
              <a:solidFill>
                <a:srgbClr val="000000"/>
              </a:solidFill>
              <a:latin typeface="Calibri"/>
            </a:endParaRPr>
          </a:p>
        </p:txBody>
      </p:sp>
    </p:spTree>
    <p:extLst>
      <p:ext uri="{BB962C8B-B14F-4D97-AF65-F5344CB8AC3E}">
        <p14:creationId xmlns:p14="http://schemas.microsoft.com/office/powerpoint/2010/main" val="142871603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sz="half" idx="1"/>
          </p:nvPr>
        </p:nvSpPr>
        <p:spPr>
          <a:xfrm>
            <a:off x="278081" y="1872343"/>
            <a:ext cx="3962400" cy="2743200"/>
          </a:xfrm>
        </p:spPr>
        <p:txBody>
          <a:bodyPr>
            <a:normAutofit/>
          </a:bodyPr>
          <a:lstStyle/>
          <a:p>
            <a:r>
              <a:rPr lang="en-GB" sz="2400" b="1" dirty="0" smtClean="0">
                <a:solidFill>
                  <a:schemeClr val="bg2"/>
                </a:solidFill>
                <a:latin typeface="Calibri" pitchFamily="34" charset="0"/>
              </a:rPr>
              <a:t>Breastfeeding and Infant and Young Child Feeding Practices</a:t>
            </a:r>
          </a:p>
          <a:p>
            <a:r>
              <a:rPr lang="en-GB" sz="2400" dirty="0" smtClean="0">
                <a:latin typeface="Calibri" pitchFamily="34" charset="0"/>
              </a:rPr>
              <a:t>Micronutrient Intake</a:t>
            </a:r>
          </a:p>
          <a:p>
            <a:r>
              <a:rPr lang="en-GB" sz="2400" dirty="0" smtClean="0">
                <a:latin typeface="Calibri" pitchFamily="34" charset="0"/>
              </a:rPr>
              <a:t>Nutritional Status of Children and Women</a:t>
            </a:r>
            <a:endParaRPr lang="en-GB" sz="2400" dirty="0">
              <a:latin typeface="Calibri" pitchFamily="34" charset="0"/>
            </a:endParaRPr>
          </a:p>
        </p:txBody>
      </p:sp>
    </p:spTree>
    <p:extLst>
      <p:ext uri="{BB962C8B-B14F-4D97-AF65-F5344CB8AC3E}">
        <p14:creationId xmlns:p14="http://schemas.microsoft.com/office/powerpoint/2010/main" val="398129429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4000" dirty="0" smtClean="0">
                <a:latin typeface="Calibri" pitchFamily="34" charset="0"/>
              </a:rPr>
              <a:t>Women’s Nutritional Status</a:t>
            </a:r>
            <a:endParaRPr lang="en-US" sz="4000" dirty="0">
              <a:latin typeface="Calibri" pitchFamily="34" charset="0"/>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4236596213"/>
              </p:ext>
            </p:extLst>
          </p:nvPr>
        </p:nvGraphicFramePr>
        <p:xfrm>
          <a:off x="457200" y="1297977"/>
          <a:ext cx="8229600" cy="58674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34587" y="939531"/>
            <a:ext cx="6400800" cy="369332"/>
          </a:xfrm>
          <a:prstGeom prst="rect">
            <a:avLst/>
          </a:prstGeom>
          <a:noFill/>
        </p:spPr>
        <p:txBody>
          <a:bodyPr wrap="square" rtlCol="0">
            <a:spAutoFit/>
          </a:bodyPr>
          <a:lstStyle/>
          <a:p>
            <a:r>
              <a:rPr lang="en-US" i="1" dirty="0" smtClean="0">
                <a:latin typeface="Calibri" pitchFamily="34" charset="0"/>
              </a:rPr>
              <a:t>Percent distribution of women age 15-49</a:t>
            </a:r>
            <a:endParaRPr lang="en-US" i="1" dirty="0">
              <a:latin typeface="Calibri" pitchFamily="34" charset="0"/>
            </a:endParaRPr>
          </a:p>
        </p:txBody>
      </p:sp>
    </p:spTree>
    <p:extLst>
      <p:ext uri="{BB962C8B-B14F-4D97-AF65-F5344CB8AC3E}">
        <p14:creationId xmlns:p14="http://schemas.microsoft.com/office/powerpoint/2010/main" val="100645392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909050" cy="1143000"/>
          </a:xfrm>
        </p:spPr>
        <p:txBody>
          <a:bodyPr>
            <a:normAutofit/>
          </a:bodyPr>
          <a:lstStyle/>
          <a:p>
            <a:r>
              <a:rPr lang="en-US" sz="3600" dirty="0" smtClean="0"/>
              <a:t>Women’s Overweight and Obesity by State</a:t>
            </a:r>
            <a:endParaRPr lang="en-US" sz="3600" dirty="0"/>
          </a:p>
        </p:txBody>
      </p:sp>
      <p:grpSp>
        <p:nvGrpSpPr>
          <p:cNvPr id="1068" name="Group 69"/>
          <p:cNvGrpSpPr>
            <a:grpSpLocks noChangeAspect="1"/>
          </p:cNvGrpSpPr>
          <p:nvPr/>
        </p:nvGrpSpPr>
        <p:grpSpPr bwMode="auto">
          <a:xfrm>
            <a:off x="234950" y="1217613"/>
            <a:ext cx="8674100" cy="5411787"/>
            <a:chOff x="148" y="767"/>
            <a:chExt cx="5464" cy="3409"/>
          </a:xfrm>
        </p:grpSpPr>
        <p:sp>
          <p:nvSpPr>
            <p:cNvPr id="1069" name="AutoShape 68"/>
            <p:cNvSpPr>
              <a:spLocks noChangeAspect="1" noChangeArrowheads="1" noTextEdit="1"/>
            </p:cNvSpPr>
            <p:nvPr/>
          </p:nvSpPr>
          <p:spPr bwMode="auto">
            <a:xfrm>
              <a:off x="148" y="767"/>
              <a:ext cx="5464" cy="3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0" name="Freeform 70"/>
            <p:cNvSpPr>
              <a:spLocks/>
            </p:cNvSpPr>
            <p:nvPr/>
          </p:nvSpPr>
          <p:spPr bwMode="auto">
            <a:xfrm>
              <a:off x="732" y="774"/>
              <a:ext cx="2631" cy="2202"/>
            </a:xfrm>
            <a:custGeom>
              <a:avLst/>
              <a:gdLst>
                <a:gd name="T0" fmla="*/ 868 w 2631"/>
                <a:gd name="T1" fmla="*/ 24 h 2202"/>
                <a:gd name="T2" fmla="*/ 970 w 2631"/>
                <a:gd name="T3" fmla="*/ 57 h 2202"/>
                <a:gd name="T4" fmla="*/ 1017 w 2631"/>
                <a:gd name="T5" fmla="*/ 100 h 2202"/>
                <a:gd name="T6" fmla="*/ 1048 w 2631"/>
                <a:gd name="T7" fmla="*/ 24 h 2202"/>
                <a:gd name="T8" fmla="*/ 1131 w 2631"/>
                <a:gd name="T9" fmla="*/ 64 h 2202"/>
                <a:gd name="T10" fmla="*/ 1199 w 2631"/>
                <a:gd name="T11" fmla="*/ 2 h 2202"/>
                <a:gd name="T12" fmla="*/ 1273 w 2631"/>
                <a:gd name="T13" fmla="*/ 142 h 2202"/>
                <a:gd name="T14" fmla="*/ 1349 w 2631"/>
                <a:gd name="T15" fmla="*/ 284 h 2202"/>
                <a:gd name="T16" fmla="*/ 1564 w 2631"/>
                <a:gd name="T17" fmla="*/ 220 h 2202"/>
                <a:gd name="T18" fmla="*/ 1694 w 2631"/>
                <a:gd name="T19" fmla="*/ 206 h 2202"/>
                <a:gd name="T20" fmla="*/ 1786 w 2631"/>
                <a:gd name="T21" fmla="*/ 341 h 2202"/>
                <a:gd name="T22" fmla="*/ 1746 w 2631"/>
                <a:gd name="T23" fmla="*/ 400 h 2202"/>
                <a:gd name="T24" fmla="*/ 1765 w 2631"/>
                <a:gd name="T25" fmla="*/ 490 h 2202"/>
                <a:gd name="T26" fmla="*/ 1736 w 2631"/>
                <a:gd name="T27" fmla="*/ 618 h 2202"/>
                <a:gd name="T28" fmla="*/ 1803 w 2631"/>
                <a:gd name="T29" fmla="*/ 682 h 2202"/>
                <a:gd name="T30" fmla="*/ 1923 w 2631"/>
                <a:gd name="T31" fmla="*/ 582 h 2202"/>
                <a:gd name="T32" fmla="*/ 2023 w 2631"/>
                <a:gd name="T33" fmla="*/ 528 h 2202"/>
                <a:gd name="T34" fmla="*/ 2091 w 2631"/>
                <a:gd name="T35" fmla="*/ 547 h 2202"/>
                <a:gd name="T36" fmla="*/ 2174 w 2631"/>
                <a:gd name="T37" fmla="*/ 521 h 2202"/>
                <a:gd name="T38" fmla="*/ 2245 w 2631"/>
                <a:gd name="T39" fmla="*/ 519 h 2202"/>
                <a:gd name="T40" fmla="*/ 2290 w 2631"/>
                <a:gd name="T41" fmla="*/ 571 h 2202"/>
                <a:gd name="T42" fmla="*/ 2316 w 2631"/>
                <a:gd name="T43" fmla="*/ 696 h 2202"/>
                <a:gd name="T44" fmla="*/ 2380 w 2631"/>
                <a:gd name="T45" fmla="*/ 755 h 2202"/>
                <a:gd name="T46" fmla="*/ 2318 w 2631"/>
                <a:gd name="T47" fmla="*/ 824 h 2202"/>
                <a:gd name="T48" fmla="*/ 2375 w 2631"/>
                <a:gd name="T49" fmla="*/ 923 h 2202"/>
                <a:gd name="T50" fmla="*/ 2517 w 2631"/>
                <a:gd name="T51" fmla="*/ 919 h 2202"/>
                <a:gd name="T52" fmla="*/ 2560 w 2631"/>
                <a:gd name="T53" fmla="*/ 994 h 2202"/>
                <a:gd name="T54" fmla="*/ 2536 w 2631"/>
                <a:gd name="T55" fmla="*/ 1089 h 2202"/>
                <a:gd name="T56" fmla="*/ 2567 w 2631"/>
                <a:gd name="T57" fmla="*/ 1172 h 2202"/>
                <a:gd name="T58" fmla="*/ 2550 w 2631"/>
                <a:gd name="T59" fmla="*/ 1264 h 2202"/>
                <a:gd name="T60" fmla="*/ 2515 w 2631"/>
                <a:gd name="T61" fmla="*/ 1328 h 2202"/>
                <a:gd name="T62" fmla="*/ 2538 w 2631"/>
                <a:gd name="T63" fmla="*/ 1385 h 2202"/>
                <a:gd name="T64" fmla="*/ 2382 w 2631"/>
                <a:gd name="T65" fmla="*/ 1458 h 2202"/>
                <a:gd name="T66" fmla="*/ 2226 w 2631"/>
                <a:gd name="T67" fmla="*/ 2095 h 2202"/>
                <a:gd name="T68" fmla="*/ 2162 w 2631"/>
                <a:gd name="T69" fmla="*/ 2188 h 2202"/>
                <a:gd name="T70" fmla="*/ 2020 w 2631"/>
                <a:gd name="T71" fmla="*/ 2041 h 2202"/>
                <a:gd name="T72" fmla="*/ 1810 w 2631"/>
                <a:gd name="T73" fmla="*/ 1821 h 2202"/>
                <a:gd name="T74" fmla="*/ 1493 w 2631"/>
                <a:gd name="T75" fmla="*/ 1776 h 2202"/>
                <a:gd name="T76" fmla="*/ 1285 w 2631"/>
                <a:gd name="T77" fmla="*/ 1655 h 2202"/>
                <a:gd name="T78" fmla="*/ 1039 w 2631"/>
                <a:gd name="T79" fmla="*/ 1534 h 2202"/>
                <a:gd name="T80" fmla="*/ 842 w 2631"/>
                <a:gd name="T81" fmla="*/ 1544 h 2202"/>
                <a:gd name="T82" fmla="*/ 433 w 2631"/>
                <a:gd name="T83" fmla="*/ 1096 h 2202"/>
                <a:gd name="T84" fmla="*/ 298 w 2631"/>
                <a:gd name="T85" fmla="*/ 1025 h 2202"/>
                <a:gd name="T86" fmla="*/ 246 w 2631"/>
                <a:gd name="T87" fmla="*/ 968 h 2202"/>
                <a:gd name="T88" fmla="*/ 149 w 2631"/>
                <a:gd name="T89" fmla="*/ 902 h 2202"/>
                <a:gd name="T90" fmla="*/ 92 w 2631"/>
                <a:gd name="T91" fmla="*/ 876 h 2202"/>
                <a:gd name="T92" fmla="*/ 0 w 2631"/>
                <a:gd name="T93" fmla="*/ 760 h 2202"/>
                <a:gd name="T94" fmla="*/ 59 w 2631"/>
                <a:gd name="T95" fmla="*/ 649 h 2202"/>
                <a:gd name="T96" fmla="*/ 133 w 2631"/>
                <a:gd name="T97" fmla="*/ 663 h 2202"/>
                <a:gd name="T98" fmla="*/ 161 w 2631"/>
                <a:gd name="T99" fmla="*/ 604 h 2202"/>
                <a:gd name="T100" fmla="*/ 185 w 2631"/>
                <a:gd name="T101" fmla="*/ 497 h 2202"/>
                <a:gd name="T102" fmla="*/ 140 w 2631"/>
                <a:gd name="T103" fmla="*/ 419 h 2202"/>
                <a:gd name="T104" fmla="*/ 135 w 2631"/>
                <a:gd name="T105" fmla="*/ 327 h 2202"/>
                <a:gd name="T106" fmla="*/ 284 w 2631"/>
                <a:gd name="T107" fmla="*/ 244 h 2202"/>
                <a:gd name="T108" fmla="*/ 547 w 2631"/>
                <a:gd name="T109" fmla="*/ 327 h 2202"/>
                <a:gd name="T110" fmla="*/ 776 w 2631"/>
                <a:gd name="T111" fmla="*/ 308 h 2202"/>
                <a:gd name="T112" fmla="*/ 622 w 2631"/>
                <a:gd name="T113" fmla="*/ 656 h 2202"/>
                <a:gd name="T114" fmla="*/ 771 w 2631"/>
                <a:gd name="T115" fmla="*/ 867 h 2202"/>
                <a:gd name="T116" fmla="*/ 868 w 2631"/>
                <a:gd name="T117" fmla="*/ 717 h 2202"/>
                <a:gd name="T118" fmla="*/ 849 w 2631"/>
                <a:gd name="T119" fmla="*/ 464 h 2202"/>
                <a:gd name="T120" fmla="*/ 968 w 2631"/>
                <a:gd name="T121" fmla="*/ 455 h 2202"/>
                <a:gd name="T122" fmla="*/ 1020 w 2631"/>
                <a:gd name="T123" fmla="*/ 384 h 2202"/>
                <a:gd name="T124" fmla="*/ 968 w 2631"/>
                <a:gd name="T125" fmla="*/ 201 h 2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31" h="2202">
                  <a:moveTo>
                    <a:pt x="819" y="163"/>
                  </a:moveTo>
                  <a:lnTo>
                    <a:pt x="814" y="159"/>
                  </a:lnTo>
                  <a:lnTo>
                    <a:pt x="804" y="156"/>
                  </a:lnTo>
                  <a:lnTo>
                    <a:pt x="790" y="137"/>
                  </a:lnTo>
                  <a:lnTo>
                    <a:pt x="778" y="135"/>
                  </a:lnTo>
                  <a:lnTo>
                    <a:pt x="776" y="123"/>
                  </a:lnTo>
                  <a:lnTo>
                    <a:pt x="771" y="116"/>
                  </a:lnTo>
                  <a:lnTo>
                    <a:pt x="771" y="107"/>
                  </a:lnTo>
                  <a:lnTo>
                    <a:pt x="776" y="100"/>
                  </a:lnTo>
                  <a:lnTo>
                    <a:pt x="797" y="85"/>
                  </a:lnTo>
                  <a:lnTo>
                    <a:pt x="812" y="78"/>
                  </a:lnTo>
                  <a:lnTo>
                    <a:pt x="814" y="71"/>
                  </a:lnTo>
                  <a:lnTo>
                    <a:pt x="819" y="66"/>
                  </a:lnTo>
                  <a:lnTo>
                    <a:pt x="819" y="64"/>
                  </a:lnTo>
                  <a:lnTo>
                    <a:pt x="819" y="52"/>
                  </a:lnTo>
                  <a:lnTo>
                    <a:pt x="821" y="50"/>
                  </a:lnTo>
                  <a:lnTo>
                    <a:pt x="819" y="45"/>
                  </a:lnTo>
                  <a:lnTo>
                    <a:pt x="833" y="43"/>
                  </a:lnTo>
                  <a:lnTo>
                    <a:pt x="847" y="36"/>
                  </a:lnTo>
                  <a:lnTo>
                    <a:pt x="857" y="31"/>
                  </a:lnTo>
                  <a:lnTo>
                    <a:pt x="861" y="29"/>
                  </a:lnTo>
                  <a:lnTo>
                    <a:pt x="868" y="24"/>
                  </a:lnTo>
                  <a:lnTo>
                    <a:pt x="875" y="21"/>
                  </a:lnTo>
                  <a:lnTo>
                    <a:pt x="885" y="17"/>
                  </a:lnTo>
                  <a:lnTo>
                    <a:pt x="892" y="14"/>
                  </a:lnTo>
                  <a:lnTo>
                    <a:pt x="897" y="10"/>
                  </a:lnTo>
                  <a:lnTo>
                    <a:pt x="904" y="2"/>
                  </a:lnTo>
                  <a:lnTo>
                    <a:pt x="913" y="0"/>
                  </a:lnTo>
                  <a:lnTo>
                    <a:pt x="925" y="2"/>
                  </a:lnTo>
                  <a:lnTo>
                    <a:pt x="927" y="7"/>
                  </a:lnTo>
                  <a:lnTo>
                    <a:pt x="932" y="10"/>
                  </a:lnTo>
                  <a:lnTo>
                    <a:pt x="935" y="14"/>
                  </a:lnTo>
                  <a:lnTo>
                    <a:pt x="942" y="10"/>
                  </a:lnTo>
                  <a:lnTo>
                    <a:pt x="946" y="7"/>
                  </a:lnTo>
                  <a:lnTo>
                    <a:pt x="946" y="2"/>
                  </a:lnTo>
                  <a:lnTo>
                    <a:pt x="953" y="2"/>
                  </a:lnTo>
                  <a:lnTo>
                    <a:pt x="956" y="7"/>
                  </a:lnTo>
                  <a:lnTo>
                    <a:pt x="961" y="14"/>
                  </a:lnTo>
                  <a:lnTo>
                    <a:pt x="961" y="17"/>
                  </a:lnTo>
                  <a:lnTo>
                    <a:pt x="961" y="24"/>
                  </a:lnTo>
                  <a:lnTo>
                    <a:pt x="963" y="31"/>
                  </a:lnTo>
                  <a:lnTo>
                    <a:pt x="968" y="38"/>
                  </a:lnTo>
                  <a:lnTo>
                    <a:pt x="970" y="50"/>
                  </a:lnTo>
                  <a:lnTo>
                    <a:pt x="970" y="57"/>
                  </a:lnTo>
                  <a:lnTo>
                    <a:pt x="975" y="59"/>
                  </a:lnTo>
                  <a:lnTo>
                    <a:pt x="982" y="64"/>
                  </a:lnTo>
                  <a:lnTo>
                    <a:pt x="984" y="66"/>
                  </a:lnTo>
                  <a:lnTo>
                    <a:pt x="989" y="66"/>
                  </a:lnTo>
                  <a:lnTo>
                    <a:pt x="989" y="71"/>
                  </a:lnTo>
                  <a:lnTo>
                    <a:pt x="984" y="74"/>
                  </a:lnTo>
                  <a:lnTo>
                    <a:pt x="984" y="78"/>
                  </a:lnTo>
                  <a:lnTo>
                    <a:pt x="984" y="81"/>
                  </a:lnTo>
                  <a:lnTo>
                    <a:pt x="989" y="85"/>
                  </a:lnTo>
                  <a:lnTo>
                    <a:pt x="991" y="85"/>
                  </a:lnTo>
                  <a:lnTo>
                    <a:pt x="998" y="81"/>
                  </a:lnTo>
                  <a:lnTo>
                    <a:pt x="1003" y="78"/>
                  </a:lnTo>
                  <a:lnTo>
                    <a:pt x="1003" y="74"/>
                  </a:lnTo>
                  <a:lnTo>
                    <a:pt x="1010" y="71"/>
                  </a:lnTo>
                  <a:lnTo>
                    <a:pt x="1013" y="71"/>
                  </a:lnTo>
                  <a:lnTo>
                    <a:pt x="1017" y="71"/>
                  </a:lnTo>
                  <a:lnTo>
                    <a:pt x="1020" y="71"/>
                  </a:lnTo>
                  <a:lnTo>
                    <a:pt x="1024" y="78"/>
                  </a:lnTo>
                  <a:lnTo>
                    <a:pt x="1024" y="81"/>
                  </a:lnTo>
                  <a:lnTo>
                    <a:pt x="1024" y="88"/>
                  </a:lnTo>
                  <a:lnTo>
                    <a:pt x="1020" y="95"/>
                  </a:lnTo>
                  <a:lnTo>
                    <a:pt x="1017" y="100"/>
                  </a:lnTo>
                  <a:lnTo>
                    <a:pt x="1013" y="100"/>
                  </a:lnTo>
                  <a:lnTo>
                    <a:pt x="1013" y="107"/>
                  </a:lnTo>
                  <a:lnTo>
                    <a:pt x="1013" y="114"/>
                  </a:lnTo>
                  <a:lnTo>
                    <a:pt x="1017" y="116"/>
                  </a:lnTo>
                  <a:lnTo>
                    <a:pt x="1020" y="116"/>
                  </a:lnTo>
                  <a:lnTo>
                    <a:pt x="1024" y="114"/>
                  </a:lnTo>
                  <a:lnTo>
                    <a:pt x="1027" y="109"/>
                  </a:lnTo>
                  <a:lnTo>
                    <a:pt x="1027" y="102"/>
                  </a:lnTo>
                  <a:lnTo>
                    <a:pt x="1032" y="102"/>
                  </a:lnTo>
                  <a:lnTo>
                    <a:pt x="1032" y="100"/>
                  </a:lnTo>
                  <a:lnTo>
                    <a:pt x="1032" y="95"/>
                  </a:lnTo>
                  <a:lnTo>
                    <a:pt x="1032" y="92"/>
                  </a:lnTo>
                  <a:lnTo>
                    <a:pt x="1034" y="81"/>
                  </a:lnTo>
                  <a:lnTo>
                    <a:pt x="1041" y="74"/>
                  </a:lnTo>
                  <a:lnTo>
                    <a:pt x="1046" y="71"/>
                  </a:lnTo>
                  <a:lnTo>
                    <a:pt x="1048" y="66"/>
                  </a:lnTo>
                  <a:lnTo>
                    <a:pt x="1048" y="59"/>
                  </a:lnTo>
                  <a:lnTo>
                    <a:pt x="1053" y="50"/>
                  </a:lnTo>
                  <a:lnTo>
                    <a:pt x="1053" y="43"/>
                  </a:lnTo>
                  <a:lnTo>
                    <a:pt x="1053" y="36"/>
                  </a:lnTo>
                  <a:lnTo>
                    <a:pt x="1048" y="31"/>
                  </a:lnTo>
                  <a:lnTo>
                    <a:pt x="1048" y="24"/>
                  </a:lnTo>
                  <a:lnTo>
                    <a:pt x="1048" y="21"/>
                  </a:lnTo>
                  <a:lnTo>
                    <a:pt x="1053" y="14"/>
                  </a:lnTo>
                  <a:lnTo>
                    <a:pt x="1062" y="14"/>
                  </a:lnTo>
                  <a:lnTo>
                    <a:pt x="1067" y="14"/>
                  </a:lnTo>
                  <a:lnTo>
                    <a:pt x="1074" y="14"/>
                  </a:lnTo>
                  <a:lnTo>
                    <a:pt x="1076" y="14"/>
                  </a:lnTo>
                  <a:lnTo>
                    <a:pt x="1081" y="17"/>
                  </a:lnTo>
                  <a:lnTo>
                    <a:pt x="1084" y="17"/>
                  </a:lnTo>
                  <a:lnTo>
                    <a:pt x="1088" y="17"/>
                  </a:lnTo>
                  <a:lnTo>
                    <a:pt x="1091" y="21"/>
                  </a:lnTo>
                  <a:lnTo>
                    <a:pt x="1095" y="21"/>
                  </a:lnTo>
                  <a:lnTo>
                    <a:pt x="1103" y="21"/>
                  </a:lnTo>
                  <a:lnTo>
                    <a:pt x="1110" y="24"/>
                  </a:lnTo>
                  <a:lnTo>
                    <a:pt x="1112" y="29"/>
                  </a:lnTo>
                  <a:lnTo>
                    <a:pt x="1119" y="31"/>
                  </a:lnTo>
                  <a:lnTo>
                    <a:pt x="1124" y="36"/>
                  </a:lnTo>
                  <a:lnTo>
                    <a:pt x="1126" y="43"/>
                  </a:lnTo>
                  <a:lnTo>
                    <a:pt x="1126" y="45"/>
                  </a:lnTo>
                  <a:lnTo>
                    <a:pt x="1131" y="52"/>
                  </a:lnTo>
                  <a:lnTo>
                    <a:pt x="1131" y="57"/>
                  </a:lnTo>
                  <a:lnTo>
                    <a:pt x="1131" y="59"/>
                  </a:lnTo>
                  <a:lnTo>
                    <a:pt x="1131" y="64"/>
                  </a:lnTo>
                  <a:lnTo>
                    <a:pt x="1131" y="71"/>
                  </a:lnTo>
                  <a:lnTo>
                    <a:pt x="1131" y="74"/>
                  </a:lnTo>
                  <a:lnTo>
                    <a:pt x="1133" y="74"/>
                  </a:lnTo>
                  <a:lnTo>
                    <a:pt x="1133" y="78"/>
                  </a:lnTo>
                  <a:lnTo>
                    <a:pt x="1138" y="78"/>
                  </a:lnTo>
                  <a:lnTo>
                    <a:pt x="1143" y="78"/>
                  </a:lnTo>
                  <a:lnTo>
                    <a:pt x="1145" y="78"/>
                  </a:lnTo>
                  <a:lnTo>
                    <a:pt x="1145" y="71"/>
                  </a:lnTo>
                  <a:lnTo>
                    <a:pt x="1145" y="64"/>
                  </a:lnTo>
                  <a:lnTo>
                    <a:pt x="1145" y="59"/>
                  </a:lnTo>
                  <a:lnTo>
                    <a:pt x="1143" y="52"/>
                  </a:lnTo>
                  <a:lnTo>
                    <a:pt x="1138" y="43"/>
                  </a:lnTo>
                  <a:lnTo>
                    <a:pt x="1138" y="36"/>
                  </a:lnTo>
                  <a:lnTo>
                    <a:pt x="1138" y="29"/>
                  </a:lnTo>
                  <a:lnTo>
                    <a:pt x="1145" y="21"/>
                  </a:lnTo>
                  <a:lnTo>
                    <a:pt x="1152" y="21"/>
                  </a:lnTo>
                  <a:lnTo>
                    <a:pt x="1159" y="14"/>
                  </a:lnTo>
                  <a:lnTo>
                    <a:pt x="1164" y="10"/>
                  </a:lnTo>
                  <a:lnTo>
                    <a:pt x="1173" y="7"/>
                  </a:lnTo>
                  <a:lnTo>
                    <a:pt x="1185" y="2"/>
                  </a:lnTo>
                  <a:lnTo>
                    <a:pt x="1192" y="2"/>
                  </a:lnTo>
                  <a:lnTo>
                    <a:pt x="1199" y="2"/>
                  </a:lnTo>
                  <a:lnTo>
                    <a:pt x="1209" y="7"/>
                  </a:lnTo>
                  <a:lnTo>
                    <a:pt x="1209" y="14"/>
                  </a:lnTo>
                  <a:lnTo>
                    <a:pt x="1214" y="17"/>
                  </a:lnTo>
                  <a:lnTo>
                    <a:pt x="1214" y="24"/>
                  </a:lnTo>
                  <a:lnTo>
                    <a:pt x="1214" y="29"/>
                  </a:lnTo>
                  <a:lnTo>
                    <a:pt x="1216" y="31"/>
                  </a:lnTo>
                  <a:lnTo>
                    <a:pt x="1221" y="38"/>
                  </a:lnTo>
                  <a:lnTo>
                    <a:pt x="1221" y="50"/>
                  </a:lnTo>
                  <a:lnTo>
                    <a:pt x="1223" y="52"/>
                  </a:lnTo>
                  <a:lnTo>
                    <a:pt x="1223" y="66"/>
                  </a:lnTo>
                  <a:lnTo>
                    <a:pt x="1223" y="71"/>
                  </a:lnTo>
                  <a:lnTo>
                    <a:pt x="1223" y="81"/>
                  </a:lnTo>
                  <a:lnTo>
                    <a:pt x="1228" y="85"/>
                  </a:lnTo>
                  <a:lnTo>
                    <a:pt x="1228" y="88"/>
                  </a:lnTo>
                  <a:lnTo>
                    <a:pt x="1228" y="100"/>
                  </a:lnTo>
                  <a:lnTo>
                    <a:pt x="1228" y="102"/>
                  </a:lnTo>
                  <a:lnTo>
                    <a:pt x="1235" y="116"/>
                  </a:lnTo>
                  <a:lnTo>
                    <a:pt x="1237" y="128"/>
                  </a:lnTo>
                  <a:lnTo>
                    <a:pt x="1244" y="130"/>
                  </a:lnTo>
                  <a:lnTo>
                    <a:pt x="1252" y="135"/>
                  </a:lnTo>
                  <a:lnTo>
                    <a:pt x="1263" y="142"/>
                  </a:lnTo>
                  <a:lnTo>
                    <a:pt x="1273" y="142"/>
                  </a:lnTo>
                  <a:lnTo>
                    <a:pt x="1278" y="149"/>
                  </a:lnTo>
                  <a:lnTo>
                    <a:pt x="1280" y="156"/>
                  </a:lnTo>
                  <a:lnTo>
                    <a:pt x="1287" y="163"/>
                  </a:lnTo>
                  <a:lnTo>
                    <a:pt x="1287" y="171"/>
                  </a:lnTo>
                  <a:lnTo>
                    <a:pt x="1287" y="187"/>
                  </a:lnTo>
                  <a:lnTo>
                    <a:pt x="1285" y="192"/>
                  </a:lnTo>
                  <a:lnTo>
                    <a:pt x="1280" y="206"/>
                  </a:lnTo>
                  <a:lnTo>
                    <a:pt x="1278" y="216"/>
                  </a:lnTo>
                  <a:lnTo>
                    <a:pt x="1278" y="230"/>
                  </a:lnTo>
                  <a:lnTo>
                    <a:pt x="1278" y="244"/>
                  </a:lnTo>
                  <a:lnTo>
                    <a:pt x="1280" y="251"/>
                  </a:lnTo>
                  <a:lnTo>
                    <a:pt x="1285" y="258"/>
                  </a:lnTo>
                  <a:lnTo>
                    <a:pt x="1285" y="270"/>
                  </a:lnTo>
                  <a:lnTo>
                    <a:pt x="1287" y="277"/>
                  </a:lnTo>
                  <a:lnTo>
                    <a:pt x="1294" y="287"/>
                  </a:lnTo>
                  <a:lnTo>
                    <a:pt x="1299" y="291"/>
                  </a:lnTo>
                  <a:lnTo>
                    <a:pt x="1301" y="291"/>
                  </a:lnTo>
                  <a:lnTo>
                    <a:pt x="1308" y="287"/>
                  </a:lnTo>
                  <a:lnTo>
                    <a:pt x="1320" y="287"/>
                  </a:lnTo>
                  <a:lnTo>
                    <a:pt x="1337" y="284"/>
                  </a:lnTo>
                  <a:lnTo>
                    <a:pt x="1344" y="284"/>
                  </a:lnTo>
                  <a:lnTo>
                    <a:pt x="1349" y="284"/>
                  </a:lnTo>
                  <a:lnTo>
                    <a:pt x="1370" y="284"/>
                  </a:lnTo>
                  <a:lnTo>
                    <a:pt x="1377" y="279"/>
                  </a:lnTo>
                  <a:lnTo>
                    <a:pt x="1386" y="284"/>
                  </a:lnTo>
                  <a:lnTo>
                    <a:pt x="1401" y="279"/>
                  </a:lnTo>
                  <a:lnTo>
                    <a:pt x="1412" y="284"/>
                  </a:lnTo>
                  <a:lnTo>
                    <a:pt x="1419" y="284"/>
                  </a:lnTo>
                  <a:lnTo>
                    <a:pt x="1434" y="279"/>
                  </a:lnTo>
                  <a:lnTo>
                    <a:pt x="1441" y="277"/>
                  </a:lnTo>
                  <a:lnTo>
                    <a:pt x="1450" y="272"/>
                  </a:lnTo>
                  <a:lnTo>
                    <a:pt x="1457" y="270"/>
                  </a:lnTo>
                  <a:lnTo>
                    <a:pt x="1464" y="265"/>
                  </a:lnTo>
                  <a:lnTo>
                    <a:pt x="1479" y="263"/>
                  </a:lnTo>
                  <a:lnTo>
                    <a:pt x="1493" y="256"/>
                  </a:lnTo>
                  <a:lnTo>
                    <a:pt x="1500" y="244"/>
                  </a:lnTo>
                  <a:lnTo>
                    <a:pt x="1507" y="237"/>
                  </a:lnTo>
                  <a:lnTo>
                    <a:pt x="1519" y="234"/>
                  </a:lnTo>
                  <a:lnTo>
                    <a:pt x="1528" y="227"/>
                  </a:lnTo>
                  <a:lnTo>
                    <a:pt x="1535" y="227"/>
                  </a:lnTo>
                  <a:lnTo>
                    <a:pt x="1540" y="227"/>
                  </a:lnTo>
                  <a:lnTo>
                    <a:pt x="1547" y="220"/>
                  </a:lnTo>
                  <a:lnTo>
                    <a:pt x="1554" y="220"/>
                  </a:lnTo>
                  <a:lnTo>
                    <a:pt x="1564" y="220"/>
                  </a:lnTo>
                  <a:lnTo>
                    <a:pt x="1576" y="220"/>
                  </a:lnTo>
                  <a:lnTo>
                    <a:pt x="1585" y="216"/>
                  </a:lnTo>
                  <a:lnTo>
                    <a:pt x="1597" y="216"/>
                  </a:lnTo>
                  <a:lnTo>
                    <a:pt x="1611" y="213"/>
                  </a:lnTo>
                  <a:lnTo>
                    <a:pt x="1618" y="208"/>
                  </a:lnTo>
                  <a:lnTo>
                    <a:pt x="1621" y="206"/>
                  </a:lnTo>
                  <a:lnTo>
                    <a:pt x="1625" y="194"/>
                  </a:lnTo>
                  <a:lnTo>
                    <a:pt x="1632" y="187"/>
                  </a:lnTo>
                  <a:lnTo>
                    <a:pt x="1639" y="185"/>
                  </a:lnTo>
                  <a:lnTo>
                    <a:pt x="1642" y="178"/>
                  </a:lnTo>
                  <a:lnTo>
                    <a:pt x="1647" y="173"/>
                  </a:lnTo>
                  <a:lnTo>
                    <a:pt x="1654" y="163"/>
                  </a:lnTo>
                  <a:lnTo>
                    <a:pt x="1661" y="159"/>
                  </a:lnTo>
                  <a:lnTo>
                    <a:pt x="1668" y="156"/>
                  </a:lnTo>
                  <a:lnTo>
                    <a:pt x="1673" y="159"/>
                  </a:lnTo>
                  <a:lnTo>
                    <a:pt x="1675" y="159"/>
                  </a:lnTo>
                  <a:lnTo>
                    <a:pt x="1682" y="163"/>
                  </a:lnTo>
                  <a:lnTo>
                    <a:pt x="1687" y="171"/>
                  </a:lnTo>
                  <a:lnTo>
                    <a:pt x="1689" y="180"/>
                  </a:lnTo>
                  <a:lnTo>
                    <a:pt x="1689" y="187"/>
                  </a:lnTo>
                  <a:lnTo>
                    <a:pt x="1694" y="199"/>
                  </a:lnTo>
                  <a:lnTo>
                    <a:pt x="1694" y="206"/>
                  </a:lnTo>
                  <a:lnTo>
                    <a:pt x="1701" y="213"/>
                  </a:lnTo>
                  <a:lnTo>
                    <a:pt x="1703" y="220"/>
                  </a:lnTo>
                  <a:lnTo>
                    <a:pt x="1708" y="227"/>
                  </a:lnTo>
                  <a:lnTo>
                    <a:pt x="1718" y="237"/>
                  </a:lnTo>
                  <a:lnTo>
                    <a:pt x="1725" y="242"/>
                  </a:lnTo>
                  <a:lnTo>
                    <a:pt x="1736" y="249"/>
                  </a:lnTo>
                  <a:lnTo>
                    <a:pt x="1746" y="251"/>
                  </a:lnTo>
                  <a:lnTo>
                    <a:pt x="1751" y="256"/>
                  </a:lnTo>
                  <a:lnTo>
                    <a:pt x="1753" y="263"/>
                  </a:lnTo>
                  <a:lnTo>
                    <a:pt x="1760" y="272"/>
                  </a:lnTo>
                  <a:lnTo>
                    <a:pt x="1765" y="277"/>
                  </a:lnTo>
                  <a:lnTo>
                    <a:pt x="1767" y="284"/>
                  </a:lnTo>
                  <a:lnTo>
                    <a:pt x="1772" y="287"/>
                  </a:lnTo>
                  <a:lnTo>
                    <a:pt x="1774" y="291"/>
                  </a:lnTo>
                  <a:lnTo>
                    <a:pt x="1774" y="298"/>
                  </a:lnTo>
                  <a:lnTo>
                    <a:pt x="1779" y="306"/>
                  </a:lnTo>
                  <a:lnTo>
                    <a:pt x="1781" y="308"/>
                  </a:lnTo>
                  <a:lnTo>
                    <a:pt x="1781" y="315"/>
                  </a:lnTo>
                  <a:lnTo>
                    <a:pt x="1781" y="320"/>
                  </a:lnTo>
                  <a:lnTo>
                    <a:pt x="1781" y="327"/>
                  </a:lnTo>
                  <a:lnTo>
                    <a:pt x="1786" y="334"/>
                  </a:lnTo>
                  <a:lnTo>
                    <a:pt x="1786" y="341"/>
                  </a:lnTo>
                  <a:lnTo>
                    <a:pt x="1786" y="343"/>
                  </a:lnTo>
                  <a:lnTo>
                    <a:pt x="1786" y="348"/>
                  </a:lnTo>
                  <a:lnTo>
                    <a:pt x="1781" y="350"/>
                  </a:lnTo>
                  <a:lnTo>
                    <a:pt x="1781" y="355"/>
                  </a:lnTo>
                  <a:lnTo>
                    <a:pt x="1779" y="358"/>
                  </a:lnTo>
                  <a:lnTo>
                    <a:pt x="1774" y="358"/>
                  </a:lnTo>
                  <a:lnTo>
                    <a:pt x="1772" y="358"/>
                  </a:lnTo>
                  <a:lnTo>
                    <a:pt x="1767" y="358"/>
                  </a:lnTo>
                  <a:lnTo>
                    <a:pt x="1758" y="365"/>
                  </a:lnTo>
                  <a:lnTo>
                    <a:pt x="1753" y="369"/>
                  </a:lnTo>
                  <a:lnTo>
                    <a:pt x="1753" y="372"/>
                  </a:lnTo>
                  <a:lnTo>
                    <a:pt x="1758" y="372"/>
                  </a:lnTo>
                  <a:lnTo>
                    <a:pt x="1760" y="377"/>
                  </a:lnTo>
                  <a:lnTo>
                    <a:pt x="1760" y="379"/>
                  </a:lnTo>
                  <a:lnTo>
                    <a:pt x="1758" y="384"/>
                  </a:lnTo>
                  <a:lnTo>
                    <a:pt x="1753" y="386"/>
                  </a:lnTo>
                  <a:lnTo>
                    <a:pt x="1751" y="386"/>
                  </a:lnTo>
                  <a:lnTo>
                    <a:pt x="1746" y="386"/>
                  </a:lnTo>
                  <a:lnTo>
                    <a:pt x="1746" y="391"/>
                  </a:lnTo>
                  <a:lnTo>
                    <a:pt x="1746" y="393"/>
                  </a:lnTo>
                  <a:lnTo>
                    <a:pt x="1746" y="398"/>
                  </a:lnTo>
                  <a:lnTo>
                    <a:pt x="1746" y="400"/>
                  </a:lnTo>
                  <a:lnTo>
                    <a:pt x="1744" y="407"/>
                  </a:lnTo>
                  <a:lnTo>
                    <a:pt x="1744" y="412"/>
                  </a:lnTo>
                  <a:lnTo>
                    <a:pt x="1739" y="414"/>
                  </a:lnTo>
                  <a:lnTo>
                    <a:pt x="1744" y="419"/>
                  </a:lnTo>
                  <a:lnTo>
                    <a:pt x="1746" y="422"/>
                  </a:lnTo>
                  <a:lnTo>
                    <a:pt x="1746" y="429"/>
                  </a:lnTo>
                  <a:lnTo>
                    <a:pt x="1746" y="433"/>
                  </a:lnTo>
                  <a:lnTo>
                    <a:pt x="1751" y="436"/>
                  </a:lnTo>
                  <a:lnTo>
                    <a:pt x="1746" y="440"/>
                  </a:lnTo>
                  <a:lnTo>
                    <a:pt x="1746" y="443"/>
                  </a:lnTo>
                  <a:lnTo>
                    <a:pt x="1744" y="448"/>
                  </a:lnTo>
                  <a:lnTo>
                    <a:pt x="1744" y="450"/>
                  </a:lnTo>
                  <a:lnTo>
                    <a:pt x="1739" y="455"/>
                  </a:lnTo>
                  <a:lnTo>
                    <a:pt x="1736" y="457"/>
                  </a:lnTo>
                  <a:lnTo>
                    <a:pt x="1736" y="464"/>
                  </a:lnTo>
                  <a:lnTo>
                    <a:pt x="1744" y="464"/>
                  </a:lnTo>
                  <a:lnTo>
                    <a:pt x="1751" y="469"/>
                  </a:lnTo>
                  <a:lnTo>
                    <a:pt x="1751" y="471"/>
                  </a:lnTo>
                  <a:lnTo>
                    <a:pt x="1753" y="476"/>
                  </a:lnTo>
                  <a:lnTo>
                    <a:pt x="1765" y="478"/>
                  </a:lnTo>
                  <a:lnTo>
                    <a:pt x="1767" y="485"/>
                  </a:lnTo>
                  <a:lnTo>
                    <a:pt x="1765" y="490"/>
                  </a:lnTo>
                  <a:lnTo>
                    <a:pt x="1765" y="493"/>
                  </a:lnTo>
                  <a:lnTo>
                    <a:pt x="1760" y="497"/>
                  </a:lnTo>
                  <a:lnTo>
                    <a:pt x="1758" y="500"/>
                  </a:lnTo>
                  <a:lnTo>
                    <a:pt x="1758" y="504"/>
                  </a:lnTo>
                  <a:lnTo>
                    <a:pt x="1758" y="507"/>
                  </a:lnTo>
                  <a:lnTo>
                    <a:pt x="1753" y="514"/>
                  </a:lnTo>
                  <a:lnTo>
                    <a:pt x="1751" y="526"/>
                  </a:lnTo>
                  <a:lnTo>
                    <a:pt x="1751" y="528"/>
                  </a:lnTo>
                  <a:lnTo>
                    <a:pt x="1751" y="535"/>
                  </a:lnTo>
                  <a:lnTo>
                    <a:pt x="1760" y="540"/>
                  </a:lnTo>
                  <a:lnTo>
                    <a:pt x="1760" y="547"/>
                  </a:lnTo>
                  <a:lnTo>
                    <a:pt x="1760" y="554"/>
                  </a:lnTo>
                  <a:lnTo>
                    <a:pt x="1758" y="561"/>
                  </a:lnTo>
                  <a:lnTo>
                    <a:pt x="1753" y="568"/>
                  </a:lnTo>
                  <a:lnTo>
                    <a:pt x="1751" y="568"/>
                  </a:lnTo>
                  <a:lnTo>
                    <a:pt x="1746" y="571"/>
                  </a:lnTo>
                  <a:lnTo>
                    <a:pt x="1739" y="571"/>
                  </a:lnTo>
                  <a:lnTo>
                    <a:pt x="1736" y="571"/>
                  </a:lnTo>
                  <a:lnTo>
                    <a:pt x="1736" y="575"/>
                  </a:lnTo>
                  <a:lnTo>
                    <a:pt x="1736" y="585"/>
                  </a:lnTo>
                  <a:lnTo>
                    <a:pt x="1732" y="592"/>
                  </a:lnTo>
                  <a:lnTo>
                    <a:pt x="1736" y="618"/>
                  </a:lnTo>
                  <a:lnTo>
                    <a:pt x="1732" y="620"/>
                  </a:lnTo>
                  <a:lnTo>
                    <a:pt x="1736" y="620"/>
                  </a:lnTo>
                  <a:lnTo>
                    <a:pt x="1739" y="625"/>
                  </a:lnTo>
                  <a:lnTo>
                    <a:pt x="1739" y="627"/>
                  </a:lnTo>
                  <a:lnTo>
                    <a:pt x="1744" y="632"/>
                  </a:lnTo>
                  <a:lnTo>
                    <a:pt x="1751" y="632"/>
                  </a:lnTo>
                  <a:lnTo>
                    <a:pt x="1753" y="627"/>
                  </a:lnTo>
                  <a:lnTo>
                    <a:pt x="1760" y="627"/>
                  </a:lnTo>
                  <a:lnTo>
                    <a:pt x="1765" y="627"/>
                  </a:lnTo>
                  <a:lnTo>
                    <a:pt x="1767" y="632"/>
                  </a:lnTo>
                  <a:lnTo>
                    <a:pt x="1774" y="635"/>
                  </a:lnTo>
                  <a:lnTo>
                    <a:pt x="1774" y="642"/>
                  </a:lnTo>
                  <a:lnTo>
                    <a:pt x="1774" y="646"/>
                  </a:lnTo>
                  <a:lnTo>
                    <a:pt x="1779" y="654"/>
                  </a:lnTo>
                  <a:lnTo>
                    <a:pt x="1779" y="656"/>
                  </a:lnTo>
                  <a:lnTo>
                    <a:pt x="1779" y="663"/>
                  </a:lnTo>
                  <a:lnTo>
                    <a:pt x="1779" y="668"/>
                  </a:lnTo>
                  <a:lnTo>
                    <a:pt x="1781" y="670"/>
                  </a:lnTo>
                  <a:lnTo>
                    <a:pt x="1786" y="677"/>
                  </a:lnTo>
                  <a:lnTo>
                    <a:pt x="1786" y="682"/>
                  </a:lnTo>
                  <a:lnTo>
                    <a:pt x="1788" y="682"/>
                  </a:lnTo>
                  <a:lnTo>
                    <a:pt x="1803" y="682"/>
                  </a:lnTo>
                  <a:lnTo>
                    <a:pt x="1810" y="682"/>
                  </a:lnTo>
                  <a:lnTo>
                    <a:pt x="1822" y="675"/>
                  </a:lnTo>
                  <a:lnTo>
                    <a:pt x="1829" y="663"/>
                  </a:lnTo>
                  <a:lnTo>
                    <a:pt x="1829" y="661"/>
                  </a:lnTo>
                  <a:lnTo>
                    <a:pt x="1836" y="656"/>
                  </a:lnTo>
                  <a:lnTo>
                    <a:pt x="1838" y="656"/>
                  </a:lnTo>
                  <a:lnTo>
                    <a:pt x="1843" y="656"/>
                  </a:lnTo>
                  <a:lnTo>
                    <a:pt x="1845" y="654"/>
                  </a:lnTo>
                  <a:lnTo>
                    <a:pt x="1845" y="649"/>
                  </a:lnTo>
                  <a:lnTo>
                    <a:pt x="1845" y="642"/>
                  </a:lnTo>
                  <a:lnTo>
                    <a:pt x="1852" y="635"/>
                  </a:lnTo>
                  <a:lnTo>
                    <a:pt x="1852" y="632"/>
                  </a:lnTo>
                  <a:lnTo>
                    <a:pt x="1864" y="627"/>
                  </a:lnTo>
                  <a:lnTo>
                    <a:pt x="1867" y="627"/>
                  </a:lnTo>
                  <a:lnTo>
                    <a:pt x="1878" y="625"/>
                  </a:lnTo>
                  <a:lnTo>
                    <a:pt x="1878" y="620"/>
                  </a:lnTo>
                  <a:lnTo>
                    <a:pt x="1881" y="613"/>
                  </a:lnTo>
                  <a:lnTo>
                    <a:pt x="1881" y="611"/>
                  </a:lnTo>
                  <a:lnTo>
                    <a:pt x="1888" y="606"/>
                  </a:lnTo>
                  <a:lnTo>
                    <a:pt x="1895" y="599"/>
                  </a:lnTo>
                  <a:lnTo>
                    <a:pt x="1909" y="592"/>
                  </a:lnTo>
                  <a:lnTo>
                    <a:pt x="1923" y="582"/>
                  </a:lnTo>
                  <a:lnTo>
                    <a:pt x="1928" y="582"/>
                  </a:lnTo>
                  <a:lnTo>
                    <a:pt x="1930" y="578"/>
                  </a:lnTo>
                  <a:lnTo>
                    <a:pt x="1937" y="568"/>
                  </a:lnTo>
                  <a:lnTo>
                    <a:pt x="1942" y="564"/>
                  </a:lnTo>
                  <a:lnTo>
                    <a:pt x="1942" y="561"/>
                  </a:lnTo>
                  <a:lnTo>
                    <a:pt x="1945" y="556"/>
                  </a:lnTo>
                  <a:lnTo>
                    <a:pt x="1945" y="554"/>
                  </a:lnTo>
                  <a:lnTo>
                    <a:pt x="1949" y="554"/>
                  </a:lnTo>
                  <a:lnTo>
                    <a:pt x="1959" y="549"/>
                  </a:lnTo>
                  <a:lnTo>
                    <a:pt x="1966" y="542"/>
                  </a:lnTo>
                  <a:lnTo>
                    <a:pt x="1971" y="542"/>
                  </a:lnTo>
                  <a:lnTo>
                    <a:pt x="1973" y="540"/>
                  </a:lnTo>
                  <a:lnTo>
                    <a:pt x="1980" y="535"/>
                  </a:lnTo>
                  <a:lnTo>
                    <a:pt x="1987" y="535"/>
                  </a:lnTo>
                  <a:lnTo>
                    <a:pt x="1994" y="533"/>
                  </a:lnTo>
                  <a:lnTo>
                    <a:pt x="1999" y="528"/>
                  </a:lnTo>
                  <a:lnTo>
                    <a:pt x="2001" y="528"/>
                  </a:lnTo>
                  <a:lnTo>
                    <a:pt x="2006" y="526"/>
                  </a:lnTo>
                  <a:lnTo>
                    <a:pt x="2013" y="526"/>
                  </a:lnTo>
                  <a:lnTo>
                    <a:pt x="2020" y="526"/>
                  </a:lnTo>
                  <a:lnTo>
                    <a:pt x="2020" y="528"/>
                  </a:lnTo>
                  <a:lnTo>
                    <a:pt x="2023" y="528"/>
                  </a:lnTo>
                  <a:lnTo>
                    <a:pt x="2027" y="528"/>
                  </a:lnTo>
                  <a:lnTo>
                    <a:pt x="2030" y="535"/>
                  </a:lnTo>
                  <a:lnTo>
                    <a:pt x="2034" y="535"/>
                  </a:lnTo>
                  <a:lnTo>
                    <a:pt x="2030" y="542"/>
                  </a:lnTo>
                  <a:lnTo>
                    <a:pt x="2030" y="547"/>
                  </a:lnTo>
                  <a:lnTo>
                    <a:pt x="2030" y="554"/>
                  </a:lnTo>
                  <a:lnTo>
                    <a:pt x="2034" y="556"/>
                  </a:lnTo>
                  <a:lnTo>
                    <a:pt x="2037" y="568"/>
                  </a:lnTo>
                  <a:lnTo>
                    <a:pt x="2042" y="568"/>
                  </a:lnTo>
                  <a:lnTo>
                    <a:pt x="2044" y="571"/>
                  </a:lnTo>
                  <a:lnTo>
                    <a:pt x="2051" y="571"/>
                  </a:lnTo>
                  <a:lnTo>
                    <a:pt x="2056" y="571"/>
                  </a:lnTo>
                  <a:lnTo>
                    <a:pt x="2058" y="568"/>
                  </a:lnTo>
                  <a:lnTo>
                    <a:pt x="2063" y="564"/>
                  </a:lnTo>
                  <a:lnTo>
                    <a:pt x="2065" y="564"/>
                  </a:lnTo>
                  <a:lnTo>
                    <a:pt x="2070" y="561"/>
                  </a:lnTo>
                  <a:lnTo>
                    <a:pt x="2072" y="556"/>
                  </a:lnTo>
                  <a:lnTo>
                    <a:pt x="2072" y="554"/>
                  </a:lnTo>
                  <a:lnTo>
                    <a:pt x="2077" y="549"/>
                  </a:lnTo>
                  <a:lnTo>
                    <a:pt x="2084" y="549"/>
                  </a:lnTo>
                  <a:lnTo>
                    <a:pt x="2087" y="549"/>
                  </a:lnTo>
                  <a:lnTo>
                    <a:pt x="2091" y="547"/>
                  </a:lnTo>
                  <a:lnTo>
                    <a:pt x="2094" y="547"/>
                  </a:lnTo>
                  <a:lnTo>
                    <a:pt x="2098" y="547"/>
                  </a:lnTo>
                  <a:lnTo>
                    <a:pt x="2101" y="542"/>
                  </a:lnTo>
                  <a:lnTo>
                    <a:pt x="2105" y="542"/>
                  </a:lnTo>
                  <a:lnTo>
                    <a:pt x="2113" y="540"/>
                  </a:lnTo>
                  <a:lnTo>
                    <a:pt x="2120" y="540"/>
                  </a:lnTo>
                  <a:lnTo>
                    <a:pt x="2122" y="540"/>
                  </a:lnTo>
                  <a:lnTo>
                    <a:pt x="2134" y="540"/>
                  </a:lnTo>
                  <a:lnTo>
                    <a:pt x="2141" y="540"/>
                  </a:lnTo>
                  <a:lnTo>
                    <a:pt x="2141" y="542"/>
                  </a:lnTo>
                  <a:lnTo>
                    <a:pt x="2143" y="540"/>
                  </a:lnTo>
                  <a:lnTo>
                    <a:pt x="2153" y="540"/>
                  </a:lnTo>
                  <a:lnTo>
                    <a:pt x="2155" y="542"/>
                  </a:lnTo>
                  <a:lnTo>
                    <a:pt x="2160" y="542"/>
                  </a:lnTo>
                  <a:lnTo>
                    <a:pt x="2162" y="542"/>
                  </a:lnTo>
                  <a:lnTo>
                    <a:pt x="2174" y="542"/>
                  </a:lnTo>
                  <a:lnTo>
                    <a:pt x="2176" y="540"/>
                  </a:lnTo>
                  <a:lnTo>
                    <a:pt x="2176" y="535"/>
                  </a:lnTo>
                  <a:lnTo>
                    <a:pt x="2176" y="533"/>
                  </a:lnTo>
                  <a:lnTo>
                    <a:pt x="2174" y="528"/>
                  </a:lnTo>
                  <a:lnTo>
                    <a:pt x="2174" y="526"/>
                  </a:lnTo>
                  <a:lnTo>
                    <a:pt x="2174" y="521"/>
                  </a:lnTo>
                  <a:lnTo>
                    <a:pt x="2169" y="519"/>
                  </a:lnTo>
                  <a:lnTo>
                    <a:pt x="2167" y="514"/>
                  </a:lnTo>
                  <a:lnTo>
                    <a:pt x="2167" y="511"/>
                  </a:lnTo>
                  <a:lnTo>
                    <a:pt x="2167" y="507"/>
                  </a:lnTo>
                  <a:lnTo>
                    <a:pt x="2169" y="504"/>
                  </a:lnTo>
                  <a:lnTo>
                    <a:pt x="2174" y="500"/>
                  </a:lnTo>
                  <a:lnTo>
                    <a:pt x="2176" y="500"/>
                  </a:lnTo>
                  <a:lnTo>
                    <a:pt x="2181" y="500"/>
                  </a:lnTo>
                  <a:lnTo>
                    <a:pt x="2184" y="500"/>
                  </a:lnTo>
                  <a:lnTo>
                    <a:pt x="2188" y="500"/>
                  </a:lnTo>
                  <a:lnTo>
                    <a:pt x="2191" y="500"/>
                  </a:lnTo>
                  <a:lnTo>
                    <a:pt x="2195" y="504"/>
                  </a:lnTo>
                  <a:lnTo>
                    <a:pt x="2202" y="504"/>
                  </a:lnTo>
                  <a:lnTo>
                    <a:pt x="2205" y="507"/>
                  </a:lnTo>
                  <a:lnTo>
                    <a:pt x="2212" y="507"/>
                  </a:lnTo>
                  <a:lnTo>
                    <a:pt x="2219" y="507"/>
                  </a:lnTo>
                  <a:lnTo>
                    <a:pt x="2224" y="504"/>
                  </a:lnTo>
                  <a:lnTo>
                    <a:pt x="2226" y="504"/>
                  </a:lnTo>
                  <a:lnTo>
                    <a:pt x="2233" y="507"/>
                  </a:lnTo>
                  <a:lnTo>
                    <a:pt x="2238" y="507"/>
                  </a:lnTo>
                  <a:lnTo>
                    <a:pt x="2240" y="511"/>
                  </a:lnTo>
                  <a:lnTo>
                    <a:pt x="2245" y="519"/>
                  </a:lnTo>
                  <a:lnTo>
                    <a:pt x="2245" y="526"/>
                  </a:lnTo>
                  <a:lnTo>
                    <a:pt x="2245" y="533"/>
                  </a:lnTo>
                  <a:lnTo>
                    <a:pt x="2247" y="535"/>
                  </a:lnTo>
                  <a:lnTo>
                    <a:pt x="2247" y="540"/>
                  </a:lnTo>
                  <a:lnTo>
                    <a:pt x="2252" y="542"/>
                  </a:lnTo>
                  <a:lnTo>
                    <a:pt x="2252" y="549"/>
                  </a:lnTo>
                  <a:lnTo>
                    <a:pt x="2252" y="554"/>
                  </a:lnTo>
                  <a:lnTo>
                    <a:pt x="2252" y="556"/>
                  </a:lnTo>
                  <a:lnTo>
                    <a:pt x="2252" y="564"/>
                  </a:lnTo>
                  <a:lnTo>
                    <a:pt x="2252" y="568"/>
                  </a:lnTo>
                  <a:lnTo>
                    <a:pt x="2247" y="575"/>
                  </a:lnTo>
                  <a:lnTo>
                    <a:pt x="2252" y="582"/>
                  </a:lnTo>
                  <a:lnTo>
                    <a:pt x="2254" y="582"/>
                  </a:lnTo>
                  <a:lnTo>
                    <a:pt x="2259" y="582"/>
                  </a:lnTo>
                  <a:lnTo>
                    <a:pt x="2262" y="575"/>
                  </a:lnTo>
                  <a:lnTo>
                    <a:pt x="2266" y="568"/>
                  </a:lnTo>
                  <a:lnTo>
                    <a:pt x="2269" y="568"/>
                  </a:lnTo>
                  <a:lnTo>
                    <a:pt x="2273" y="564"/>
                  </a:lnTo>
                  <a:lnTo>
                    <a:pt x="2276" y="568"/>
                  </a:lnTo>
                  <a:lnTo>
                    <a:pt x="2280" y="568"/>
                  </a:lnTo>
                  <a:lnTo>
                    <a:pt x="2288" y="571"/>
                  </a:lnTo>
                  <a:lnTo>
                    <a:pt x="2290" y="571"/>
                  </a:lnTo>
                  <a:lnTo>
                    <a:pt x="2295" y="575"/>
                  </a:lnTo>
                  <a:lnTo>
                    <a:pt x="2297" y="575"/>
                  </a:lnTo>
                  <a:lnTo>
                    <a:pt x="2302" y="575"/>
                  </a:lnTo>
                  <a:lnTo>
                    <a:pt x="2304" y="578"/>
                  </a:lnTo>
                  <a:lnTo>
                    <a:pt x="2304" y="582"/>
                  </a:lnTo>
                  <a:lnTo>
                    <a:pt x="2309" y="585"/>
                  </a:lnTo>
                  <a:lnTo>
                    <a:pt x="2311" y="592"/>
                  </a:lnTo>
                  <a:lnTo>
                    <a:pt x="2318" y="604"/>
                  </a:lnTo>
                  <a:lnTo>
                    <a:pt x="2325" y="611"/>
                  </a:lnTo>
                  <a:lnTo>
                    <a:pt x="2330" y="613"/>
                  </a:lnTo>
                  <a:lnTo>
                    <a:pt x="2330" y="625"/>
                  </a:lnTo>
                  <a:lnTo>
                    <a:pt x="2330" y="627"/>
                  </a:lnTo>
                  <a:lnTo>
                    <a:pt x="2330" y="632"/>
                  </a:lnTo>
                  <a:lnTo>
                    <a:pt x="2325" y="635"/>
                  </a:lnTo>
                  <a:lnTo>
                    <a:pt x="2323" y="642"/>
                  </a:lnTo>
                  <a:lnTo>
                    <a:pt x="2318" y="649"/>
                  </a:lnTo>
                  <a:lnTo>
                    <a:pt x="2316" y="661"/>
                  </a:lnTo>
                  <a:lnTo>
                    <a:pt x="2311" y="670"/>
                  </a:lnTo>
                  <a:lnTo>
                    <a:pt x="2309" y="684"/>
                  </a:lnTo>
                  <a:lnTo>
                    <a:pt x="2311" y="689"/>
                  </a:lnTo>
                  <a:lnTo>
                    <a:pt x="2311" y="691"/>
                  </a:lnTo>
                  <a:lnTo>
                    <a:pt x="2316" y="696"/>
                  </a:lnTo>
                  <a:lnTo>
                    <a:pt x="2316" y="698"/>
                  </a:lnTo>
                  <a:lnTo>
                    <a:pt x="2323" y="698"/>
                  </a:lnTo>
                  <a:lnTo>
                    <a:pt x="2325" y="698"/>
                  </a:lnTo>
                  <a:lnTo>
                    <a:pt x="2330" y="698"/>
                  </a:lnTo>
                  <a:lnTo>
                    <a:pt x="2337" y="698"/>
                  </a:lnTo>
                  <a:lnTo>
                    <a:pt x="2347" y="696"/>
                  </a:lnTo>
                  <a:lnTo>
                    <a:pt x="2351" y="698"/>
                  </a:lnTo>
                  <a:lnTo>
                    <a:pt x="2354" y="698"/>
                  </a:lnTo>
                  <a:lnTo>
                    <a:pt x="2361" y="703"/>
                  </a:lnTo>
                  <a:lnTo>
                    <a:pt x="2366" y="703"/>
                  </a:lnTo>
                  <a:lnTo>
                    <a:pt x="2375" y="703"/>
                  </a:lnTo>
                  <a:lnTo>
                    <a:pt x="2380" y="706"/>
                  </a:lnTo>
                  <a:lnTo>
                    <a:pt x="2382" y="710"/>
                  </a:lnTo>
                  <a:lnTo>
                    <a:pt x="2387" y="710"/>
                  </a:lnTo>
                  <a:lnTo>
                    <a:pt x="2394" y="725"/>
                  </a:lnTo>
                  <a:lnTo>
                    <a:pt x="2396" y="727"/>
                  </a:lnTo>
                  <a:lnTo>
                    <a:pt x="2396" y="734"/>
                  </a:lnTo>
                  <a:lnTo>
                    <a:pt x="2396" y="741"/>
                  </a:lnTo>
                  <a:lnTo>
                    <a:pt x="2394" y="746"/>
                  </a:lnTo>
                  <a:lnTo>
                    <a:pt x="2389" y="748"/>
                  </a:lnTo>
                  <a:lnTo>
                    <a:pt x="2382" y="748"/>
                  </a:lnTo>
                  <a:lnTo>
                    <a:pt x="2380" y="755"/>
                  </a:lnTo>
                  <a:lnTo>
                    <a:pt x="2375" y="760"/>
                  </a:lnTo>
                  <a:lnTo>
                    <a:pt x="2373" y="762"/>
                  </a:lnTo>
                  <a:lnTo>
                    <a:pt x="2368" y="774"/>
                  </a:lnTo>
                  <a:lnTo>
                    <a:pt x="2368" y="777"/>
                  </a:lnTo>
                  <a:lnTo>
                    <a:pt x="2368" y="781"/>
                  </a:lnTo>
                  <a:lnTo>
                    <a:pt x="2366" y="781"/>
                  </a:lnTo>
                  <a:lnTo>
                    <a:pt x="2366" y="777"/>
                  </a:lnTo>
                  <a:lnTo>
                    <a:pt x="2359" y="777"/>
                  </a:lnTo>
                  <a:lnTo>
                    <a:pt x="2354" y="781"/>
                  </a:lnTo>
                  <a:lnTo>
                    <a:pt x="2354" y="784"/>
                  </a:lnTo>
                  <a:lnTo>
                    <a:pt x="2351" y="784"/>
                  </a:lnTo>
                  <a:lnTo>
                    <a:pt x="2351" y="781"/>
                  </a:lnTo>
                  <a:lnTo>
                    <a:pt x="2347" y="781"/>
                  </a:lnTo>
                  <a:lnTo>
                    <a:pt x="2340" y="788"/>
                  </a:lnTo>
                  <a:lnTo>
                    <a:pt x="2340" y="796"/>
                  </a:lnTo>
                  <a:lnTo>
                    <a:pt x="2337" y="798"/>
                  </a:lnTo>
                  <a:lnTo>
                    <a:pt x="2337" y="805"/>
                  </a:lnTo>
                  <a:lnTo>
                    <a:pt x="2333" y="810"/>
                  </a:lnTo>
                  <a:lnTo>
                    <a:pt x="2330" y="817"/>
                  </a:lnTo>
                  <a:lnTo>
                    <a:pt x="2325" y="819"/>
                  </a:lnTo>
                  <a:lnTo>
                    <a:pt x="2323" y="824"/>
                  </a:lnTo>
                  <a:lnTo>
                    <a:pt x="2318" y="824"/>
                  </a:lnTo>
                  <a:lnTo>
                    <a:pt x="2311" y="824"/>
                  </a:lnTo>
                  <a:lnTo>
                    <a:pt x="2311" y="819"/>
                  </a:lnTo>
                  <a:lnTo>
                    <a:pt x="2309" y="817"/>
                  </a:lnTo>
                  <a:lnTo>
                    <a:pt x="2304" y="817"/>
                  </a:lnTo>
                  <a:lnTo>
                    <a:pt x="2302" y="824"/>
                  </a:lnTo>
                  <a:lnTo>
                    <a:pt x="2297" y="831"/>
                  </a:lnTo>
                  <a:lnTo>
                    <a:pt x="2295" y="831"/>
                  </a:lnTo>
                  <a:lnTo>
                    <a:pt x="2290" y="838"/>
                  </a:lnTo>
                  <a:lnTo>
                    <a:pt x="2283" y="841"/>
                  </a:lnTo>
                  <a:lnTo>
                    <a:pt x="2283" y="845"/>
                  </a:lnTo>
                  <a:lnTo>
                    <a:pt x="2280" y="867"/>
                  </a:lnTo>
                  <a:lnTo>
                    <a:pt x="2288" y="883"/>
                  </a:lnTo>
                  <a:lnTo>
                    <a:pt x="2295" y="895"/>
                  </a:lnTo>
                  <a:lnTo>
                    <a:pt x="2297" y="895"/>
                  </a:lnTo>
                  <a:lnTo>
                    <a:pt x="2304" y="895"/>
                  </a:lnTo>
                  <a:lnTo>
                    <a:pt x="2311" y="902"/>
                  </a:lnTo>
                  <a:lnTo>
                    <a:pt x="2323" y="904"/>
                  </a:lnTo>
                  <a:lnTo>
                    <a:pt x="2330" y="916"/>
                  </a:lnTo>
                  <a:lnTo>
                    <a:pt x="2337" y="916"/>
                  </a:lnTo>
                  <a:lnTo>
                    <a:pt x="2351" y="916"/>
                  </a:lnTo>
                  <a:lnTo>
                    <a:pt x="2368" y="916"/>
                  </a:lnTo>
                  <a:lnTo>
                    <a:pt x="2375" y="923"/>
                  </a:lnTo>
                  <a:lnTo>
                    <a:pt x="2387" y="916"/>
                  </a:lnTo>
                  <a:lnTo>
                    <a:pt x="2408" y="919"/>
                  </a:lnTo>
                  <a:lnTo>
                    <a:pt x="2422" y="923"/>
                  </a:lnTo>
                  <a:lnTo>
                    <a:pt x="2425" y="926"/>
                  </a:lnTo>
                  <a:lnTo>
                    <a:pt x="2432" y="926"/>
                  </a:lnTo>
                  <a:lnTo>
                    <a:pt x="2437" y="930"/>
                  </a:lnTo>
                  <a:lnTo>
                    <a:pt x="2439" y="930"/>
                  </a:lnTo>
                  <a:lnTo>
                    <a:pt x="2446" y="926"/>
                  </a:lnTo>
                  <a:lnTo>
                    <a:pt x="2451" y="923"/>
                  </a:lnTo>
                  <a:lnTo>
                    <a:pt x="2458" y="923"/>
                  </a:lnTo>
                  <a:lnTo>
                    <a:pt x="2465" y="923"/>
                  </a:lnTo>
                  <a:lnTo>
                    <a:pt x="2472" y="923"/>
                  </a:lnTo>
                  <a:lnTo>
                    <a:pt x="2479" y="926"/>
                  </a:lnTo>
                  <a:lnTo>
                    <a:pt x="2486" y="930"/>
                  </a:lnTo>
                  <a:lnTo>
                    <a:pt x="2493" y="930"/>
                  </a:lnTo>
                  <a:lnTo>
                    <a:pt x="2496" y="926"/>
                  </a:lnTo>
                  <a:lnTo>
                    <a:pt x="2500" y="926"/>
                  </a:lnTo>
                  <a:lnTo>
                    <a:pt x="2503" y="919"/>
                  </a:lnTo>
                  <a:lnTo>
                    <a:pt x="2510" y="919"/>
                  </a:lnTo>
                  <a:lnTo>
                    <a:pt x="2510" y="923"/>
                  </a:lnTo>
                  <a:lnTo>
                    <a:pt x="2515" y="923"/>
                  </a:lnTo>
                  <a:lnTo>
                    <a:pt x="2517" y="919"/>
                  </a:lnTo>
                  <a:lnTo>
                    <a:pt x="2522" y="923"/>
                  </a:lnTo>
                  <a:lnTo>
                    <a:pt x="2522" y="919"/>
                  </a:lnTo>
                  <a:lnTo>
                    <a:pt x="2529" y="919"/>
                  </a:lnTo>
                  <a:lnTo>
                    <a:pt x="2536" y="919"/>
                  </a:lnTo>
                  <a:lnTo>
                    <a:pt x="2538" y="919"/>
                  </a:lnTo>
                  <a:lnTo>
                    <a:pt x="2538" y="923"/>
                  </a:lnTo>
                  <a:lnTo>
                    <a:pt x="2545" y="926"/>
                  </a:lnTo>
                  <a:lnTo>
                    <a:pt x="2550" y="926"/>
                  </a:lnTo>
                  <a:lnTo>
                    <a:pt x="2550" y="930"/>
                  </a:lnTo>
                  <a:lnTo>
                    <a:pt x="2553" y="938"/>
                  </a:lnTo>
                  <a:lnTo>
                    <a:pt x="2553" y="940"/>
                  </a:lnTo>
                  <a:lnTo>
                    <a:pt x="2557" y="947"/>
                  </a:lnTo>
                  <a:lnTo>
                    <a:pt x="2557" y="952"/>
                  </a:lnTo>
                  <a:lnTo>
                    <a:pt x="2557" y="954"/>
                  </a:lnTo>
                  <a:lnTo>
                    <a:pt x="2557" y="959"/>
                  </a:lnTo>
                  <a:lnTo>
                    <a:pt x="2557" y="966"/>
                  </a:lnTo>
                  <a:lnTo>
                    <a:pt x="2557" y="968"/>
                  </a:lnTo>
                  <a:lnTo>
                    <a:pt x="2557" y="973"/>
                  </a:lnTo>
                  <a:lnTo>
                    <a:pt x="2557" y="975"/>
                  </a:lnTo>
                  <a:lnTo>
                    <a:pt x="2560" y="983"/>
                  </a:lnTo>
                  <a:lnTo>
                    <a:pt x="2560" y="987"/>
                  </a:lnTo>
                  <a:lnTo>
                    <a:pt x="2560" y="994"/>
                  </a:lnTo>
                  <a:lnTo>
                    <a:pt x="2560" y="997"/>
                  </a:lnTo>
                  <a:lnTo>
                    <a:pt x="2560" y="1002"/>
                  </a:lnTo>
                  <a:lnTo>
                    <a:pt x="2564" y="1011"/>
                  </a:lnTo>
                  <a:lnTo>
                    <a:pt x="2567" y="1018"/>
                  </a:lnTo>
                  <a:lnTo>
                    <a:pt x="2567" y="1025"/>
                  </a:lnTo>
                  <a:lnTo>
                    <a:pt x="2567" y="1030"/>
                  </a:lnTo>
                  <a:lnTo>
                    <a:pt x="2567" y="1037"/>
                  </a:lnTo>
                  <a:lnTo>
                    <a:pt x="2571" y="1044"/>
                  </a:lnTo>
                  <a:lnTo>
                    <a:pt x="2567" y="1046"/>
                  </a:lnTo>
                  <a:lnTo>
                    <a:pt x="2564" y="1051"/>
                  </a:lnTo>
                  <a:lnTo>
                    <a:pt x="2560" y="1058"/>
                  </a:lnTo>
                  <a:lnTo>
                    <a:pt x="2564" y="1065"/>
                  </a:lnTo>
                  <a:lnTo>
                    <a:pt x="2564" y="1068"/>
                  </a:lnTo>
                  <a:lnTo>
                    <a:pt x="2564" y="1080"/>
                  </a:lnTo>
                  <a:lnTo>
                    <a:pt x="2564" y="1087"/>
                  </a:lnTo>
                  <a:lnTo>
                    <a:pt x="2560" y="1094"/>
                  </a:lnTo>
                  <a:lnTo>
                    <a:pt x="2553" y="1094"/>
                  </a:lnTo>
                  <a:lnTo>
                    <a:pt x="2550" y="1096"/>
                  </a:lnTo>
                  <a:lnTo>
                    <a:pt x="2545" y="1096"/>
                  </a:lnTo>
                  <a:lnTo>
                    <a:pt x="2543" y="1094"/>
                  </a:lnTo>
                  <a:lnTo>
                    <a:pt x="2538" y="1094"/>
                  </a:lnTo>
                  <a:lnTo>
                    <a:pt x="2536" y="1089"/>
                  </a:lnTo>
                  <a:lnTo>
                    <a:pt x="2522" y="1094"/>
                  </a:lnTo>
                  <a:lnTo>
                    <a:pt x="2517" y="1094"/>
                  </a:lnTo>
                  <a:lnTo>
                    <a:pt x="2515" y="1096"/>
                  </a:lnTo>
                  <a:lnTo>
                    <a:pt x="2510" y="1096"/>
                  </a:lnTo>
                  <a:lnTo>
                    <a:pt x="2508" y="1101"/>
                  </a:lnTo>
                  <a:lnTo>
                    <a:pt x="2503" y="1108"/>
                  </a:lnTo>
                  <a:lnTo>
                    <a:pt x="2503" y="1115"/>
                  </a:lnTo>
                  <a:lnTo>
                    <a:pt x="2510" y="1122"/>
                  </a:lnTo>
                  <a:lnTo>
                    <a:pt x="2517" y="1129"/>
                  </a:lnTo>
                  <a:lnTo>
                    <a:pt x="2531" y="1132"/>
                  </a:lnTo>
                  <a:lnTo>
                    <a:pt x="2545" y="1132"/>
                  </a:lnTo>
                  <a:lnTo>
                    <a:pt x="2550" y="1132"/>
                  </a:lnTo>
                  <a:lnTo>
                    <a:pt x="2557" y="1136"/>
                  </a:lnTo>
                  <a:lnTo>
                    <a:pt x="2557" y="1144"/>
                  </a:lnTo>
                  <a:lnTo>
                    <a:pt x="2560" y="1146"/>
                  </a:lnTo>
                  <a:lnTo>
                    <a:pt x="2560" y="1151"/>
                  </a:lnTo>
                  <a:lnTo>
                    <a:pt x="2560" y="1153"/>
                  </a:lnTo>
                  <a:lnTo>
                    <a:pt x="2557" y="1158"/>
                  </a:lnTo>
                  <a:lnTo>
                    <a:pt x="2557" y="1160"/>
                  </a:lnTo>
                  <a:lnTo>
                    <a:pt x="2557" y="1165"/>
                  </a:lnTo>
                  <a:lnTo>
                    <a:pt x="2564" y="1167"/>
                  </a:lnTo>
                  <a:lnTo>
                    <a:pt x="2567" y="1172"/>
                  </a:lnTo>
                  <a:lnTo>
                    <a:pt x="2571" y="1172"/>
                  </a:lnTo>
                  <a:lnTo>
                    <a:pt x="2579" y="1174"/>
                  </a:lnTo>
                  <a:lnTo>
                    <a:pt x="2579" y="1179"/>
                  </a:lnTo>
                  <a:lnTo>
                    <a:pt x="2581" y="1181"/>
                  </a:lnTo>
                  <a:lnTo>
                    <a:pt x="2586" y="1186"/>
                  </a:lnTo>
                  <a:lnTo>
                    <a:pt x="2588" y="1189"/>
                  </a:lnTo>
                  <a:lnTo>
                    <a:pt x="2600" y="1200"/>
                  </a:lnTo>
                  <a:lnTo>
                    <a:pt x="2600" y="1203"/>
                  </a:lnTo>
                  <a:lnTo>
                    <a:pt x="2602" y="1207"/>
                  </a:lnTo>
                  <a:lnTo>
                    <a:pt x="2602" y="1217"/>
                  </a:lnTo>
                  <a:lnTo>
                    <a:pt x="2600" y="1217"/>
                  </a:lnTo>
                  <a:lnTo>
                    <a:pt x="2593" y="1222"/>
                  </a:lnTo>
                  <a:lnTo>
                    <a:pt x="2588" y="1224"/>
                  </a:lnTo>
                  <a:lnTo>
                    <a:pt x="2581" y="1224"/>
                  </a:lnTo>
                  <a:lnTo>
                    <a:pt x="2579" y="1224"/>
                  </a:lnTo>
                  <a:lnTo>
                    <a:pt x="2574" y="1229"/>
                  </a:lnTo>
                  <a:lnTo>
                    <a:pt x="2564" y="1236"/>
                  </a:lnTo>
                  <a:lnTo>
                    <a:pt x="2564" y="1243"/>
                  </a:lnTo>
                  <a:lnTo>
                    <a:pt x="2560" y="1252"/>
                  </a:lnTo>
                  <a:lnTo>
                    <a:pt x="2557" y="1257"/>
                  </a:lnTo>
                  <a:lnTo>
                    <a:pt x="2553" y="1260"/>
                  </a:lnTo>
                  <a:lnTo>
                    <a:pt x="2550" y="1264"/>
                  </a:lnTo>
                  <a:lnTo>
                    <a:pt x="2545" y="1267"/>
                  </a:lnTo>
                  <a:lnTo>
                    <a:pt x="2543" y="1271"/>
                  </a:lnTo>
                  <a:lnTo>
                    <a:pt x="2543" y="1274"/>
                  </a:lnTo>
                  <a:lnTo>
                    <a:pt x="2536" y="1274"/>
                  </a:lnTo>
                  <a:lnTo>
                    <a:pt x="2536" y="1278"/>
                  </a:lnTo>
                  <a:lnTo>
                    <a:pt x="2531" y="1278"/>
                  </a:lnTo>
                  <a:lnTo>
                    <a:pt x="2529" y="1278"/>
                  </a:lnTo>
                  <a:lnTo>
                    <a:pt x="2524" y="1286"/>
                  </a:lnTo>
                  <a:lnTo>
                    <a:pt x="2517" y="1295"/>
                  </a:lnTo>
                  <a:lnTo>
                    <a:pt x="2515" y="1295"/>
                  </a:lnTo>
                  <a:lnTo>
                    <a:pt x="2510" y="1288"/>
                  </a:lnTo>
                  <a:lnTo>
                    <a:pt x="2508" y="1293"/>
                  </a:lnTo>
                  <a:lnTo>
                    <a:pt x="2508" y="1300"/>
                  </a:lnTo>
                  <a:lnTo>
                    <a:pt x="2510" y="1300"/>
                  </a:lnTo>
                  <a:lnTo>
                    <a:pt x="2510" y="1302"/>
                  </a:lnTo>
                  <a:lnTo>
                    <a:pt x="2510" y="1307"/>
                  </a:lnTo>
                  <a:lnTo>
                    <a:pt x="2510" y="1309"/>
                  </a:lnTo>
                  <a:lnTo>
                    <a:pt x="2515" y="1309"/>
                  </a:lnTo>
                  <a:lnTo>
                    <a:pt x="2515" y="1314"/>
                  </a:lnTo>
                  <a:lnTo>
                    <a:pt x="2517" y="1321"/>
                  </a:lnTo>
                  <a:lnTo>
                    <a:pt x="2515" y="1323"/>
                  </a:lnTo>
                  <a:lnTo>
                    <a:pt x="2515" y="1328"/>
                  </a:lnTo>
                  <a:lnTo>
                    <a:pt x="2517" y="1331"/>
                  </a:lnTo>
                  <a:lnTo>
                    <a:pt x="2524" y="1335"/>
                  </a:lnTo>
                  <a:lnTo>
                    <a:pt x="2529" y="1335"/>
                  </a:lnTo>
                  <a:lnTo>
                    <a:pt x="2531" y="1335"/>
                  </a:lnTo>
                  <a:lnTo>
                    <a:pt x="2538" y="1331"/>
                  </a:lnTo>
                  <a:lnTo>
                    <a:pt x="2538" y="1335"/>
                  </a:lnTo>
                  <a:lnTo>
                    <a:pt x="2543" y="1335"/>
                  </a:lnTo>
                  <a:lnTo>
                    <a:pt x="2545" y="1335"/>
                  </a:lnTo>
                  <a:lnTo>
                    <a:pt x="2553" y="1335"/>
                  </a:lnTo>
                  <a:lnTo>
                    <a:pt x="2553" y="1338"/>
                  </a:lnTo>
                  <a:lnTo>
                    <a:pt x="2560" y="1342"/>
                  </a:lnTo>
                  <a:lnTo>
                    <a:pt x="2560" y="1345"/>
                  </a:lnTo>
                  <a:lnTo>
                    <a:pt x="2560" y="1352"/>
                  </a:lnTo>
                  <a:lnTo>
                    <a:pt x="2560" y="1357"/>
                  </a:lnTo>
                  <a:lnTo>
                    <a:pt x="2557" y="1357"/>
                  </a:lnTo>
                  <a:lnTo>
                    <a:pt x="2557" y="1359"/>
                  </a:lnTo>
                  <a:lnTo>
                    <a:pt x="2553" y="1364"/>
                  </a:lnTo>
                  <a:lnTo>
                    <a:pt x="2550" y="1366"/>
                  </a:lnTo>
                  <a:lnTo>
                    <a:pt x="2545" y="1371"/>
                  </a:lnTo>
                  <a:lnTo>
                    <a:pt x="2543" y="1378"/>
                  </a:lnTo>
                  <a:lnTo>
                    <a:pt x="2538" y="1378"/>
                  </a:lnTo>
                  <a:lnTo>
                    <a:pt x="2538" y="1385"/>
                  </a:lnTo>
                  <a:lnTo>
                    <a:pt x="2538" y="1387"/>
                  </a:lnTo>
                  <a:lnTo>
                    <a:pt x="2543" y="1392"/>
                  </a:lnTo>
                  <a:lnTo>
                    <a:pt x="2545" y="1394"/>
                  </a:lnTo>
                  <a:lnTo>
                    <a:pt x="2550" y="1394"/>
                  </a:lnTo>
                  <a:lnTo>
                    <a:pt x="2557" y="1394"/>
                  </a:lnTo>
                  <a:lnTo>
                    <a:pt x="2564" y="1392"/>
                  </a:lnTo>
                  <a:lnTo>
                    <a:pt x="2567" y="1392"/>
                  </a:lnTo>
                  <a:lnTo>
                    <a:pt x="2574" y="1387"/>
                  </a:lnTo>
                  <a:lnTo>
                    <a:pt x="2579" y="1385"/>
                  </a:lnTo>
                  <a:lnTo>
                    <a:pt x="2586" y="1385"/>
                  </a:lnTo>
                  <a:lnTo>
                    <a:pt x="2588" y="1387"/>
                  </a:lnTo>
                  <a:lnTo>
                    <a:pt x="2593" y="1387"/>
                  </a:lnTo>
                  <a:lnTo>
                    <a:pt x="2600" y="1387"/>
                  </a:lnTo>
                  <a:lnTo>
                    <a:pt x="2602" y="1385"/>
                  </a:lnTo>
                  <a:lnTo>
                    <a:pt x="2609" y="1385"/>
                  </a:lnTo>
                  <a:lnTo>
                    <a:pt x="2621" y="1387"/>
                  </a:lnTo>
                  <a:lnTo>
                    <a:pt x="2631" y="1394"/>
                  </a:lnTo>
                  <a:lnTo>
                    <a:pt x="2536" y="1529"/>
                  </a:lnTo>
                  <a:lnTo>
                    <a:pt x="2524" y="1544"/>
                  </a:lnTo>
                  <a:lnTo>
                    <a:pt x="2515" y="1558"/>
                  </a:lnTo>
                  <a:lnTo>
                    <a:pt x="2479" y="1529"/>
                  </a:lnTo>
                  <a:lnTo>
                    <a:pt x="2382" y="1458"/>
                  </a:lnTo>
                  <a:lnTo>
                    <a:pt x="2373" y="1451"/>
                  </a:lnTo>
                  <a:lnTo>
                    <a:pt x="2217" y="1451"/>
                  </a:lnTo>
                  <a:lnTo>
                    <a:pt x="2217" y="1529"/>
                  </a:lnTo>
                  <a:lnTo>
                    <a:pt x="2212" y="1643"/>
                  </a:lnTo>
                  <a:lnTo>
                    <a:pt x="2210" y="2012"/>
                  </a:lnTo>
                  <a:lnTo>
                    <a:pt x="2245" y="2012"/>
                  </a:lnTo>
                  <a:lnTo>
                    <a:pt x="2245" y="2017"/>
                  </a:lnTo>
                  <a:lnTo>
                    <a:pt x="2240" y="2027"/>
                  </a:lnTo>
                  <a:lnTo>
                    <a:pt x="2247" y="2034"/>
                  </a:lnTo>
                  <a:lnTo>
                    <a:pt x="2247" y="2038"/>
                  </a:lnTo>
                  <a:lnTo>
                    <a:pt x="2240" y="2048"/>
                  </a:lnTo>
                  <a:lnTo>
                    <a:pt x="2247" y="2048"/>
                  </a:lnTo>
                  <a:lnTo>
                    <a:pt x="2252" y="2053"/>
                  </a:lnTo>
                  <a:lnTo>
                    <a:pt x="2247" y="2055"/>
                  </a:lnTo>
                  <a:lnTo>
                    <a:pt x="2247" y="2060"/>
                  </a:lnTo>
                  <a:lnTo>
                    <a:pt x="2245" y="2067"/>
                  </a:lnTo>
                  <a:lnTo>
                    <a:pt x="2240" y="2069"/>
                  </a:lnTo>
                  <a:lnTo>
                    <a:pt x="2240" y="2074"/>
                  </a:lnTo>
                  <a:lnTo>
                    <a:pt x="2233" y="2081"/>
                  </a:lnTo>
                  <a:lnTo>
                    <a:pt x="2231" y="2083"/>
                  </a:lnTo>
                  <a:lnTo>
                    <a:pt x="2231" y="2091"/>
                  </a:lnTo>
                  <a:lnTo>
                    <a:pt x="2226" y="2095"/>
                  </a:lnTo>
                  <a:lnTo>
                    <a:pt x="2219" y="2098"/>
                  </a:lnTo>
                  <a:lnTo>
                    <a:pt x="2210" y="2098"/>
                  </a:lnTo>
                  <a:lnTo>
                    <a:pt x="2205" y="2095"/>
                  </a:lnTo>
                  <a:lnTo>
                    <a:pt x="2205" y="2098"/>
                  </a:lnTo>
                  <a:lnTo>
                    <a:pt x="2202" y="2109"/>
                  </a:lnTo>
                  <a:lnTo>
                    <a:pt x="2202" y="2112"/>
                  </a:lnTo>
                  <a:lnTo>
                    <a:pt x="2198" y="2117"/>
                  </a:lnTo>
                  <a:lnTo>
                    <a:pt x="2191" y="2117"/>
                  </a:lnTo>
                  <a:lnTo>
                    <a:pt x="2188" y="2119"/>
                  </a:lnTo>
                  <a:lnTo>
                    <a:pt x="2198" y="2126"/>
                  </a:lnTo>
                  <a:lnTo>
                    <a:pt x="2198" y="2133"/>
                  </a:lnTo>
                  <a:lnTo>
                    <a:pt x="2198" y="2138"/>
                  </a:lnTo>
                  <a:lnTo>
                    <a:pt x="2195" y="2140"/>
                  </a:lnTo>
                  <a:lnTo>
                    <a:pt x="2188" y="2145"/>
                  </a:lnTo>
                  <a:lnTo>
                    <a:pt x="2184" y="2145"/>
                  </a:lnTo>
                  <a:lnTo>
                    <a:pt x="2176" y="2131"/>
                  </a:lnTo>
                  <a:lnTo>
                    <a:pt x="2169" y="2138"/>
                  </a:lnTo>
                  <a:lnTo>
                    <a:pt x="2169" y="2147"/>
                  </a:lnTo>
                  <a:lnTo>
                    <a:pt x="2174" y="2154"/>
                  </a:lnTo>
                  <a:lnTo>
                    <a:pt x="2167" y="2159"/>
                  </a:lnTo>
                  <a:lnTo>
                    <a:pt x="2167" y="2169"/>
                  </a:lnTo>
                  <a:lnTo>
                    <a:pt x="2162" y="2188"/>
                  </a:lnTo>
                  <a:lnTo>
                    <a:pt x="2155" y="2197"/>
                  </a:lnTo>
                  <a:lnTo>
                    <a:pt x="2148" y="2202"/>
                  </a:lnTo>
                  <a:lnTo>
                    <a:pt x="2148" y="2197"/>
                  </a:lnTo>
                  <a:lnTo>
                    <a:pt x="2148" y="2188"/>
                  </a:lnTo>
                  <a:lnTo>
                    <a:pt x="2143" y="2180"/>
                  </a:lnTo>
                  <a:lnTo>
                    <a:pt x="2134" y="2176"/>
                  </a:lnTo>
                  <a:lnTo>
                    <a:pt x="2129" y="2169"/>
                  </a:lnTo>
                  <a:lnTo>
                    <a:pt x="2127" y="2166"/>
                  </a:lnTo>
                  <a:lnTo>
                    <a:pt x="2115" y="2152"/>
                  </a:lnTo>
                  <a:lnTo>
                    <a:pt x="2108" y="2138"/>
                  </a:lnTo>
                  <a:lnTo>
                    <a:pt x="2105" y="2131"/>
                  </a:lnTo>
                  <a:lnTo>
                    <a:pt x="2094" y="2119"/>
                  </a:lnTo>
                  <a:lnTo>
                    <a:pt x="2091" y="2109"/>
                  </a:lnTo>
                  <a:lnTo>
                    <a:pt x="2084" y="2102"/>
                  </a:lnTo>
                  <a:lnTo>
                    <a:pt x="2077" y="2102"/>
                  </a:lnTo>
                  <a:lnTo>
                    <a:pt x="2072" y="2098"/>
                  </a:lnTo>
                  <a:lnTo>
                    <a:pt x="2065" y="2091"/>
                  </a:lnTo>
                  <a:lnTo>
                    <a:pt x="2058" y="2083"/>
                  </a:lnTo>
                  <a:lnTo>
                    <a:pt x="2051" y="2074"/>
                  </a:lnTo>
                  <a:lnTo>
                    <a:pt x="2034" y="2067"/>
                  </a:lnTo>
                  <a:lnTo>
                    <a:pt x="2027" y="2053"/>
                  </a:lnTo>
                  <a:lnTo>
                    <a:pt x="2020" y="2041"/>
                  </a:lnTo>
                  <a:lnTo>
                    <a:pt x="2001" y="2031"/>
                  </a:lnTo>
                  <a:lnTo>
                    <a:pt x="1985" y="2017"/>
                  </a:lnTo>
                  <a:lnTo>
                    <a:pt x="1980" y="2010"/>
                  </a:lnTo>
                  <a:lnTo>
                    <a:pt x="1973" y="1989"/>
                  </a:lnTo>
                  <a:lnTo>
                    <a:pt x="1971" y="1970"/>
                  </a:lnTo>
                  <a:lnTo>
                    <a:pt x="1964" y="1948"/>
                  </a:lnTo>
                  <a:lnTo>
                    <a:pt x="1956" y="1925"/>
                  </a:lnTo>
                  <a:lnTo>
                    <a:pt x="1952" y="1911"/>
                  </a:lnTo>
                  <a:lnTo>
                    <a:pt x="1952" y="1906"/>
                  </a:lnTo>
                  <a:lnTo>
                    <a:pt x="1945" y="1892"/>
                  </a:lnTo>
                  <a:lnTo>
                    <a:pt x="1937" y="1882"/>
                  </a:lnTo>
                  <a:lnTo>
                    <a:pt x="1935" y="1877"/>
                  </a:lnTo>
                  <a:lnTo>
                    <a:pt x="1930" y="1870"/>
                  </a:lnTo>
                  <a:lnTo>
                    <a:pt x="1921" y="1854"/>
                  </a:lnTo>
                  <a:lnTo>
                    <a:pt x="1909" y="1847"/>
                  </a:lnTo>
                  <a:lnTo>
                    <a:pt x="1895" y="1835"/>
                  </a:lnTo>
                  <a:lnTo>
                    <a:pt x="1881" y="1825"/>
                  </a:lnTo>
                  <a:lnTo>
                    <a:pt x="1857" y="1818"/>
                  </a:lnTo>
                  <a:lnTo>
                    <a:pt x="1843" y="1818"/>
                  </a:lnTo>
                  <a:lnTo>
                    <a:pt x="1829" y="1821"/>
                  </a:lnTo>
                  <a:lnTo>
                    <a:pt x="1814" y="1821"/>
                  </a:lnTo>
                  <a:lnTo>
                    <a:pt x="1810" y="1821"/>
                  </a:lnTo>
                  <a:lnTo>
                    <a:pt x="1800" y="1825"/>
                  </a:lnTo>
                  <a:lnTo>
                    <a:pt x="1788" y="1828"/>
                  </a:lnTo>
                  <a:lnTo>
                    <a:pt x="1774" y="1828"/>
                  </a:lnTo>
                  <a:lnTo>
                    <a:pt x="1772" y="1825"/>
                  </a:lnTo>
                  <a:lnTo>
                    <a:pt x="1765" y="1806"/>
                  </a:lnTo>
                  <a:lnTo>
                    <a:pt x="1751" y="1804"/>
                  </a:lnTo>
                  <a:lnTo>
                    <a:pt x="1729" y="1804"/>
                  </a:lnTo>
                  <a:lnTo>
                    <a:pt x="1710" y="1804"/>
                  </a:lnTo>
                  <a:lnTo>
                    <a:pt x="1694" y="1804"/>
                  </a:lnTo>
                  <a:lnTo>
                    <a:pt x="1673" y="1806"/>
                  </a:lnTo>
                  <a:lnTo>
                    <a:pt x="1658" y="1811"/>
                  </a:lnTo>
                  <a:lnTo>
                    <a:pt x="1654" y="1804"/>
                  </a:lnTo>
                  <a:lnTo>
                    <a:pt x="1632" y="1811"/>
                  </a:lnTo>
                  <a:lnTo>
                    <a:pt x="1621" y="1814"/>
                  </a:lnTo>
                  <a:lnTo>
                    <a:pt x="1604" y="1811"/>
                  </a:lnTo>
                  <a:lnTo>
                    <a:pt x="1592" y="1811"/>
                  </a:lnTo>
                  <a:lnTo>
                    <a:pt x="1578" y="1814"/>
                  </a:lnTo>
                  <a:lnTo>
                    <a:pt x="1550" y="1814"/>
                  </a:lnTo>
                  <a:lnTo>
                    <a:pt x="1528" y="1814"/>
                  </a:lnTo>
                  <a:lnTo>
                    <a:pt x="1514" y="1806"/>
                  </a:lnTo>
                  <a:lnTo>
                    <a:pt x="1505" y="1792"/>
                  </a:lnTo>
                  <a:lnTo>
                    <a:pt x="1493" y="1776"/>
                  </a:lnTo>
                  <a:lnTo>
                    <a:pt x="1483" y="1761"/>
                  </a:lnTo>
                  <a:lnTo>
                    <a:pt x="1472" y="1754"/>
                  </a:lnTo>
                  <a:lnTo>
                    <a:pt x="1457" y="1757"/>
                  </a:lnTo>
                  <a:lnTo>
                    <a:pt x="1441" y="1754"/>
                  </a:lnTo>
                  <a:lnTo>
                    <a:pt x="1422" y="1750"/>
                  </a:lnTo>
                  <a:lnTo>
                    <a:pt x="1408" y="1740"/>
                  </a:lnTo>
                  <a:lnTo>
                    <a:pt x="1398" y="1728"/>
                  </a:lnTo>
                  <a:lnTo>
                    <a:pt x="1398" y="1721"/>
                  </a:lnTo>
                  <a:lnTo>
                    <a:pt x="1377" y="1712"/>
                  </a:lnTo>
                  <a:lnTo>
                    <a:pt x="1370" y="1707"/>
                  </a:lnTo>
                  <a:lnTo>
                    <a:pt x="1356" y="1693"/>
                  </a:lnTo>
                  <a:lnTo>
                    <a:pt x="1356" y="1686"/>
                  </a:lnTo>
                  <a:lnTo>
                    <a:pt x="1344" y="1679"/>
                  </a:lnTo>
                  <a:lnTo>
                    <a:pt x="1334" y="1676"/>
                  </a:lnTo>
                  <a:lnTo>
                    <a:pt x="1322" y="1676"/>
                  </a:lnTo>
                  <a:lnTo>
                    <a:pt x="1315" y="1676"/>
                  </a:lnTo>
                  <a:lnTo>
                    <a:pt x="1308" y="1671"/>
                  </a:lnTo>
                  <a:lnTo>
                    <a:pt x="1301" y="1669"/>
                  </a:lnTo>
                  <a:lnTo>
                    <a:pt x="1299" y="1662"/>
                  </a:lnTo>
                  <a:lnTo>
                    <a:pt x="1299" y="1657"/>
                  </a:lnTo>
                  <a:lnTo>
                    <a:pt x="1287" y="1657"/>
                  </a:lnTo>
                  <a:lnTo>
                    <a:pt x="1285" y="1655"/>
                  </a:lnTo>
                  <a:lnTo>
                    <a:pt x="1273" y="1650"/>
                  </a:lnTo>
                  <a:lnTo>
                    <a:pt x="1263" y="1650"/>
                  </a:lnTo>
                  <a:lnTo>
                    <a:pt x="1252" y="1650"/>
                  </a:lnTo>
                  <a:lnTo>
                    <a:pt x="1242" y="1643"/>
                  </a:lnTo>
                  <a:lnTo>
                    <a:pt x="1237" y="1641"/>
                  </a:lnTo>
                  <a:lnTo>
                    <a:pt x="1221" y="1636"/>
                  </a:lnTo>
                  <a:lnTo>
                    <a:pt x="1209" y="1641"/>
                  </a:lnTo>
                  <a:lnTo>
                    <a:pt x="1207" y="1643"/>
                  </a:lnTo>
                  <a:lnTo>
                    <a:pt x="1192" y="1636"/>
                  </a:lnTo>
                  <a:lnTo>
                    <a:pt x="1185" y="1636"/>
                  </a:lnTo>
                  <a:lnTo>
                    <a:pt x="1178" y="1629"/>
                  </a:lnTo>
                  <a:lnTo>
                    <a:pt x="1171" y="1627"/>
                  </a:lnTo>
                  <a:lnTo>
                    <a:pt x="1157" y="1627"/>
                  </a:lnTo>
                  <a:lnTo>
                    <a:pt x="1145" y="1627"/>
                  </a:lnTo>
                  <a:lnTo>
                    <a:pt x="1138" y="1619"/>
                  </a:lnTo>
                  <a:lnTo>
                    <a:pt x="1124" y="1612"/>
                  </a:lnTo>
                  <a:lnTo>
                    <a:pt x="1117" y="1600"/>
                  </a:lnTo>
                  <a:lnTo>
                    <a:pt x="1098" y="1577"/>
                  </a:lnTo>
                  <a:lnTo>
                    <a:pt x="1091" y="1563"/>
                  </a:lnTo>
                  <a:lnTo>
                    <a:pt x="1069" y="1551"/>
                  </a:lnTo>
                  <a:lnTo>
                    <a:pt x="1055" y="1544"/>
                  </a:lnTo>
                  <a:lnTo>
                    <a:pt x="1039" y="1534"/>
                  </a:lnTo>
                  <a:lnTo>
                    <a:pt x="1024" y="1527"/>
                  </a:lnTo>
                  <a:lnTo>
                    <a:pt x="1013" y="1508"/>
                  </a:lnTo>
                  <a:lnTo>
                    <a:pt x="1003" y="1501"/>
                  </a:lnTo>
                  <a:lnTo>
                    <a:pt x="991" y="1494"/>
                  </a:lnTo>
                  <a:lnTo>
                    <a:pt x="977" y="1494"/>
                  </a:lnTo>
                  <a:lnTo>
                    <a:pt x="961" y="1499"/>
                  </a:lnTo>
                  <a:lnTo>
                    <a:pt x="953" y="1506"/>
                  </a:lnTo>
                  <a:lnTo>
                    <a:pt x="939" y="1508"/>
                  </a:lnTo>
                  <a:lnTo>
                    <a:pt x="927" y="1515"/>
                  </a:lnTo>
                  <a:lnTo>
                    <a:pt x="918" y="1520"/>
                  </a:lnTo>
                  <a:lnTo>
                    <a:pt x="911" y="1520"/>
                  </a:lnTo>
                  <a:lnTo>
                    <a:pt x="904" y="1522"/>
                  </a:lnTo>
                  <a:lnTo>
                    <a:pt x="897" y="1527"/>
                  </a:lnTo>
                  <a:lnTo>
                    <a:pt x="897" y="1529"/>
                  </a:lnTo>
                  <a:lnTo>
                    <a:pt x="892" y="1529"/>
                  </a:lnTo>
                  <a:lnTo>
                    <a:pt x="890" y="1534"/>
                  </a:lnTo>
                  <a:lnTo>
                    <a:pt x="883" y="1534"/>
                  </a:lnTo>
                  <a:lnTo>
                    <a:pt x="875" y="1541"/>
                  </a:lnTo>
                  <a:lnTo>
                    <a:pt x="861" y="1544"/>
                  </a:lnTo>
                  <a:lnTo>
                    <a:pt x="854" y="1544"/>
                  </a:lnTo>
                  <a:lnTo>
                    <a:pt x="849" y="1544"/>
                  </a:lnTo>
                  <a:lnTo>
                    <a:pt x="842" y="1544"/>
                  </a:lnTo>
                  <a:lnTo>
                    <a:pt x="833" y="1544"/>
                  </a:lnTo>
                  <a:lnTo>
                    <a:pt x="826" y="1537"/>
                  </a:lnTo>
                  <a:lnTo>
                    <a:pt x="821" y="1529"/>
                  </a:lnTo>
                  <a:lnTo>
                    <a:pt x="819" y="1534"/>
                  </a:lnTo>
                  <a:lnTo>
                    <a:pt x="812" y="1513"/>
                  </a:lnTo>
                  <a:lnTo>
                    <a:pt x="812" y="1499"/>
                  </a:lnTo>
                  <a:lnTo>
                    <a:pt x="814" y="1484"/>
                  </a:lnTo>
                  <a:lnTo>
                    <a:pt x="812" y="1466"/>
                  </a:lnTo>
                  <a:lnTo>
                    <a:pt x="800" y="1451"/>
                  </a:lnTo>
                  <a:lnTo>
                    <a:pt x="783" y="1444"/>
                  </a:lnTo>
                  <a:lnTo>
                    <a:pt x="764" y="1435"/>
                  </a:lnTo>
                  <a:lnTo>
                    <a:pt x="734" y="1423"/>
                  </a:lnTo>
                  <a:lnTo>
                    <a:pt x="715" y="1409"/>
                  </a:lnTo>
                  <a:lnTo>
                    <a:pt x="712" y="1387"/>
                  </a:lnTo>
                  <a:lnTo>
                    <a:pt x="691" y="1371"/>
                  </a:lnTo>
                  <a:lnTo>
                    <a:pt x="637" y="1335"/>
                  </a:lnTo>
                  <a:lnTo>
                    <a:pt x="596" y="1286"/>
                  </a:lnTo>
                  <a:lnTo>
                    <a:pt x="558" y="1250"/>
                  </a:lnTo>
                  <a:lnTo>
                    <a:pt x="532" y="1231"/>
                  </a:lnTo>
                  <a:lnTo>
                    <a:pt x="483" y="1158"/>
                  </a:lnTo>
                  <a:lnTo>
                    <a:pt x="433" y="1101"/>
                  </a:lnTo>
                  <a:lnTo>
                    <a:pt x="433" y="1096"/>
                  </a:lnTo>
                  <a:lnTo>
                    <a:pt x="409" y="1073"/>
                  </a:lnTo>
                  <a:lnTo>
                    <a:pt x="395" y="1044"/>
                  </a:lnTo>
                  <a:lnTo>
                    <a:pt x="388" y="1044"/>
                  </a:lnTo>
                  <a:lnTo>
                    <a:pt x="376" y="1051"/>
                  </a:lnTo>
                  <a:lnTo>
                    <a:pt x="374" y="1046"/>
                  </a:lnTo>
                  <a:lnTo>
                    <a:pt x="374" y="1044"/>
                  </a:lnTo>
                  <a:lnTo>
                    <a:pt x="376" y="1032"/>
                  </a:lnTo>
                  <a:lnTo>
                    <a:pt x="369" y="1030"/>
                  </a:lnTo>
                  <a:lnTo>
                    <a:pt x="355" y="1032"/>
                  </a:lnTo>
                  <a:lnTo>
                    <a:pt x="355" y="1039"/>
                  </a:lnTo>
                  <a:lnTo>
                    <a:pt x="348" y="1051"/>
                  </a:lnTo>
                  <a:lnTo>
                    <a:pt x="346" y="1051"/>
                  </a:lnTo>
                  <a:lnTo>
                    <a:pt x="346" y="1046"/>
                  </a:lnTo>
                  <a:lnTo>
                    <a:pt x="338" y="1046"/>
                  </a:lnTo>
                  <a:lnTo>
                    <a:pt x="331" y="1046"/>
                  </a:lnTo>
                  <a:lnTo>
                    <a:pt x="327" y="1044"/>
                  </a:lnTo>
                  <a:lnTo>
                    <a:pt x="317" y="1039"/>
                  </a:lnTo>
                  <a:lnTo>
                    <a:pt x="310" y="1046"/>
                  </a:lnTo>
                  <a:lnTo>
                    <a:pt x="305" y="1046"/>
                  </a:lnTo>
                  <a:lnTo>
                    <a:pt x="303" y="1044"/>
                  </a:lnTo>
                  <a:lnTo>
                    <a:pt x="303" y="1037"/>
                  </a:lnTo>
                  <a:lnTo>
                    <a:pt x="298" y="1025"/>
                  </a:lnTo>
                  <a:lnTo>
                    <a:pt x="298" y="1018"/>
                  </a:lnTo>
                  <a:lnTo>
                    <a:pt x="291" y="1011"/>
                  </a:lnTo>
                  <a:lnTo>
                    <a:pt x="284" y="1016"/>
                  </a:lnTo>
                  <a:lnTo>
                    <a:pt x="282" y="1023"/>
                  </a:lnTo>
                  <a:lnTo>
                    <a:pt x="277" y="1018"/>
                  </a:lnTo>
                  <a:lnTo>
                    <a:pt x="277" y="1011"/>
                  </a:lnTo>
                  <a:lnTo>
                    <a:pt x="268" y="1016"/>
                  </a:lnTo>
                  <a:lnTo>
                    <a:pt x="263" y="1011"/>
                  </a:lnTo>
                  <a:lnTo>
                    <a:pt x="260" y="1011"/>
                  </a:lnTo>
                  <a:lnTo>
                    <a:pt x="253" y="1011"/>
                  </a:lnTo>
                  <a:lnTo>
                    <a:pt x="246" y="1004"/>
                  </a:lnTo>
                  <a:lnTo>
                    <a:pt x="246" y="997"/>
                  </a:lnTo>
                  <a:lnTo>
                    <a:pt x="249" y="994"/>
                  </a:lnTo>
                  <a:lnTo>
                    <a:pt x="263" y="994"/>
                  </a:lnTo>
                  <a:lnTo>
                    <a:pt x="263" y="990"/>
                  </a:lnTo>
                  <a:lnTo>
                    <a:pt x="268" y="987"/>
                  </a:lnTo>
                  <a:lnTo>
                    <a:pt x="270" y="983"/>
                  </a:lnTo>
                  <a:lnTo>
                    <a:pt x="268" y="975"/>
                  </a:lnTo>
                  <a:lnTo>
                    <a:pt x="263" y="975"/>
                  </a:lnTo>
                  <a:lnTo>
                    <a:pt x="256" y="973"/>
                  </a:lnTo>
                  <a:lnTo>
                    <a:pt x="249" y="973"/>
                  </a:lnTo>
                  <a:lnTo>
                    <a:pt x="246" y="968"/>
                  </a:lnTo>
                  <a:lnTo>
                    <a:pt x="246" y="966"/>
                  </a:lnTo>
                  <a:lnTo>
                    <a:pt x="249" y="966"/>
                  </a:lnTo>
                  <a:lnTo>
                    <a:pt x="256" y="961"/>
                  </a:lnTo>
                  <a:lnTo>
                    <a:pt x="260" y="959"/>
                  </a:lnTo>
                  <a:lnTo>
                    <a:pt x="256" y="954"/>
                  </a:lnTo>
                  <a:lnTo>
                    <a:pt x="246" y="947"/>
                  </a:lnTo>
                  <a:lnTo>
                    <a:pt x="234" y="947"/>
                  </a:lnTo>
                  <a:lnTo>
                    <a:pt x="227" y="954"/>
                  </a:lnTo>
                  <a:lnTo>
                    <a:pt x="213" y="954"/>
                  </a:lnTo>
                  <a:lnTo>
                    <a:pt x="213" y="945"/>
                  </a:lnTo>
                  <a:lnTo>
                    <a:pt x="213" y="938"/>
                  </a:lnTo>
                  <a:lnTo>
                    <a:pt x="225" y="933"/>
                  </a:lnTo>
                  <a:lnTo>
                    <a:pt x="213" y="926"/>
                  </a:lnTo>
                  <a:lnTo>
                    <a:pt x="211" y="923"/>
                  </a:lnTo>
                  <a:lnTo>
                    <a:pt x="204" y="919"/>
                  </a:lnTo>
                  <a:lnTo>
                    <a:pt x="197" y="912"/>
                  </a:lnTo>
                  <a:lnTo>
                    <a:pt x="189" y="909"/>
                  </a:lnTo>
                  <a:lnTo>
                    <a:pt x="175" y="916"/>
                  </a:lnTo>
                  <a:lnTo>
                    <a:pt x="168" y="909"/>
                  </a:lnTo>
                  <a:lnTo>
                    <a:pt x="163" y="902"/>
                  </a:lnTo>
                  <a:lnTo>
                    <a:pt x="149" y="897"/>
                  </a:lnTo>
                  <a:lnTo>
                    <a:pt x="149" y="902"/>
                  </a:lnTo>
                  <a:lnTo>
                    <a:pt x="147" y="904"/>
                  </a:lnTo>
                  <a:lnTo>
                    <a:pt x="142" y="904"/>
                  </a:lnTo>
                  <a:lnTo>
                    <a:pt x="140" y="912"/>
                  </a:lnTo>
                  <a:lnTo>
                    <a:pt x="142" y="916"/>
                  </a:lnTo>
                  <a:lnTo>
                    <a:pt x="142" y="923"/>
                  </a:lnTo>
                  <a:lnTo>
                    <a:pt x="142" y="926"/>
                  </a:lnTo>
                  <a:lnTo>
                    <a:pt x="135" y="923"/>
                  </a:lnTo>
                  <a:lnTo>
                    <a:pt x="133" y="919"/>
                  </a:lnTo>
                  <a:lnTo>
                    <a:pt x="133" y="916"/>
                  </a:lnTo>
                  <a:lnTo>
                    <a:pt x="128" y="912"/>
                  </a:lnTo>
                  <a:lnTo>
                    <a:pt x="123" y="909"/>
                  </a:lnTo>
                  <a:lnTo>
                    <a:pt x="121" y="904"/>
                  </a:lnTo>
                  <a:lnTo>
                    <a:pt x="116" y="902"/>
                  </a:lnTo>
                  <a:lnTo>
                    <a:pt x="114" y="895"/>
                  </a:lnTo>
                  <a:lnTo>
                    <a:pt x="114" y="890"/>
                  </a:lnTo>
                  <a:lnTo>
                    <a:pt x="107" y="888"/>
                  </a:lnTo>
                  <a:lnTo>
                    <a:pt x="107" y="890"/>
                  </a:lnTo>
                  <a:lnTo>
                    <a:pt x="107" y="895"/>
                  </a:lnTo>
                  <a:lnTo>
                    <a:pt x="107" y="902"/>
                  </a:lnTo>
                  <a:lnTo>
                    <a:pt x="102" y="902"/>
                  </a:lnTo>
                  <a:lnTo>
                    <a:pt x="92" y="888"/>
                  </a:lnTo>
                  <a:lnTo>
                    <a:pt x="92" y="876"/>
                  </a:lnTo>
                  <a:lnTo>
                    <a:pt x="92" y="874"/>
                  </a:lnTo>
                  <a:lnTo>
                    <a:pt x="88" y="867"/>
                  </a:lnTo>
                  <a:lnTo>
                    <a:pt x="88" y="855"/>
                  </a:lnTo>
                  <a:lnTo>
                    <a:pt x="88" y="848"/>
                  </a:lnTo>
                  <a:lnTo>
                    <a:pt x="85" y="841"/>
                  </a:lnTo>
                  <a:lnTo>
                    <a:pt x="74" y="838"/>
                  </a:lnTo>
                  <a:lnTo>
                    <a:pt x="71" y="831"/>
                  </a:lnTo>
                  <a:lnTo>
                    <a:pt x="71" y="826"/>
                  </a:lnTo>
                  <a:lnTo>
                    <a:pt x="66" y="824"/>
                  </a:lnTo>
                  <a:lnTo>
                    <a:pt x="66" y="819"/>
                  </a:lnTo>
                  <a:lnTo>
                    <a:pt x="64" y="819"/>
                  </a:lnTo>
                  <a:lnTo>
                    <a:pt x="59" y="817"/>
                  </a:lnTo>
                  <a:lnTo>
                    <a:pt x="57" y="817"/>
                  </a:lnTo>
                  <a:lnTo>
                    <a:pt x="52" y="817"/>
                  </a:lnTo>
                  <a:lnTo>
                    <a:pt x="50" y="812"/>
                  </a:lnTo>
                  <a:lnTo>
                    <a:pt x="45" y="812"/>
                  </a:lnTo>
                  <a:lnTo>
                    <a:pt x="43" y="810"/>
                  </a:lnTo>
                  <a:lnTo>
                    <a:pt x="36" y="798"/>
                  </a:lnTo>
                  <a:lnTo>
                    <a:pt x="24" y="784"/>
                  </a:lnTo>
                  <a:lnTo>
                    <a:pt x="14" y="774"/>
                  </a:lnTo>
                  <a:lnTo>
                    <a:pt x="3" y="760"/>
                  </a:lnTo>
                  <a:lnTo>
                    <a:pt x="0" y="760"/>
                  </a:lnTo>
                  <a:lnTo>
                    <a:pt x="7" y="746"/>
                  </a:lnTo>
                  <a:lnTo>
                    <a:pt x="10" y="734"/>
                  </a:lnTo>
                  <a:lnTo>
                    <a:pt x="17" y="725"/>
                  </a:lnTo>
                  <a:lnTo>
                    <a:pt x="22" y="710"/>
                  </a:lnTo>
                  <a:lnTo>
                    <a:pt x="29" y="698"/>
                  </a:lnTo>
                  <a:lnTo>
                    <a:pt x="31" y="696"/>
                  </a:lnTo>
                  <a:lnTo>
                    <a:pt x="36" y="691"/>
                  </a:lnTo>
                  <a:lnTo>
                    <a:pt x="38" y="691"/>
                  </a:lnTo>
                  <a:lnTo>
                    <a:pt x="38" y="689"/>
                  </a:lnTo>
                  <a:lnTo>
                    <a:pt x="38" y="684"/>
                  </a:lnTo>
                  <a:lnTo>
                    <a:pt x="38" y="682"/>
                  </a:lnTo>
                  <a:lnTo>
                    <a:pt x="38" y="675"/>
                  </a:lnTo>
                  <a:lnTo>
                    <a:pt x="38" y="670"/>
                  </a:lnTo>
                  <a:lnTo>
                    <a:pt x="38" y="668"/>
                  </a:lnTo>
                  <a:lnTo>
                    <a:pt x="38" y="663"/>
                  </a:lnTo>
                  <a:lnTo>
                    <a:pt x="43" y="661"/>
                  </a:lnTo>
                  <a:lnTo>
                    <a:pt x="45" y="661"/>
                  </a:lnTo>
                  <a:lnTo>
                    <a:pt x="45" y="656"/>
                  </a:lnTo>
                  <a:lnTo>
                    <a:pt x="50" y="656"/>
                  </a:lnTo>
                  <a:lnTo>
                    <a:pt x="52" y="654"/>
                  </a:lnTo>
                  <a:lnTo>
                    <a:pt x="57" y="654"/>
                  </a:lnTo>
                  <a:lnTo>
                    <a:pt x="59" y="649"/>
                  </a:lnTo>
                  <a:lnTo>
                    <a:pt x="64" y="646"/>
                  </a:lnTo>
                  <a:lnTo>
                    <a:pt x="66" y="642"/>
                  </a:lnTo>
                  <a:lnTo>
                    <a:pt x="71" y="642"/>
                  </a:lnTo>
                  <a:lnTo>
                    <a:pt x="71" y="639"/>
                  </a:lnTo>
                  <a:lnTo>
                    <a:pt x="74" y="639"/>
                  </a:lnTo>
                  <a:lnTo>
                    <a:pt x="78" y="639"/>
                  </a:lnTo>
                  <a:lnTo>
                    <a:pt x="81" y="639"/>
                  </a:lnTo>
                  <a:lnTo>
                    <a:pt x="85" y="639"/>
                  </a:lnTo>
                  <a:lnTo>
                    <a:pt x="88" y="642"/>
                  </a:lnTo>
                  <a:lnTo>
                    <a:pt x="92" y="642"/>
                  </a:lnTo>
                  <a:lnTo>
                    <a:pt x="95" y="646"/>
                  </a:lnTo>
                  <a:lnTo>
                    <a:pt x="100" y="646"/>
                  </a:lnTo>
                  <a:lnTo>
                    <a:pt x="102" y="649"/>
                  </a:lnTo>
                  <a:lnTo>
                    <a:pt x="107" y="649"/>
                  </a:lnTo>
                  <a:lnTo>
                    <a:pt x="107" y="654"/>
                  </a:lnTo>
                  <a:lnTo>
                    <a:pt x="109" y="654"/>
                  </a:lnTo>
                  <a:lnTo>
                    <a:pt x="114" y="656"/>
                  </a:lnTo>
                  <a:lnTo>
                    <a:pt x="116" y="656"/>
                  </a:lnTo>
                  <a:lnTo>
                    <a:pt x="121" y="661"/>
                  </a:lnTo>
                  <a:lnTo>
                    <a:pt x="123" y="661"/>
                  </a:lnTo>
                  <a:lnTo>
                    <a:pt x="128" y="663"/>
                  </a:lnTo>
                  <a:lnTo>
                    <a:pt x="133" y="663"/>
                  </a:lnTo>
                  <a:lnTo>
                    <a:pt x="135" y="668"/>
                  </a:lnTo>
                  <a:lnTo>
                    <a:pt x="140" y="668"/>
                  </a:lnTo>
                  <a:lnTo>
                    <a:pt x="142" y="668"/>
                  </a:lnTo>
                  <a:lnTo>
                    <a:pt x="147" y="670"/>
                  </a:lnTo>
                  <a:lnTo>
                    <a:pt x="147" y="668"/>
                  </a:lnTo>
                  <a:lnTo>
                    <a:pt x="149" y="663"/>
                  </a:lnTo>
                  <a:lnTo>
                    <a:pt x="149" y="661"/>
                  </a:lnTo>
                  <a:lnTo>
                    <a:pt x="154" y="656"/>
                  </a:lnTo>
                  <a:lnTo>
                    <a:pt x="154" y="654"/>
                  </a:lnTo>
                  <a:lnTo>
                    <a:pt x="156" y="649"/>
                  </a:lnTo>
                  <a:lnTo>
                    <a:pt x="156" y="646"/>
                  </a:lnTo>
                  <a:lnTo>
                    <a:pt x="161" y="642"/>
                  </a:lnTo>
                  <a:lnTo>
                    <a:pt x="161" y="639"/>
                  </a:lnTo>
                  <a:lnTo>
                    <a:pt x="161" y="635"/>
                  </a:lnTo>
                  <a:lnTo>
                    <a:pt x="163" y="632"/>
                  </a:lnTo>
                  <a:lnTo>
                    <a:pt x="163" y="625"/>
                  </a:lnTo>
                  <a:lnTo>
                    <a:pt x="161" y="620"/>
                  </a:lnTo>
                  <a:lnTo>
                    <a:pt x="161" y="618"/>
                  </a:lnTo>
                  <a:lnTo>
                    <a:pt x="161" y="613"/>
                  </a:lnTo>
                  <a:lnTo>
                    <a:pt x="161" y="611"/>
                  </a:lnTo>
                  <a:lnTo>
                    <a:pt x="161" y="606"/>
                  </a:lnTo>
                  <a:lnTo>
                    <a:pt x="161" y="604"/>
                  </a:lnTo>
                  <a:lnTo>
                    <a:pt x="161" y="599"/>
                  </a:lnTo>
                  <a:lnTo>
                    <a:pt x="163" y="597"/>
                  </a:lnTo>
                  <a:lnTo>
                    <a:pt x="163" y="592"/>
                  </a:lnTo>
                  <a:lnTo>
                    <a:pt x="168" y="590"/>
                  </a:lnTo>
                  <a:lnTo>
                    <a:pt x="168" y="585"/>
                  </a:lnTo>
                  <a:lnTo>
                    <a:pt x="171" y="582"/>
                  </a:lnTo>
                  <a:lnTo>
                    <a:pt x="171" y="578"/>
                  </a:lnTo>
                  <a:lnTo>
                    <a:pt x="175" y="575"/>
                  </a:lnTo>
                  <a:lnTo>
                    <a:pt x="175" y="571"/>
                  </a:lnTo>
                  <a:lnTo>
                    <a:pt x="175" y="568"/>
                  </a:lnTo>
                  <a:lnTo>
                    <a:pt x="178" y="564"/>
                  </a:lnTo>
                  <a:lnTo>
                    <a:pt x="178" y="561"/>
                  </a:lnTo>
                  <a:lnTo>
                    <a:pt x="182" y="561"/>
                  </a:lnTo>
                  <a:lnTo>
                    <a:pt x="182" y="556"/>
                  </a:lnTo>
                  <a:lnTo>
                    <a:pt x="185" y="554"/>
                  </a:lnTo>
                  <a:lnTo>
                    <a:pt x="185" y="549"/>
                  </a:lnTo>
                  <a:lnTo>
                    <a:pt x="189" y="547"/>
                  </a:lnTo>
                  <a:lnTo>
                    <a:pt x="189" y="542"/>
                  </a:lnTo>
                  <a:lnTo>
                    <a:pt x="189" y="533"/>
                  </a:lnTo>
                  <a:lnTo>
                    <a:pt x="189" y="519"/>
                  </a:lnTo>
                  <a:lnTo>
                    <a:pt x="189" y="507"/>
                  </a:lnTo>
                  <a:lnTo>
                    <a:pt x="185" y="497"/>
                  </a:lnTo>
                  <a:lnTo>
                    <a:pt x="185" y="483"/>
                  </a:lnTo>
                  <a:lnTo>
                    <a:pt x="185" y="471"/>
                  </a:lnTo>
                  <a:lnTo>
                    <a:pt x="185" y="462"/>
                  </a:lnTo>
                  <a:lnTo>
                    <a:pt x="182" y="462"/>
                  </a:lnTo>
                  <a:lnTo>
                    <a:pt x="178" y="462"/>
                  </a:lnTo>
                  <a:lnTo>
                    <a:pt x="178" y="457"/>
                  </a:lnTo>
                  <a:lnTo>
                    <a:pt x="175" y="457"/>
                  </a:lnTo>
                  <a:lnTo>
                    <a:pt x="171" y="455"/>
                  </a:lnTo>
                  <a:lnTo>
                    <a:pt x="168" y="455"/>
                  </a:lnTo>
                  <a:lnTo>
                    <a:pt x="161" y="455"/>
                  </a:lnTo>
                  <a:lnTo>
                    <a:pt x="156" y="455"/>
                  </a:lnTo>
                  <a:lnTo>
                    <a:pt x="154" y="450"/>
                  </a:lnTo>
                  <a:lnTo>
                    <a:pt x="149" y="450"/>
                  </a:lnTo>
                  <a:lnTo>
                    <a:pt x="149" y="448"/>
                  </a:lnTo>
                  <a:lnTo>
                    <a:pt x="147" y="443"/>
                  </a:lnTo>
                  <a:lnTo>
                    <a:pt x="147" y="440"/>
                  </a:lnTo>
                  <a:lnTo>
                    <a:pt x="147" y="436"/>
                  </a:lnTo>
                  <a:lnTo>
                    <a:pt x="142" y="433"/>
                  </a:lnTo>
                  <a:lnTo>
                    <a:pt x="142" y="429"/>
                  </a:lnTo>
                  <a:lnTo>
                    <a:pt x="142" y="426"/>
                  </a:lnTo>
                  <a:lnTo>
                    <a:pt x="140" y="422"/>
                  </a:lnTo>
                  <a:lnTo>
                    <a:pt x="140" y="419"/>
                  </a:lnTo>
                  <a:lnTo>
                    <a:pt x="135" y="414"/>
                  </a:lnTo>
                  <a:lnTo>
                    <a:pt x="135" y="412"/>
                  </a:lnTo>
                  <a:lnTo>
                    <a:pt x="135" y="407"/>
                  </a:lnTo>
                  <a:lnTo>
                    <a:pt x="133" y="407"/>
                  </a:lnTo>
                  <a:lnTo>
                    <a:pt x="128" y="405"/>
                  </a:lnTo>
                  <a:lnTo>
                    <a:pt x="123" y="405"/>
                  </a:lnTo>
                  <a:lnTo>
                    <a:pt x="121" y="400"/>
                  </a:lnTo>
                  <a:lnTo>
                    <a:pt x="116" y="398"/>
                  </a:lnTo>
                  <a:lnTo>
                    <a:pt x="116" y="393"/>
                  </a:lnTo>
                  <a:lnTo>
                    <a:pt x="114" y="391"/>
                  </a:lnTo>
                  <a:lnTo>
                    <a:pt x="114" y="386"/>
                  </a:lnTo>
                  <a:lnTo>
                    <a:pt x="114" y="384"/>
                  </a:lnTo>
                  <a:lnTo>
                    <a:pt x="114" y="377"/>
                  </a:lnTo>
                  <a:lnTo>
                    <a:pt x="116" y="377"/>
                  </a:lnTo>
                  <a:lnTo>
                    <a:pt x="116" y="372"/>
                  </a:lnTo>
                  <a:lnTo>
                    <a:pt x="121" y="369"/>
                  </a:lnTo>
                  <a:lnTo>
                    <a:pt x="121" y="365"/>
                  </a:lnTo>
                  <a:lnTo>
                    <a:pt x="123" y="362"/>
                  </a:lnTo>
                  <a:lnTo>
                    <a:pt x="128" y="350"/>
                  </a:lnTo>
                  <a:lnTo>
                    <a:pt x="133" y="341"/>
                  </a:lnTo>
                  <a:lnTo>
                    <a:pt x="135" y="329"/>
                  </a:lnTo>
                  <a:lnTo>
                    <a:pt x="135" y="327"/>
                  </a:lnTo>
                  <a:lnTo>
                    <a:pt x="133" y="315"/>
                  </a:lnTo>
                  <a:lnTo>
                    <a:pt x="128" y="306"/>
                  </a:lnTo>
                  <a:lnTo>
                    <a:pt x="123" y="291"/>
                  </a:lnTo>
                  <a:lnTo>
                    <a:pt x="123" y="279"/>
                  </a:lnTo>
                  <a:lnTo>
                    <a:pt x="121" y="270"/>
                  </a:lnTo>
                  <a:lnTo>
                    <a:pt x="116" y="258"/>
                  </a:lnTo>
                  <a:lnTo>
                    <a:pt x="116" y="256"/>
                  </a:lnTo>
                  <a:lnTo>
                    <a:pt x="114" y="249"/>
                  </a:lnTo>
                  <a:lnTo>
                    <a:pt x="109" y="249"/>
                  </a:lnTo>
                  <a:lnTo>
                    <a:pt x="107" y="244"/>
                  </a:lnTo>
                  <a:lnTo>
                    <a:pt x="107" y="242"/>
                  </a:lnTo>
                  <a:lnTo>
                    <a:pt x="92" y="237"/>
                  </a:lnTo>
                  <a:lnTo>
                    <a:pt x="95" y="223"/>
                  </a:lnTo>
                  <a:lnTo>
                    <a:pt x="92" y="201"/>
                  </a:lnTo>
                  <a:lnTo>
                    <a:pt x="95" y="171"/>
                  </a:lnTo>
                  <a:lnTo>
                    <a:pt x="116" y="171"/>
                  </a:lnTo>
                  <a:lnTo>
                    <a:pt x="147" y="180"/>
                  </a:lnTo>
                  <a:lnTo>
                    <a:pt x="163" y="192"/>
                  </a:lnTo>
                  <a:lnTo>
                    <a:pt x="178" y="199"/>
                  </a:lnTo>
                  <a:lnTo>
                    <a:pt x="213" y="220"/>
                  </a:lnTo>
                  <a:lnTo>
                    <a:pt x="246" y="234"/>
                  </a:lnTo>
                  <a:lnTo>
                    <a:pt x="284" y="244"/>
                  </a:lnTo>
                  <a:lnTo>
                    <a:pt x="338" y="242"/>
                  </a:lnTo>
                  <a:lnTo>
                    <a:pt x="360" y="242"/>
                  </a:lnTo>
                  <a:lnTo>
                    <a:pt x="381" y="242"/>
                  </a:lnTo>
                  <a:lnTo>
                    <a:pt x="405" y="242"/>
                  </a:lnTo>
                  <a:lnTo>
                    <a:pt x="419" y="234"/>
                  </a:lnTo>
                  <a:lnTo>
                    <a:pt x="438" y="237"/>
                  </a:lnTo>
                  <a:lnTo>
                    <a:pt x="447" y="244"/>
                  </a:lnTo>
                  <a:lnTo>
                    <a:pt x="454" y="251"/>
                  </a:lnTo>
                  <a:lnTo>
                    <a:pt x="466" y="270"/>
                  </a:lnTo>
                  <a:lnTo>
                    <a:pt x="473" y="270"/>
                  </a:lnTo>
                  <a:lnTo>
                    <a:pt x="480" y="265"/>
                  </a:lnTo>
                  <a:lnTo>
                    <a:pt x="487" y="272"/>
                  </a:lnTo>
                  <a:lnTo>
                    <a:pt x="487" y="291"/>
                  </a:lnTo>
                  <a:lnTo>
                    <a:pt x="487" y="301"/>
                  </a:lnTo>
                  <a:lnTo>
                    <a:pt x="487" y="308"/>
                  </a:lnTo>
                  <a:lnTo>
                    <a:pt x="504" y="313"/>
                  </a:lnTo>
                  <a:lnTo>
                    <a:pt x="511" y="315"/>
                  </a:lnTo>
                  <a:lnTo>
                    <a:pt x="525" y="315"/>
                  </a:lnTo>
                  <a:lnTo>
                    <a:pt x="525" y="320"/>
                  </a:lnTo>
                  <a:lnTo>
                    <a:pt x="530" y="320"/>
                  </a:lnTo>
                  <a:lnTo>
                    <a:pt x="537" y="320"/>
                  </a:lnTo>
                  <a:lnTo>
                    <a:pt x="547" y="327"/>
                  </a:lnTo>
                  <a:lnTo>
                    <a:pt x="551" y="327"/>
                  </a:lnTo>
                  <a:lnTo>
                    <a:pt x="566" y="329"/>
                  </a:lnTo>
                  <a:lnTo>
                    <a:pt x="580" y="329"/>
                  </a:lnTo>
                  <a:lnTo>
                    <a:pt x="594" y="327"/>
                  </a:lnTo>
                  <a:lnTo>
                    <a:pt x="610" y="327"/>
                  </a:lnTo>
                  <a:lnTo>
                    <a:pt x="615" y="327"/>
                  </a:lnTo>
                  <a:lnTo>
                    <a:pt x="629" y="320"/>
                  </a:lnTo>
                  <a:lnTo>
                    <a:pt x="651" y="315"/>
                  </a:lnTo>
                  <a:lnTo>
                    <a:pt x="663" y="313"/>
                  </a:lnTo>
                  <a:lnTo>
                    <a:pt x="672" y="315"/>
                  </a:lnTo>
                  <a:lnTo>
                    <a:pt x="684" y="320"/>
                  </a:lnTo>
                  <a:lnTo>
                    <a:pt x="698" y="322"/>
                  </a:lnTo>
                  <a:lnTo>
                    <a:pt x="705" y="320"/>
                  </a:lnTo>
                  <a:lnTo>
                    <a:pt x="722" y="315"/>
                  </a:lnTo>
                  <a:lnTo>
                    <a:pt x="729" y="308"/>
                  </a:lnTo>
                  <a:lnTo>
                    <a:pt x="736" y="298"/>
                  </a:lnTo>
                  <a:lnTo>
                    <a:pt x="743" y="287"/>
                  </a:lnTo>
                  <a:lnTo>
                    <a:pt x="750" y="287"/>
                  </a:lnTo>
                  <a:lnTo>
                    <a:pt x="762" y="291"/>
                  </a:lnTo>
                  <a:lnTo>
                    <a:pt x="764" y="294"/>
                  </a:lnTo>
                  <a:lnTo>
                    <a:pt x="769" y="306"/>
                  </a:lnTo>
                  <a:lnTo>
                    <a:pt x="776" y="308"/>
                  </a:lnTo>
                  <a:lnTo>
                    <a:pt x="778" y="315"/>
                  </a:lnTo>
                  <a:lnTo>
                    <a:pt x="786" y="315"/>
                  </a:lnTo>
                  <a:lnTo>
                    <a:pt x="797" y="329"/>
                  </a:lnTo>
                  <a:lnTo>
                    <a:pt x="804" y="343"/>
                  </a:lnTo>
                  <a:lnTo>
                    <a:pt x="800" y="362"/>
                  </a:lnTo>
                  <a:lnTo>
                    <a:pt x="786" y="386"/>
                  </a:lnTo>
                  <a:lnTo>
                    <a:pt x="783" y="414"/>
                  </a:lnTo>
                  <a:lnTo>
                    <a:pt x="778" y="436"/>
                  </a:lnTo>
                  <a:lnTo>
                    <a:pt x="776" y="462"/>
                  </a:lnTo>
                  <a:lnTo>
                    <a:pt x="771" y="469"/>
                  </a:lnTo>
                  <a:lnTo>
                    <a:pt x="771" y="485"/>
                  </a:lnTo>
                  <a:lnTo>
                    <a:pt x="764" y="504"/>
                  </a:lnTo>
                  <a:lnTo>
                    <a:pt x="748" y="519"/>
                  </a:lnTo>
                  <a:lnTo>
                    <a:pt x="722" y="540"/>
                  </a:lnTo>
                  <a:lnTo>
                    <a:pt x="707" y="549"/>
                  </a:lnTo>
                  <a:lnTo>
                    <a:pt x="693" y="556"/>
                  </a:lnTo>
                  <a:lnTo>
                    <a:pt x="670" y="568"/>
                  </a:lnTo>
                  <a:lnTo>
                    <a:pt x="655" y="575"/>
                  </a:lnTo>
                  <a:lnTo>
                    <a:pt x="644" y="578"/>
                  </a:lnTo>
                  <a:lnTo>
                    <a:pt x="634" y="590"/>
                  </a:lnTo>
                  <a:lnTo>
                    <a:pt x="625" y="625"/>
                  </a:lnTo>
                  <a:lnTo>
                    <a:pt x="622" y="656"/>
                  </a:lnTo>
                  <a:lnTo>
                    <a:pt x="625" y="691"/>
                  </a:lnTo>
                  <a:lnTo>
                    <a:pt x="622" y="713"/>
                  </a:lnTo>
                  <a:lnTo>
                    <a:pt x="622" y="720"/>
                  </a:lnTo>
                  <a:lnTo>
                    <a:pt x="629" y="732"/>
                  </a:lnTo>
                  <a:lnTo>
                    <a:pt x="648" y="741"/>
                  </a:lnTo>
                  <a:lnTo>
                    <a:pt x="665" y="748"/>
                  </a:lnTo>
                  <a:lnTo>
                    <a:pt x="677" y="762"/>
                  </a:lnTo>
                  <a:lnTo>
                    <a:pt x="679" y="770"/>
                  </a:lnTo>
                  <a:lnTo>
                    <a:pt x="679" y="777"/>
                  </a:lnTo>
                  <a:lnTo>
                    <a:pt x="684" y="777"/>
                  </a:lnTo>
                  <a:lnTo>
                    <a:pt x="684" y="796"/>
                  </a:lnTo>
                  <a:lnTo>
                    <a:pt x="672" y="812"/>
                  </a:lnTo>
                  <a:lnTo>
                    <a:pt x="655" y="848"/>
                  </a:lnTo>
                  <a:lnTo>
                    <a:pt x="655" y="869"/>
                  </a:lnTo>
                  <a:lnTo>
                    <a:pt x="663" y="867"/>
                  </a:lnTo>
                  <a:lnTo>
                    <a:pt x="691" y="855"/>
                  </a:lnTo>
                  <a:lnTo>
                    <a:pt x="712" y="855"/>
                  </a:lnTo>
                  <a:lnTo>
                    <a:pt x="729" y="859"/>
                  </a:lnTo>
                  <a:lnTo>
                    <a:pt x="736" y="867"/>
                  </a:lnTo>
                  <a:lnTo>
                    <a:pt x="750" y="869"/>
                  </a:lnTo>
                  <a:lnTo>
                    <a:pt x="764" y="869"/>
                  </a:lnTo>
                  <a:lnTo>
                    <a:pt x="771" y="867"/>
                  </a:lnTo>
                  <a:lnTo>
                    <a:pt x="783" y="855"/>
                  </a:lnTo>
                  <a:lnTo>
                    <a:pt x="783" y="841"/>
                  </a:lnTo>
                  <a:lnTo>
                    <a:pt x="783" y="838"/>
                  </a:lnTo>
                  <a:lnTo>
                    <a:pt x="776" y="826"/>
                  </a:lnTo>
                  <a:lnTo>
                    <a:pt x="769" y="824"/>
                  </a:lnTo>
                  <a:lnTo>
                    <a:pt x="757" y="812"/>
                  </a:lnTo>
                  <a:lnTo>
                    <a:pt x="755" y="803"/>
                  </a:lnTo>
                  <a:lnTo>
                    <a:pt x="755" y="791"/>
                  </a:lnTo>
                  <a:lnTo>
                    <a:pt x="757" y="788"/>
                  </a:lnTo>
                  <a:lnTo>
                    <a:pt x="771" y="781"/>
                  </a:lnTo>
                  <a:lnTo>
                    <a:pt x="776" y="774"/>
                  </a:lnTo>
                  <a:lnTo>
                    <a:pt x="776" y="760"/>
                  </a:lnTo>
                  <a:lnTo>
                    <a:pt x="776" y="746"/>
                  </a:lnTo>
                  <a:lnTo>
                    <a:pt x="776" y="739"/>
                  </a:lnTo>
                  <a:lnTo>
                    <a:pt x="783" y="734"/>
                  </a:lnTo>
                  <a:lnTo>
                    <a:pt x="797" y="732"/>
                  </a:lnTo>
                  <a:lnTo>
                    <a:pt x="807" y="739"/>
                  </a:lnTo>
                  <a:lnTo>
                    <a:pt x="826" y="746"/>
                  </a:lnTo>
                  <a:lnTo>
                    <a:pt x="847" y="741"/>
                  </a:lnTo>
                  <a:lnTo>
                    <a:pt x="854" y="739"/>
                  </a:lnTo>
                  <a:lnTo>
                    <a:pt x="861" y="732"/>
                  </a:lnTo>
                  <a:lnTo>
                    <a:pt x="868" y="717"/>
                  </a:lnTo>
                  <a:lnTo>
                    <a:pt x="868" y="696"/>
                  </a:lnTo>
                  <a:lnTo>
                    <a:pt x="871" y="677"/>
                  </a:lnTo>
                  <a:lnTo>
                    <a:pt x="875" y="656"/>
                  </a:lnTo>
                  <a:lnTo>
                    <a:pt x="878" y="642"/>
                  </a:lnTo>
                  <a:lnTo>
                    <a:pt x="878" y="632"/>
                  </a:lnTo>
                  <a:lnTo>
                    <a:pt x="875" y="618"/>
                  </a:lnTo>
                  <a:lnTo>
                    <a:pt x="864" y="611"/>
                  </a:lnTo>
                  <a:lnTo>
                    <a:pt x="861" y="606"/>
                  </a:lnTo>
                  <a:lnTo>
                    <a:pt x="857" y="597"/>
                  </a:lnTo>
                  <a:lnTo>
                    <a:pt x="857" y="590"/>
                  </a:lnTo>
                  <a:lnTo>
                    <a:pt x="857" y="575"/>
                  </a:lnTo>
                  <a:lnTo>
                    <a:pt x="857" y="561"/>
                  </a:lnTo>
                  <a:lnTo>
                    <a:pt x="861" y="554"/>
                  </a:lnTo>
                  <a:lnTo>
                    <a:pt x="857" y="535"/>
                  </a:lnTo>
                  <a:lnTo>
                    <a:pt x="854" y="533"/>
                  </a:lnTo>
                  <a:lnTo>
                    <a:pt x="842" y="526"/>
                  </a:lnTo>
                  <a:lnTo>
                    <a:pt x="840" y="514"/>
                  </a:lnTo>
                  <a:lnTo>
                    <a:pt x="842" y="497"/>
                  </a:lnTo>
                  <a:lnTo>
                    <a:pt x="849" y="490"/>
                  </a:lnTo>
                  <a:lnTo>
                    <a:pt x="854" y="483"/>
                  </a:lnTo>
                  <a:lnTo>
                    <a:pt x="847" y="469"/>
                  </a:lnTo>
                  <a:lnTo>
                    <a:pt x="849" y="464"/>
                  </a:lnTo>
                  <a:lnTo>
                    <a:pt x="854" y="462"/>
                  </a:lnTo>
                  <a:lnTo>
                    <a:pt x="864" y="462"/>
                  </a:lnTo>
                  <a:lnTo>
                    <a:pt x="868" y="464"/>
                  </a:lnTo>
                  <a:lnTo>
                    <a:pt x="871" y="464"/>
                  </a:lnTo>
                  <a:lnTo>
                    <a:pt x="875" y="462"/>
                  </a:lnTo>
                  <a:lnTo>
                    <a:pt x="885" y="462"/>
                  </a:lnTo>
                  <a:lnTo>
                    <a:pt x="890" y="464"/>
                  </a:lnTo>
                  <a:lnTo>
                    <a:pt x="899" y="462"/>
                  </a:lnTo>
                  <a:lnTo>
                    <a:pt x="904" y="464"/>
                  </a:lnTo>
                  <a:lnTo>
                    <a:pt x="906" y="469"/>
                  </a:lnTo>
                  <a:lnTo>
                    <a:pt x="918" y="471"/>
                  </a:lnTo>
                  <a:lnTo>
                    <a:pt x="920" y="471"/>
                  </a:lnTo>
                  <a:lnTo>
                    <a:pt x="927" y="469"/>
                  </a:lnTo>
                  <a:lnTo>
                    <a:pt x="932" y="471"/>
                  </a:lnTo>
                  <a:lnTo>
                    <a:pt x="939" y="471"/>
                  </a:lnTo>
                  <a:lnTo>
                    <a:pt x="942" y="469"/>
                  </a:lnTo>
                  <a:lnTo>
                    <a:pt x="946" y="464"/>
                  </a:lnTo>
                  <a:lnTo>
                    <a:pt x="949" y="462"/>
                  </a:lnTo>
                  <a:lnTo>
                    <a:pt x="956" y="462"/>
                  </a:lnTo>
                  <a:lnTo>
                    <a:pt x="963" y="457"/>
                  </a:lnTo>
                  <a:lnTo>
                    <a:pt x="963" y="455"/>
                  </a:lnTo>
                  <a:lnTo>
                    <a:pt x="968" y="455"/>
                  </a:lnTo>
                  <a:lnTo>
                    <a:pt x="970" y="455"/>
                  </a:lnTo>
                  <a:lnTo>
                    <a:pt x="977" y="450"/>
                  </a:lnTo>
                  <a:lnTo>
                    <a:pt x="984" y="450"/>
                  </a:lnTo>
                  <a:lnTo>
                    <a:pt x="984" y="440"/>
                  </a:lnTo>
                  <a:lnTo>
                    <a:pt x="989" y="436"/>
                  </a:lnTo>
                  <a:lnTo>
                    <a:pt x="996" y="433"/>
                  </a:lnTo>
                  <a:lnTo>
                    <a:pt x="998" y="433"/>
                  </a:lnTo>
                  <a:lnTo>
                    <a:pt x="1003" y="433"/>
                  </a:lnTo>
                  <a:lnTo>
                    <a:pt x="1010" y="440"/>
                  </a:lnTo>
                  <a:lnTo>
                    <a:pt x="1013" y="440"/>
                  </a:lnTo>
                  <a:lnTo>
                    <a:pt x="1020" y="436"/>
                  </a:lnTo>
                  <a:lnTo>
                    <a:pt x="1024" y="433"/>
                  </a:lnTo>
                  <a:lnTo>
                    <a:pt x="1032" y="433"/>
                  </a:lnTo>
                  <a:lnTo>
                    <a:pt x="1034" y="426"/>
                  </a:lnTo>
                  <a:lnTo>
                    <a:pt x="1046" y="422"/>
                  </a:lnTo>
                  <a:lnTo>
                    <a:pt x="1048" y="422"/>
                  </a:lnTo>
                  <a:lnTo>
                    <a:pt x="1053" y="414"/>
                  </a:lnTo>
                  <a:lnTo>
                    <a:pt x="1055" y="405"/>
                  </a:lnTo>
                  <a:lnTo>
                    <a:pt x="1055" y="398"/>
                  </a:lnTo>
                  <a:lnTo>
                    <a:pt x="1048" y="391"/>
                  </a:lnTo>
                  <a:lnTo>
                    <a:pt x="1039" y="384"/>
                  </a:lnTo>
                  <a:lnTo>
                    <a:pt x="1020" y="384"/>
                  </a:lnTo>
                  <a:lnTo>
                    <a:pt x="1013" y="379"/>
                  </a:lnTo>
                  <a:lnTo>
                    <a:pt x="1006" y="372"/>
                  </a:lnTo>
                  <a:lnTo>
                    <a:pt x="998" y="355"/>
                  </a:lnTo>
                  <a:lnTo>
                    <a:pt x="998" y="348"/>
                  </a:lnTo>
                  <a:lnTo>
                    <a:pt x="998" y="334"/>
                  </a:lnTo>
                  <a:lnTo>
                    <a:pt x="1003" y="327"/>
                  </a:lnTo>
                  <a:lnTo>
                    <a:pt x="1017" y="322"/>
                  </a:lnTo>
                  <a:lnTo>
                    <a:pt x="1032" y="315"/>
                  </a:lnTo>
                  <a:lnTo>
                    <a:pt x="1039" y="308"/>
                  </a:lnTo>
                  <a:lnTo>
                    <a:pt x="1039" y="291"/>
                  </a:lnTo>
                  <a:lnTo>
                    <a:pt x="1027" y="265"/>
                  </a:lnTo>
                  <a:lnTo>
                    <a:pt x="1024" y="249"/>
                  </a:lnTo>
                  <a:lnTo>
                    <a:pt x="1013" y="230"/>
                  </a:lnTo>
                  <a:lnTo>
                    <a:pt x="1010" y="223"/>
                  </a:lnTo>
                  <a:lnTo>
                    <a:pt x="1006" y="223"/>
                  </a:lnTo>
                  <a:lnTo>
                    <a:pt x="998" y="223"/>
                  </a:lnTo>
                  <a:lnTo>
                    <a:pt x="996" y="220"/>
                  </a:lnTo>
                  <a:lnTo>
                    <a:pt x="989" y="223"/>
                  </a:lnTo>
                  <a:lnTo>
                    <a:pt x="977" y="220"/>
                  </a:lnTo>
                  <a:lnTo>
                    <a:pt x="975" y="216"/>
                  </a:lnTo>
                  <a:lnTo>
                    <a:pt x="975" y="208"/>
                  </a:lnTo>
                  <a:lnTo>
                    <a:pt x="968" y="201"/>
                  </a:lnTo>
                  <a:lnTo>
                    <a:pt x="961" y="201"/>
                  </a:lnTo>
                  <a:lnTo>
                    <a:pt x="953" y="201"/>
                  </a:lnTo>
                  <a:lnTo>
                    <a:pt x="946" y="201"/>
                  </a:lnTo>
                  <a:lnTo>
                    <a:pt x="935" y="199"/>
                  </a:lnTo>
                  <a:lnTo>
                    <a:pt x="918" y="201"/>
                  </a:lnTo>
                  <a:lnTo>
                    <a:pt x="911" y="199"/>
                  </a:lnTo>
                  <a:lnTo>
                    <a:pt x="897" y="194"/>
                  </a:lnTo>
                  <a:lnTo>
                    <a:pt x="885" y="187"/>
                  </a:lnTo>
                  <a:lnTo>
                    <a:pt x="878" y="185"/>
                  </a:lnTo>
                  <a:lnTo>
                    <a:pt x="871" y="180"/>
                  </a:lnTo>
                  <a:lnTo>
                    <a:pt x="854" y="178"/>
                  </a:lnTo>
                  <a:lnTo>
                    <a:pt x="842" y="180"/>
                  </a:lnTo>
                  <a:lnTo>
                    <a:pt x="835" y="178"/>
                  </a:lnTo>
                  <a:lnTo>
                    <a:pt x="833" y="173"/>
                  </a:lnTo>
                  <a:lnTo>
                    <a:pt x="828" y="171"/>
                  </a:lnTo>
                  <a:lnTo>
                    <a:pt x="828" y="166"/>
                  </a:lnTo>
                  <a:lnTo>
                    <a:pt x="819" y="163"/>
                  </a:lnTo>
                  <a:lnTo>
                    <a:pt x="819" y="163"/>
                  </a:lnTo>
                  <a:close/>
                </a:path>
              </a:pathLst>
            </a:custGeom>
            <a:solidFill>
              <a:schemeClr val="tx2"/>
            </a:solidFill>
            <a:ln w="1428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1" name="Freeform 71"/>
            <p:cNvSpPr>
              <a:spLocks/>
            </p:cNvSpPr>
            <p:nvPr/>
          </p:nvSpPr>
          <p:spPr bwMode="auto">
            <a:xfrm>
              <a:off x="2942" y="2112"/>
              <a:ext cx="657" cy="674"/>
            </a:xfrm>
            <a:custGeom>
              <a:avLst/>
              <a:gdLst>
                <a:gd name="T0" fmla="*/ 7 w 657"/>
                <a:gd name="T1" fmla="*/ 191 h 674"/>
                <a:gd name="T2" fmla="*/ 7 w 657"/>
                <a:gd name="T3" fmla="*/ 113 h 674"/>
                <a:gd name="T4" fmla="*/ 163 w 657"/>
                <a:gd name="T5" fmla="*/ 113 h 674"/>
                <a:gd name="T6" fmla="*/ 172 w 657"/>
                <a:gd name="T7" fmla="*/ 120 h 674"/>
                <a:gd name="T8" fmla="*/ 269 w 657"/>
                <a:gd name="T9" fmla="*/ 191 h 674"/>
                <a:gd name="T10" fmla="*/ 305 w 657"/>
                <a:gd name="T11" fmla="*/ 220 h 674"/>
                <a:gd name="T12" fmla="*/ 314 w 657"/>
                <a:gd name="T13" fmla="*/ 206 h 674"/>
                <a:gd name="T14" fmla="*/ 326 w 657"/>
                <a:gd name="T15" fmla="*/ 191 h 674"/>
                <a:gd name="T16" fmla="*/ 421 w 657"/>
                <a:gd name="T17" fmla="*/ 56 h 674"/>
                <a:gd name="T18" fmla="*/ 425 w 657"/>
                <a:gd name="T19" fmla="*/ 54 h 674"/>
                <a:gd name="T20" fmla="*/ 428 w 657"/>
                <a:gd name="T21" fmla="*/ 54 h 674"/>
                <a:gd name="T22" fmla="*/ 439 w 657"/>
                <a:gd name="T23" fmla="*/ 47 h 674"/>
                <a:gd name="T24" fmla="*/ 461 w 657"/>
                <a:gd name="T25" fmla="*/ 42 h 674"/>
                <a:gd name="T26" fmla="*/ 473 w 657"/>
                <a:gd name="T27" fmla="*/ 47 h 674"/>
                <a:gd name="T28" fmla="*/ 482 w 657"/>
                <a:gd name="T29" fmla="*/ 42 h 674"/>
                <a:gd name="T30" fmla="*/ 496 w 657"/>
                <a:gd name="T31" fmla="*/ 49 h 674"/>
                <a:gd name="T32" fmla="*/ 503 w 657"/>
                <a:gd name="T33" fmla="*/ 49 h 674"/>
                <a:gd name="T34" fmla="*/ 560 w 657"/>
                <a:gd name="T35" fmla="*/ 0 h 674"/>
                <a:gd name="T36" fmla="*/ 617 w 657"/>
                <a:gd name="T37" fmla="*/ 14 h 674"/>
                <a:gd name="T38" fmla="*/ 650 w 657"/>
                <a:gd name="T39" fmla="*/ 61 h 674"/>
                <a:gd name="T40" fmla="*/ 657 w 657"/>
                <a:gd name="T41" fmla="*/ 71 h 674"/>
                <a:gd name="T42" fmla="*/ 615 w 657"/>
                <a:gd name="T43" fmla="*/ 90 h 674"/>
                <a:gd name="T44" fmla="*/ 567 w 657"/>
                <a:gd name="T45" fmla="*/ 189 h 674"/>
                <a:gd name="T46" fmla="*/ 558 w 657"/>
                <a:gd name="T47" fmla="*/ 210 h 674"/>
                <a:gd name="T48" fmla="*/ 560 w 657"/>
                <a:gd name="T49" fmla="*/ 352 h 674"/>
                <a:gd name="T50" fmla="*/ 565 w 657"/>
                <a:gd name="T51" fmla="*/ 397 h 674"/>
                <a:gd name="T52" fmla="*/ 560 w 657"/>
                <a:gd name="T53" fmla="*/ 412 h 674"/>
                <a:gd name="T54" fmla="*/ 544 w 657"/>
                <a:gd name="T55" fmla="*/ 447 h 674"/>
                <a:gd name="T56" fmla="*/ 525 w 657"/>
                <a:gd name="T57" fmla="*/ 480 h 674"/>
                <a:gd name="T58" fmla="*/ 501 w 657"/>
                <a:gd name="T59" fmla="*/ 530 h 674"/>
                <a:gd name="T60" fmla="*/ 494 w 657"/>
                <a:gd name="T61" fmla="*/ 537 h 674"/>
                <a:gd name="T62" fmla="*/ 494 w 657"/>
                <a:gd name="T63" fmla="*/ 539 h 674"/>
                <a:gd name="T64" fmla="*/ 482 w 657"/>
                <a:gd name="T65" fmla="*/ 554 h 674"/>
                <a:gd name="T66" fmla="*/ 482 w 657"/>
                <a:gd name="T67" fmla="*/ 554 h 674"/>
                <a:gd name="T68" fmla="*/ 458 w 657"/>
                <a:gd name="T69" fmla="*/ 580 h 674"/>
                <a:gd name="T70" fmla="*/ 439 w 657"/>
                <a:gd name="T71" fmla="*/ 596 h 674"/>
                <a:gd name="T72" fmla="*/ 421 w 657"/>
                <a:gd name="T73" fmla="*/ 610 h 674"/>
                <a:gd name="T74" fmla="*/ 406 w 657"/>
                <a:gd name="T75" fmla="*/ 625 h 674"/>
                <a:gd name="T76" fmla="*/ 390 w 657"/>
                <a:gd name="T77" fmla="*/ 637 h 674"/>
                <a:gd name="T78" fmla="*/ 369 w 657"/>
                <a:gd name="T79" fmla="*/ 644 h 674"/>
                <a:gd name="T80" fmla="*/ 340 w 657"/>
                <a:gd name="T81" fmla="*/ 651 h 674"/>
                <a:gd name="T82" fmla="*/ 298 w 657"/>
                <a:gd name="T83" fmla="*/ 658 h 674"/>
                <a:gd name="T84" fmla="*/ 264 w 657"/>
                <a:gd name="T85" fmla="*/ 660 h 674"/>
                <a:gd name="T86" fmla="*/ 234 w 657"/>
                <a:gd name="T87" fmla="*/ 667 h 674"/>
                <a:gd name="T88" fmla="*/ 212 w 657"/>
                <a:gd name="T89" fmla="*/ 667 h 674"/>
                <a:gd name="T90" fmla="*/ 191 w 657"/>
                <a:gd name="T91" fmla="*/ 667 h 674"/>
                <a:gd name="T92" fmla="*/ 170 w 657"/>
                <a:gd name="T93" fmla="*/ 672 h 674"/>
                <a:gd name="T94" fmla="*/ 144 w 657"/>
                <a:gd name="T95" fmla="*/ 672 h 674"/>
                <a:gd name="T96" fmla="*/ 141 w 657"/>
                <a:gd name="T97" fmla="*/ 672 h 674"/>
                <a:gd name="T98" fmla="*/ 35 w 657"/>
                <a:gd name="T99" fmla="*/ 674 h 674"/>
                <a:gd name="T100" fmla="*/ 0 w 657"/>
                <a:gd name="T101" fmla="*/ 674 h 674"/>
                <a:gd name="T102" fmla="*/ 2 w 657"/>
                <a:gd name="T103" fmla="*/ 305 h 674"/>
                <a:gd name="T104" fmla="*/ 7 w 657"/>
                <a:gd name="T105" fmla="*/ 191 h 674"/>
                <a:gd name="T106" fmla="*/ 7 w 657"/>
                <a:gd name="T107" fmla="*/ 191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57" h="674">
                  <a:moveTo>
                    <a:pt x="7" y="191"/>
                  </a:moveTo>
                  <a:lnTo>
                    <a:pt x="7" y="113"/>
                  </a:lnTo>
                  <a:lnTo>
                    <a:pt x="163" y="113"/>
                  </a:lnTo>
                  <a:lnTo>
                    <a:pt x="172" y="120"/>
                  </a:lnTo>
                  <a:lnTo>
                    <a:pt x="269" y="191"/>
                  </a:lnTo>
                  <a:lnTo>
                    <a:pt x="305" y="220"/>
                  </a:lnTo>
                  <a:lnTo>
                    <a:pt x="314" y="206"/>
                  </a:lnTo>
                  <a:lnTo>
                    <a:pt x="326" y="191"/>
                  </a:lnTo>
                  <a:lnTo>
                    <a:pt x="421" y="56"/>
                  </a:lnTo>
                  <a:lnTo>
                    <a:pt x="425" y="54"/>
                  </a:lnTo>
                  <a:lnTo>
                    <a:pt x="428" y="54"/>
                  </a:lnTo>
                  <a:lnTo>
                    <a:pt x="439" y="47"/>
                  </a:lnTo>
                  <a:lnTo>
                    <a:pt x="461" y="42"/>
                  </a:lnTo>
                  <a:lnTo>
                    <a:pt x="473" y="47"/>
                  </a:lnTo>
                  <a:lnTo>
                    <a:pt x="482" y="42"/>
                  </a:lnTo>
                  <a:lnTo>
                    <a:pt x="496" y="49"/>
                  </a:lnTo>
                  <a:lnTo>
                    <a:pt x="503" y="49"/>
                  </a:lnTo>
                  <a:lnTo>
                    <a:pt x="560" y="0"/>
                  </a:lnTo>
                  <a:lnTo>
                    <a:pt x="617" y="14"/>
                  </a:lnTo>
                  <a:lnTo>
                    <a:pt x="650" y="61"/>
                  </a:lnTo>
                  <a:lnTo>
                    <a:pt x="657" y="71"/>
                  </a:lnTo>
                  <a:lnTo>
                    <a:pt x="615" y="90"/>
                  </a:lnTo>
                  <a:lnTo>
                    <a:pt x="567" y="189"/>
                  </a:lnTo>
                  <a:lnTo>
                    <a:pt x="558" y="210"/>
                  </a:lnTo>
                  <a:lnTo>
                    <a:pt x="560" y="352"/>
                  </a:lnTo>
                  <a:lnTo>
                    <a:pt x="565" y="397"/>
                  </a:lnTo>
                  <a:lnTo>
                    <a:pt x="560" y="412"/>
                  </a:lnTo>
                  <a:lnTo>
                    <a:pt x="544" y="447"/>
                  </a:lnTo>
                  <a:lnTo>
                    <a:pt x="525" y="480"/>
                  </a:lnTo>
                  <a:lnTo>
                    <a:pt x="501" y="530"/>
                  </a:lnTo>
                  <a:lnTo>
                    <a:pt x="494" y="537"/>
                  </a:lnTo>
                  <a:lnTo>
                    <a:pt x="494" y="539"/>
                  </a:lnTo>
                  <a:lnTo>
                    <a:pt x="482" y="554"/>
                  </a:lnTo>
                  <a:lnTo>
                    <a:pt x="482" y="554"/>
                  </a:lnTo>
                  <a:lnTo>
                    <a:pt x="458" y="580"/>
                  </a:lnTo>
                  <a:lnTo>
                    <a:pt x="439" y="596"/>
                  </a:lnTo>
                  <a:lnTo>
                    <a:pt x="421" y="610"/>
                  </a:lnTo>
                  <a:lnTo>
                    <a:pt x="406" y="625"/>
                  </a:lnTo>
                  <a:lnTo>
                    <a:pt x="390" y="637"/>
                  </a:lnTo>
                  <a:lnTo>
                    <a:pt x="369" y="644"/>
                  </a:lnTo>
                  <a:lnTo>
                    <a:pt x="340" y="651"/>
                  </a:lnTo>
                  <a:lnTo>
                    <a:pt x="298" y="658"/>
                  </a:lnTo>
                  <a:lnTo>
                    <a:pt x="264" y="660"/>
                  </a:lnTo>
                  <a:lnTo>
                    <a:pt x="234" y="667"/>
                  </a:lnTo>
                  <a:lnTo>
                    <a:pt x="212" y="667"/>
                  </a:lnTo>
                  <a:lnTo>
                    <a:pt x="191" y="667"/>
                  </a:lnTo>
                  <a:lnTo>
                    <a:pt x="170" y="672"/>
                  </a:lnTo>
                  <a:lnTo>
                    <a:pt x="144" y="672"/>
                  </a:lnTo>
                  <a:lnTo>
                    <a:pt x="141" y="672"/>
                  </a:lnTo>
                  <a:lnTo>
                    <a:pt x="35" y="674"/>
                  </a:lnTo>
                  <a:lnTo>
                    <a:pt x="0" y="674"/>
                  </a:lnTo>
                  <a:lnTo>
                    <a:pt x="2" y="305"/>
                  </a:lnTo>
                  <a:lnTo>
                    <a:pt x="7" y="191"/>
                  </a:lnTo>
                  <a:lnTo>
                    <a:pt x="7" y="191"/>
                  </a:lnTo>
                  <a:close/>
                </a:path>
              </a:pathLst>
            </a:custGeom>
            <a:solidFill>
              <a:schemeClr val="tx2">
                <a:lumMod val="50000"/>
              </a:schemeClr>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2" name="Freeform 72"/>
            <p:cNvSpPr>
              <a:spLocks/>
            </p:cNvSpPr>
            <p:nvPr/>
          </p:nvSpPr>
          <p:spPr bwMode="auto">
            <a:xfrm>
              <a:off x="3048" y="2133"/>
              <a:ext cx="1859" cy="1129"/>
            </a:xfrm>
            <a:custGeom>
              <a:avLst/>
              <a:gdLst>
                <a:gd name="T0" fmla="*/ 911 w 1859"/>
                <a:gd name="T1" fmla="*/ 1091 h 1129"/>
                <a:gd name="T2" fmla="*/ 764 w 1859"/>
                <a:gd name="T3" fmla="*/ 1042 h 1129"/>
                <a:gd name="T4" fmla="*/ 558 w 1859"/>
                <a:gd name="T5" fmla="*/ 964 h 1129"/>
                <a:gd name="T6" fmla="*/ 345 w 1859"/>
                <a:gd name="T7" fmla="*/ 937 h 1129"/>
                <a:gd name="T8" fmla="*/ 24 w 1859"/>
                <a:gd name="T9" fmla="*/ 1051 h 1129"/>
                <a:gd name="T10" fmla="*/ 28 w 1859"/>
                <a:gd name="T11" fmla="*/ 956 h 1129"/>
                <a:gd name="T12" fmla="*/ 28 w 1859"/>
                <a:gd name="T13" fmla="*/ 814 h 1129"/>
                <a:gd name="T14" fmla="*/ 17 w 1859"/>
                <a:gd name="T15" fmla="*/ 710 h 1129"/>
                <a:gd name="T16" fmla="*/ 263 w 1859"/>
                <a:gd name="T17" fmla="*/ 623 h 1129"/>
                <a:gd name="T18" fmla="*/ 438 w 1859"/>
                <a:gd name="T19" fmla="*/ 426 h 1129"/>
                <a:gd name="T20" fmla="*/ 575 w 1859"/>
                <a:gd name="T21" fmla="*/ 76 h 1129"/>
                <a:gd name="T22" fmla="*/ 629 w 1859"/>
                <a:gd name="T23" fmla="*/ 69 h 1129"/>
                <a:gd name="T24" fmla="*/ 672 w 1859"/>
                <a:gd name="T25" fmla="*/ 7 h 1129"/>
                <a:gd name="T26" fmla="*/ 736 w 1859"/>
                <a:gd name="T27" fmla="*/ 54 h 1129"/>
                <a:gd name="T28" fmla="*/ 778 w 1859"/>
                <a:gd name="T29" fmla="*/ 90 h 1129"/>
                <a:gd name="T30" fmla="*/ 807 w 1859"/>
                <a:gd name="T31" fmla="*/ 161 h 1129"/>
                <a:gd name="T32" fmla="*/ 823 w 1859"/>
                <a:gd name="T33" fmla="*/ 246 h 1129"/>
                <a:gd name="T34" fmla="*/ 885 w 1859"/>
                <a:gd name="T35" fmla="*/ 196 h 1129"/>
                <a:gd name="T36" fmla="*/ 911 w 1859"/>
                <a:gd name="T37" fmla="*/ 147 h 1129"/>
                <a:gd name="T38" fmla="*/ 977 w 1859"/>
                <a:gd name="T39" fmla="*/ 156 h 1129"/>
                <a:gd name="T40" fmla="*/ 1038 w 1859"/>
                <a:gd name="T41" fmla="*/ 196 h 1129"/>
                <a:gd name="T42" fmla="*/ 1074 w 1859"/>
                <a:gd name="T43" fmla="*/ 249 h 1129"/>
                <a:gd name="T44" fmla="*/ 1119 w 1859"/>
                <a:gd name="T45" fmla="*/ 263 h 1129"/>
                <a:gd name="T46" fmla="*/ 1154 w 1859"/>
                <a:gd name="T47" fmla="*/ 211 h 1129"/>
                <a:gd name="T48" fmla="*/ 1187 w 1859"/>
                <a:gd name="T49" fmla="*/ 154 h 1129"/>
                <a:gd name="T50" fmla="*/ 1216 w 1859"/>
                <a:gd name="T51" fmla="*/ 149 h 1129"/>
                <a:gd name="T52" fmla="*/ 1265 w 1859"/>
                <a:gd name="T53" fmla="*/ 163 h 1129"/>
                <a:gd name="T54" fmla="*/ 1268 w 1859"/>
                <a:gd name="T55" fmla="*/ 213 h 1129"/>
                <a:gd name="T56" fmla="*/ 1282 w 1859"/>
                <a:gd name="T57" fmla="*/ 246 h 1129"/>
                <a:gd name="T58" fmla="*/ 1336 w 1859"/>
                <a:gd name="T59" fmla="*/ 260 h 1129"/>
                <a:gd name="T60" fmla="*/ 1393 w 1859"/>
                <a:gd name="T61" fmla="*/ 268 h 1129"/>
                <a:gd name="T62" fmla="*/ 1433 w 1859"/>
                <a:gd name="T63" fmla="*/ 263 h 1129"/>
                <a:gd name="T64" fmla="*/ 1471 w 1859"/>
                <a:gd name="T65" fmla="*/ 268 h 1129"/>
                <a:gd name="T66" fmla="*/ 1471 w 1859"/>
                <a:gd name="T67" fmla="*/ 320 h 1129"/>
                <a:gd name="T68" fmla="*/ 1443 w 1859"/>
                <a:gd name="T69" fmla="*/ 369 h 1129"/>
                <a:gd name="T70" fmla="*/ 1398 w 1859"/>
                <a:gd name="T71" fmla="*/ 384 h 1129"/>
                <a:gd name="T72" fmla="*/ 1377 w 1859"/>
                <a:gd name="T73" fmla="*/ 426 h 1129"/>
                <a:gd name="T74" fmla="*/ 1355 w 1859"/>
                <a:gd name="T75" fmla="*/ 459 h 1129"/>
                <a:gd name="T76" fmla="*/ 1384 w 1859"/>
                <a:gd name="T77" fmla="*/ 509 h 1129"/>
                <a:gd name="T78" fmla="*/ 1407 w 1859"/>
                <a:gd name="T79" fmla="*/ 552 h 1129"/>
                <a:gd name="T80" fmla="*/ 1412 w 1859"/>
                <a:gd name="T81" fmla="*/ 589 h 1129"/>
                <a:gd name="T82" fmla="*/ 1441 w 1859"/>
                <a:gd name="T83" fmla="*/ 616 h 1129"/>
                <a:gd name="T84" fmla="*/ 1471 w 1859"/>
                <a:gd name="T85" fmla="*/ 630 h 1129"/>
                <a:gd name="T86" fmla="*/ 1497 w 1859"/>
                <a:gd name="T87" fmla="*/ 653 h 1129"/>
                <a:gd name="T88" fmla="*/ 1533 w 1859"/>
                <a:gd name="T89" fmla="*/ 660 h 1129"/>
                <a:gd name="T90" fmla="*/ 1606 w 1859"/>
                <a:gd name="T91" fmla="*/ 651 h 1129"/>
                <a:gd name="T92" fmla="*/ 1670 w 1859"/>
                <a:gd name="T93" fmla="*/ 637 h 1129"/>
                <a:gd name="T94" fmla="*/ 1731 w 1859"/>
                <a:gd name="T95" fmla="*/ 660 h 1129"/>
                <a:gd name="T96" fmla="*/ 1798 w 1859"/>
                <a:gd name="T97" fmla="*/ 687 h 1129"/>
                <a:gd name="T98" fmla="*/ 1845 w 1859"/>
                <a:gd name="T99" fmla="*/ 696 h 1129"/>
                <a:gd name="T100" fmla="*/ 1857 w 1859"/>
                <a:gd name="T101" fmla="*/ 760 h 1129"/>
                <a:gd name="T102" fmla="*/ 1791 w 1859"/>
                <a:gd name="T103" fmla="*/ 758 h 1129"/>
                <a:gd name="T104" fmla="*/ 1724 w 1859"/>
                <a:gd name="T105" fmla="*/ 743 h 1129"/>
                <a:gd name="T106" fmla="*/ 1670 w 1859"/>
                <a:gd name="T107" fmla="*/ 750 h 1129"/>
                <a:gd name="T108" fmla="*/ 1663 w 1859"/>
                <a:gd name="T109" fmla="*/ 810 h 1129"/>
                <a:gd name="T110" fmla="*/ 1705 w 1859"/>
                <a:gd name="T111" fmla="*/ 838 h 1129"/>
                <a:gd name="T112" fmla="*/ 1705 w 1859"/>
                <a:gd name="T113" fmla="*/ 914 h 1129"/>
                <a:gd name="T114" fmla="*/ 1663 w 1859"/>
                <a:gd name="T115" fmla="*/ 973 h 1129"/>
                <a:gd name="T116" fmla="*/ 1549 w 1859"/>
                <a:gd name="T117" fmla="*/ 1027 h 1129"/>
                <a:gd name="T118" fmla="*/ 1462 w 1859"/>
                <a:gd name="T119" fmla="*/ 916 h 1129"/>
                <a:gd name="T120" fmla="*/ 1098 w 1859"/>
                <a:gd name="T121" fmla="*/ 859 h 1129"/>
                <a:gd name="T122" fmla="*/ 989 w 1859"/>
                <a:gd name="T123" fmla="*/ 1006 h 1129"/>
                <a:gd name="T124" fmla="*/ 1019 w 1859"/>
                <a:gd name="T125" fmla="*/ 1122 h 1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59" h="1129">
                  <a:moveTo>
                    <a:pt x="1019" y="1122"/>
                  </a:moveTo>
                  <a:lnTo>
                    <a:pt x="1019" y="1127"/>
                  </a:lnTo>
                  <a:lnTo>
                    <a:pt x="1017" y="1129"/>
                  </a:lnTo>
                  <a:lnTo>
                    <a:pt x="1003" y="1127"/>
                  </a:lnTo>
                  <a:lnTo>
                    <a:pt x="996" y="1127"/>
                  </a:lnTo>
                  <a:lnTo>
                    <a:pt x="989" y="1122"/>
                  </a:lnTo>
                  <a:lnTo>
                    <a:pt x="975" y="1115"/>
                  </a:lnTo>
                  <a:lnTo>
                    <a:pt x="963" y="1113"/>
                  </a:lnTo>
                  <a:lnTo>
                    <a:pt x="946" y="1106"/>
                  </a:lnTo>
                  <a:lnTo>
                    <a:pt x="927" y="1094"/>
                  </a:lnTo>
                  <a:lnTo>
                    <a:pt x="911" y="1091"/>
                  </a:lnTo>
                  <a:lnTo>
                    <a:pt x="885" y="1084"/>
                  </a:lnTo>
                  <a:lnTo>
                    <a:pt x="868" y="1072"/>
                  </a:lnTo>
                  <a:lnTo>
                    <a:pt x="863" y="1070"/>
                  </a:lnTo>
                  <a:lnTo>
                    <a:pt x="861" y="1070"/>
                  </a:lnTo>
                  <a:lnTo>
                    <a:pt x="856" y="1070"/>
                  </a:lnTo>
                  <a:lnTo>
                    <a:pt x="847" y="1065"/>
                  </a:lnTo>
                  <a:lnTo>
                    <a:pt x="830" y="1063"/>
                  </a:lnTo>
                  <a:lnTo>
                    <a:pt x="814" y="1063"/>
                  </a:lnTo>
                  <a:lnTo>
                    <a:pt x="802" y="1058"/>
                  </a:lnTo>
                  <a:lnTo>
                    <a:pt x="785" y="1051"/>
                  </a:lnTo>
                  <a:lnTo>
                    <a:pt x="764" y="1042"/>
                  </a:lnTo>
                  <a:lnTo>
                    <a:pt x="731" y="1020"/>
                  </a:lnTo>
                  <a:lnTo>
                    <a:pt x="717" y="1008"/>
                  </a:lnTo>
                  <a:lnTo>
                    <a:pt x="688" y="999"/>
                  </a:lnTo>
                  <a:lnTo>
                    <a:pt x="672" y="987"/>
                  </a:lnTo>
                  <a:lnTo>
                    <a:pt x="650" y="980"/>
                  </a:lnTo>
                  <a:lnTo>
                    <a:pt x="646" y="978"/>
                  </a:lnTo>
                  <a:lnTo>
                    <a:pt x="624" y="978"/>
                  </a:lnTo>
                  <a:lnTo>
                    <a:pt x="608" y="973"/>
                  </a:lnTo>
                  <a:lnTo>
                    <a:pt x="587" y="971"/>
                  </a:lnTo>
                  <a:lnTo>
                    <a:pt x="572" y="966"/>
                  </a:lnTo>
                  <a:lnTo>
                    <a:pt x="558" y="964"/>
                  </a:lnTo>
                  <a:lnTo>
                    <a:pt x="530" y="959"/>
                  </a:lnTo>
                  <a:lnTo>
                    <a:pt x="516" y="959"/>
                  </a:lnTo>
                  <a:lnTo>
                    <a:pt x="516" y="956"/>
                  </a:lnTo>
                  <a:lnTo>
                    <a:pt x="504" y="956"/>
                  </a:lnTo>
                  <a:lnTo>
                    <a:pt x="480" y="949"/>
                  </a:lnTo>
                  <a:lnTo>
                    <a:pt x="447" y="942"/>
                  </a:lnTo>
                  <a:lnTo>
                    <a:pt x="423" y="937"/>
                  </a:lnTo>
                  <a:lnTo>
                    <a:pt x="395" y="935"/>
                  </a:lnTo>
                  <a:lnTo>
                    <a:pt x="360" y="935"/>
                  </a:lnTo>
                  <a:lnTo>
                    <a:pt x="355" y="937"/>
                  </a:lnTo>
                  <a:lnTo>
                    <a:pt x="345" y="937"/>
                  </a:lnTo>
                  <a:lnTo>
                    <a:pt x="326" y="937"/>
                  </a:lnTo>
                  <a:lnTo>
                    <a:pt x="319" y="937"/>
                  </a:lnTo>
                  <a:lnTo>
                    <a:pt x="258" y="949"/>
                  </a:lnTo>
                  <a:lnTo>
                    <a:pt x="220" y="956"/>
                  </a:lnTo>
                  <a:lnTo>
                    <a:pt x="180" y="973"/>
                  </a:lnTo>
                  <a:lnTo>
                    <a:pt x="128" y="994"/>
                  </a:lnTo>
                  <a:lnTo>
                    <a:pt x="95" y="1008"/>
                  </a:lnTo>
                  <a:lnTo>
                    <a:pt x="71" y="1020"/>
                  </a:lnTo>
                  <a:lnTo>
                    <a:pt x="50" y="1035"/>
                  </a:lnTo>
                  <a:lnTo>
                    <a:pt x="31" y="1044"/>
                  </a:lnTo>
                  <a:lnTo>
                    <a:pt x="24" y="1051"/>
                  </a:lnTo>
                  <a:lnTo>
                    <a:pt x="21" y="1051"/>
                  </a:lnTo>
                  <a:lnTo>
                    <a:pt x="21" y="1044"/>
                  </a:lnTo>
                  <a:lnTo>
                    <a:pt x="17" y="1037"/>
                  </a:lnTo>
                  <a:lnTo>
                    <a:pt x="14" y="1035"/>
                  </a:lnTo>
                  <a:lnTo>
                    <a:pt x="14" y="1023"/>
                  </a:lnTo>
                  <a:lnTo>
                    <a:pt x="17" y="1016"/>
                  </a:lnTo>
                  <a:lnTo>
                    <a:pt x="21" y="1008"/>
                  </a:lnTo>
                  <a:lnTo>
                    <a:pt x="21" y="994"/>
                  </a:lnTo>
                  <a:lnTo>
                    <a:pt x="31" y="978"/>
                  </a:lnTo>
                  <a:lnTo>
                    <a:pt x="31" y="966"/>
                  </a:lnTo>
                  <a:lnTo>
                    <a:pt x="28" y="956"/>
                  </a:lnTo>
                  <a:lnTo>
                    <a:pt x="28" y="949"/>
                  </a:lnTo>
                  <a:lnTo>
                    <a:pt x="31" y="935"/>
                  </a:lnTo>
                  <a:lnTo>
                    <a:pt x="38" y="914"/>
                  </a:lnTo>
                  <a:lnTo>
                    <a:pt x="38" y="902"/>
                  </a:lnTo>
                  <a:lnTo>
                    <a:pt x="35" y="888"/>
                  </a:lnTo>
                  <a:lnTo>
                    <a:pt x="45" y="864"/>
                  </a:lnTo>
                  <a:lnTo>
                    <a:pt x="50" y="852"/>
                  </a:lnTo>
                  <a:lnTo>
                    <a:pt x="45" y="843"/>
                  </a:lnTo>
                  <a:lnTo>
                    <a:pt x="43" y="831"/>
                  </a:lnTo>
                  <a:lnTo>
                    <a:pt x="31" y="821"/>
                  </a:lnTo>
                  <a:lnTo>
                    <a:pt x="28" y="814"/>
                  </a:lnTo>
                  <a:lnTo>
                    <a:pt x="24" y="800"/>
                  </a:lnTo>
                  <a:lnTo>
                    <a:pt x="21" y="786"/>
                  </a:lnTo>
                  <a:lnTo>
                    <a:pt x="17" y="779"/>
                  </a:lnTo>
                  <a:lnTo>
                    <a:pt x="14" y="772"/>
                  </a:lnTo>
                  <a:lnTo>
                    <a:pt x="7" y="767"/>
                  </a:lnTo>
                  <a:lnTo>
                    <a:pt x="0" y="760"/>
                  </a:lnTo>
                  <a:lnTo>
                    <a:pt x="0" y="753"/>
                  </a:lnTo>
                  <a:lnTo>
                    <a:pt x="7" y="746"/>
                  </a:lnTo>
                  <a:lnTo>
                    <a:pt x="14" y="729"/>
                  </a:lnTo>
                  <a:lnTo>
                    <a:pt x="17" y="722"/>
                  </a:lnTo>
                  <a:lnTo>
                    <a:pt x="17" y="710"/>
                  </a:lnTo>
                  <a:lnTo>
                    <a:pt x="24" y="696"/>
                  </a:lnTo>
                  <a:lnTo>
                    <a:pt x="35" y="651"/>
                  </a:lnTo>
                  <a:lnTo>
                    <a:pt x="38" y="651"/>
                  </a:lnTo>
                  <a:lnTo>
                    <a:pt x="64" y="651"/>
                  </a:lnTo>
                  <a:lnTo>
                    <a:pt x="85" y="646"/>
                  </a:lnTo>
                  <a:lnTo>
                    <a:pt x="106" y="646"/>
                  </a:lnTo>
                  <a:lnTo>
                    <a:pt x="128" y="646"/>
                  </a:lnTo>
                  <a:lnTo>
                    <a:pt x="158" y="639"/>
                  </a:lnTo>
                  <a:lnTo>
                    <a:pt x="192" y="637"/>
                  </a:lnTo>
                  <a:lnTo>
                    <a:pt x="234" y="630"/>
                  </a:lnTo>
                  <a:lnTo>
                    <a:pt x="263" y="623"/>
                  </a:lnTo>
                  <a:lnTo>
                    <a:pt x="284" y="616"/>
                  </a:lnTo>
                  <a:lnTo>
                    <a:pt x="300" y="604"/>
                  </a:lnTo>
                  <a:lnTo>
                    <a:pt x="315" y="589"/>
                  </a:lnTo>
                  <a:lnTo>
                    <a:pt x="333" y="575"/>
                  </a:lnTo>
                  <a:lnTo>
                    <a:pt x="352" y="559"/>
                  </a:lnTo>
                  <a:lnTo>
                    <a:pt x="376" y="533"/>
                  </a:lnTo>
                  <a:lnTo>
                    <a:pt x="388" y="518"/>
                  </a:lnTo>
                  <a:lnTo>
                    <a:pt x="388" y="516"/>
                  </a:lnTo>
                  <a:lnTo>
                    <a:pt x="395" y="509"/>
                  </a:lnTo>
                  <a:lnTo>
                    <a:pt x="419" y="459"/>
                  </a:lnTo>
                  <a:lnTo>
                    <a:pt x="438" y="426"/>
                  </a:lnTo>
                  <a:lnTo>
                    <a:pt x="454" y="391"/>
                  </a:lnTo>
                  <a:lnTo>
                    <a:pt x="459" y="376"/>
                  </a:lnTo>
                  <a:lnTo>
                    <a:pt x="454" y="331"/>
                  </a:lnTo>
                  <a:lnTo>
                    <a:pt x="452" y="189"/>
                  </a:lnTo>
                  <a:lnTo>
                    <a:pt x="461" y="168"/>
                  </a:lnTo>
                  <a:lnTo>
                    <a:pt x="509" y="69"/>
                  </a:lnTo>
                  <a:lnTo>
                    <a:pt x="551" y="50"/>
                  </a:lnTo>
                  <a:lnTo>
                    <a:pt x="561" y="57"/>
                  </a:lnTo>
                  <a:lnTo>
                    <a:pt x="565" y="62"/>
                  </a:lnTo>
                  <a:lnTo>
                    <a:pt x="568" y="69"/>
                  </a:lnTo>
                  <a:lnTo>
                    <a:pt x="575" y="76"/>
                  </a:lnTo>
                  <a:lnTo>
                    <a:pt x="579" y="76"/>
                  </a:lnTo>
                  <a:lnTo>
                    <a:pt x="589" y="83"/>
                  </a:lnTo>
                  <a:lnTo>
                    <a:pt x="594" y="90"/>
                  </a:lnTo>
                  <a:lnTo>
                    <a:pt x="601" y="92"/>
                  </a:lnTo>
                  <a:lnTo>
                    <a:pt x="603" y="92"/>
                  </a:lnTo>
                  <a:lnTo>
                    <a:pt x="610" y="92"/>
                  </a:lnTo>
                  <a:lnTo>
                    <a:pt x="615" y="92"/>
                  </a:lnTo>
                  <a:lnTo>
                    <a:pt x="617" y="90"/>
                  </a:lnTo>
                  <a:lnTo>
                    <a:pt x="622" y="78"/>
                  </a:lnTo>
                  <a:lnTo>
                    <a:pt x="624" y="76"/>
                  </a:lnTo>
                  <a:lnTo>
                    <a:pt x="629" y="69"/>
                  </a:lnTo>
                  <a:lnTo>
                    <a:pt x="632" y="64"/>
                  </a:lnTo>
                  <a:lnTo>
                    <a:pt x="632" y="62"/>
                  </a:lnTo>
                  <a:lnTo>
                    <a:pt x="636" y="57"/>
                  </a:lnTo>
                  <a:lnTo>
                    <a:pt x="639" y="54"/>
                  </a:lnTo>
                  <a:lnTo>
                    <a:pt x="643" y="47"/>
                  </a:lnTo>
                  <a:lnTo>
                    <a:pt x="653" y="33"/>
                  </a:lnTo>
                  <a:lnTo>
                    <a:pt x="653" y="28"/>
                  </a:lnTo>
                  <a:lnTo>
                    <a:pt x="658" y="26"/>
                  </a:lnTo>
                  <a:lnTo>
                    <a:pt x="660" y="21"/>
                  </a:lnTo>
                  <a:lnTo>
                    <a:pt x="667" y="12"/>
                  </a:lnTo>
                  <a:lnTo>
                    <a:pt x="672" y="7"/>
                  </a:lnTo>
                  <a:lnTo>
                    <a:pt x="679" y="0"/>
                  </a:lnTo>
                  <a:lnTo>
                    <a:pt x="681" y="0"/>
                  </a:lnTo>
                  <a:lnTo>
                    <a:pt x="693" y="0"/>
                  </a:lnTo>
                  <a:lnTo>
                    <a:pt x="700" y="5"/>
                  </a:lnTo>
                  <a:lnTo>
                    <a:pt x="724" y="21"/>
                  </a:lnTo>
                  <a:lnTo>
                    <a:pt x="729" y="26"/>
                  </a:lnTo>
                  <a:lnTo>
                    <a:pt x="731" y="28"/>
                  </a:lnTo>
                  <a:lnTo>
                    <a:pt x="736" y="33"/>
                  </a:lnTo>
                  <a:lnTo>
                    <a:pt x="738" y="43"/>
                  </a:lnTo>
                  <a:lnTo>
                    <a:pt x="736" y="50"/>
                  </a:lnTo>
                  <a:lnTo>
                    <a:pt x="736" y="54"/>
                  </a:lnTo>
                  <a:lnTo>
                    <a:pt x="736" y="57"/>
                  </a:lnTo>
                  <a:lnTo>
                    <a:pt x="736" y="62"/>
                  </a:lnTo>
                  <a:lnTo>
                    <a:pt x="738" y="69"/>
                  </a:lnTo>
                  <a:lnTo>
                    <a:pt x="743" y="69"/>
                  </a:lnTo>
                  <a:lnTo>
                    <a:pt x="745" y="76"/>
                  </a:lnTo>
                  <a:lnTo>
                    <a:pt x="752" y="76"/>
                  </a:lnTo>
                  <a:lnTo>
                    <a:pt x="752" y="78"/>
                  </a:lnTo>
                  <a:lnTo>
                    <a:pt x="757" y="78"/>
                  </a:lnTo>
                  <a:lnTo>
                    <a:pt x="764" y="85"/>
                  </a:lnTo>
                  <a:lnTo>
                    <a:pt x="766" y="85"/>
                  </a:lnTo>
                  <a:lnTo>
                    <a:pt x="778" y="90"/>
                  </a:lnTo>
                  <a:lnTo>
                    <a:pt x="781" y="90"/>
                  </a:lnTo>
                  <a:lnTo>
                    <a:pt x="788" y="99"/>
                  </a:lnTo>
                  <a:lnTo>
                    <a:pt x="788" y="104"/>
                  </a:lnTo>
                  <a:lnTo>
                    <a:pt x="792" y="111"/>
                  </a:lnTo>
                  <a:lnTo>
                    <a:pt x="795" y="114"/>
                  </a:lnTo>
                  <a:lnTo>
                    <a:pt x="799" y="121"/>
                  </a:lnTo>
                  <a:lnTo>
                    <a:pt x="802" y="128"/>
                  </a:lnTo>
                  <a:lnTo>
                    <a:pt x="802" y="133"/>
                  </a:lnTo>
                  <a:lnTo>
                    <a:pt x="807" y="142"/>
                  </a:lnTo>
                  <a:lnTo>
                    <a:pt x="809" y="156"/>
                  </a:lnTo>
                  <a:lnTo>
                    <a:pt x="807" y="161"/>
                  </a:lnTo>
                  <a:lnTo>
                    <a:pt x="807" y="163"/>
                  </a:lnTo>
                  <a:lnTo>
                    <a:pt x="807" y="168"/>
                  </a:lnTo>
                  <a:lnTo>
                    <a:pt x="807" y="175"/>
                  </a:lnTo>
                  <a:lnTo>
                    <a:pt x="807" y="192"/>
                  </a:lnTo>
                  <a:lnTo>
                    <a:pt x="807" y="199"/>
                  </a:lnTo>
                  <a:lnTo>
                    <a:pt x="807" y="213"/>
                  </a:lnTo>
                  <a:lnTo>
                    <a:pt x="807" y="220"/>
                  </a:lnTo>
                  <a:lnTo>
                    <a:pt x="807" y="227"/>
                  </a:lnTo>
                  <a:lnTo>
                    <a:pt x="807" y="234"/>
                  </a:lnTo>
                  <a:lnTo>
                    <a:pt x="809" y="241"/>
                  </a:lnTo>
                  <a:lnTo>
                    <a:pt x="823" y="246"/>
                  </a:lnTo>
                  <a:lnTo>
                    <a:pt x="830" y="241"/>
                  </a:lnTo>
                  <a:lnTo>
                    <a:pt x="835" y="241"/>
                  </a:lnTo>
                  <a:lnTo>
                    <a:pt x="837" y="239"/>
                  </a:lnTo>
                  <a:lnTo>
                    <a:pt x="847" y="234"/>
                  </a:lnTo>
                  <a:lnTo>
                    <a:pt x="849" y="232"/>
                  </a:lnTo>
                  <a:lnTo>
                    <a:pt x="856" y="225"/>
                  </a:lnTo>
                  <a:lnTo>
                    <a:pt x="863" y="218"/>
                  </a:lnTo>
                  <a:lnTo>
                    <a:pt x="868" y="218"/>
                  </a:lnTo>
                  <a:lnTo>
                    <a:pt x="875" y="206"/>
                  </a:lnTo>
                  <a:lnTo>
                    <a:pt x="878" y="204"/>
                  </a:lnTo>
                  <a:lnTo>
                    <a:pt x="885" y="196"/>
                  </a:lnTo>
                  <a:lnTo>
                    <a:pt x="892" y="192"/>
                  </a:lnTo>
                  <a:lnTo>
                    <a:pt x="896" y="185"/>
                  </a:lnTo>
                  <a:lnTo>
                    <a:pt x="904" y="182"/>
                  </a:lnTo>
                  <a:lnTo>
                    <a:pt x="904" y="178"/>
                  </a:lnTo>
                  <a:lnTo>
                    <a:pt x="904" y="175"/>
                  </a:lnTo>
                  <a:lnTo>
                    <a:pt x="906" y="170"/>
                  </a:lnTo>
                  <a:lnTo>
                    <a:pt x="911" y="163"/>
                  </a:lnTo>
                  <a:lnTo>
                    <a:pt x="913" y="156"/>
                  </a:lnTo>
                  <a:lnTo>
                    <a:pt x="913" y="154"/>
                  </a:lnTo>
                  <a:lnTo>
                    <a:pt x="911" y="154"/>
                  </a:lnTo>
                  <a:lnTo>
                    <a:pt x="911" y="147"/>
                  </a:lnTo>
                  <a:lnTo>
                    <a:pt x="920" y="142"/>
                  </a:lnTo>
                  <a:lnTo>
                    <a:pt x="932" y="142"/>
                  </a:lnTo>
                  <a:lnTo>
                    <a:pt x="934" y="142"/>
                  </a:lnTo>
                  <a:lnTo>
                    <a:pt x="946" y="142"/>
                  </a:lnTo>
                  <a:lnTo>
                    <a:pt x="948" y="147"/>
                  </a:lnTo>
                  <a:lnTo>
                    <a:pt x="953" y="147"/>
                  </a:lnTo>
                  <a:lnTo>
                    <a:pt x="956" y="149"/>
                  </a:lnTo>
                  <a:lnTo>
                    <a:pt x="963" y="154"/>
                  </a:lnTo>
                  <a:lnTo>
                    <a:pt x="967" y="156"/>
                  </a:lnTo>
                  <a:lnTo>
                    <a:pt x="970" y="156"/>
                  </a:lnTo>
                  <a:lnTo>
                    <a:pt x="977" y="156"/>
                  </a:lnTo>
                  <a:lnTo>
                    <a:pt x="984" y="156"/>
                  </a:lnTo>
                  <a:lnTo>
                    <a:pt x="998" y="156"/>
                  </a:lnTo>
                  <a:lnTo>
                    <a:pt x="1005" y="156"/>
                  </a:lnTo>
                  <a:lnTo>
                    <a:pt x="1005" y="163"/>
                  </a:lnTo>
                  <a:lnTo>
                    <a:pt x="1010" y="168"/>
                  </a:lnTo>
                  <a:lnTo>
                    <a:pt x="1012" y="170"/>
                  </a:lnTo>
                  <a:lnTo>
                    <a:pt x="1024" y="178"/>
                  </a:lnTo>
                  <a:lnTo>
                    <a:pt x="1027" y="182"/>
                  </a:lnTo>
                  <a:lnTo>
                    <a:pt x="1031" y="185"/>
                  </a:lnTo>
                  <a:lnTo>
                    <a:pt x="1034" y="192"/>
                  </a:lnTo>
                  <a:lnTo>
                    <a:pt x="1038" y="196"/>
                  </a:lnTo>
                  <a:lnTo>
                    <a:pt x="1041" y="199"/>
                  </a:lnTo>
                  <a:lnTo>
                    <a:pt x="1045" y="199"/>
                  </a:lnTo>
                  <a:lnTo>
                    <a:pt x="1053" y="211"/>
                  </a:lnTo>
                  <a:lnTo>
                    <a:pt x="1055" y="218"/>
                  </a:lnTo>
                  <a:lnTo>
                    <a:pt x="1060" y="220"/>
                  </a:lnTo>
                  <a:lnTo>
                    <a:pt x="1062" y="225"/>
                  </a:lnTo>
                  <a:lnTo>
                    <a:pt x="1062" y="227"/>
                  </a:lnTo>
                  <a:lnTo>
                    <a:pt x="1067" y="232"/>
                  </a:lnTo>
                  <a:lnTo>
                    <a:pt x="1067" y="239"/>
                  </a:lnTo>
                  <a:lnTo>
                    <a:pt x="1067" y="241"/>
                  </a:lnTo>
                  <a:lnTo>
                    <a:pt x="1074" y="249"/>
                  </a:lnTo>
                  <a:lnTo>
                    <a:pt x="1076" y="253"/>
                  </a:lnTo>
                  <a:lnTo>
                    <a:pt x="1076" y="263"/>
                  </a:lnTo>
                  <a:lnTo>
                    <a:pt x="1081" y="270"/>
                  </a:lnTo>
                  <a:lnTo>
                    <a:pt x="1083" y="277"/>
                  </a:lnTo>
                  <a:lnTo>
                    <a:pt x="1088" y="277"/>
                  </a:lnTo>
                  <a:lnTo>
                    <a:pt x="1090" y="277"/>
                  </a:lnTo>
                  <a:lnTo>
                    <a:pt x="1098" y="277"/>
                  </a:lnTo>
                  <a:lnTo>
                    <a:pt x="1105" y="275"/>
                  </a:lnTo>
                  <a:lnTo>
                    <a:pt x="1109" y="270"/>
                  </a:lnTo>
                  <a:lnTo>
                    <a:pt x="1116" y="268"/>
                  </a:lnTo>
                  <a:lnTo>
                    <a:pt x="1119" y="263"/>
                  </a:lnTo>
                  <a:lnTo>
                    <a:pt x="1124" y="260"/>
                  </a:lnTo>
                  <a:lnTo>
                    <a:pt x="1124" y="253"/>
                  </a:lnTo>
                  <a:lnTo>
                    <a:pt x="1126" y="249"/>
                  </a:lnTo>
                  <a:lnTo>
                    <a:pt x="1126" y="241"/>
                  </a:lnTo>
                  <a:lnTo>
                    <a:pt x="1126" y="234"/>
                  </a:lnTo>
                  <a:lnTo>
                    <a:pt x="1131" y="234"/>
                  </a:lnTo>
                  <a:lnTo>
                    <a:pt x="1133" y="227"/>
                  </a:lnTo>
                  <a:lnTo>
                    <a:pt x="1138" y="227"/>
                  </a:lnTo>
                  <a:lnTo>
                    <a:pt x="1140" y="220"/>
                  </a:lnTo>
                  <a:lnTo>
                    <a:pt x="1147" y="213"/>
                  </a:lnTo>
                  <a:lnTo>
                    <a:pt x="1154" y="211"/>
                  </a:lnTo>
                  <a:lnTo>
                    <a:pt x="1159" y="206"/>
                  </a:lnTo>
                  <a:lnTo>
                    <a:pt x="1161" y="204"/>
                  </a:lnTo>
                  <a:lnTo>
                    <a:pt x="1166" y="199"/>
                  </a:lnTo>
                  <a:lnTo>
                    <a:pt x="1166" y="196"/>
                  </a:lnTo>
                  <a:lnTo>
                    <a:pt x="1168" y="192"/>
                  </a:lnTo>
                  <a:lnTo>
                    <a:pt x="1173" y="185"/>
                  </a:lnTo>
                  <a:lnTo>
                    <a:pt x="1176" y="178"/>
                  </a:lnTo>
                  <a:lnTo>
                    <a:pt x="1180" y="170"/>
                  </a:lnTo>
                  <a:lnTo>
                    <a:pt x="1183" y="163"/>
                  </a:lnTo>
                  <a:lnTo>
                    <a:pt x="1183" y="161"/>
                  </a:lnTo>
                  <a:lnTo>
                    <a:pt x="1187" y="154"/>
                  </a:lnTo>
                  <a:lnTo>
                    <a:pt x="1190" y="149"/>
                  </a:lnTo>
                  <a:lnTo>
                    <a:pt x="1190" y="142"/>
                  </a:lnTo>
                  <a:lnTo>
                    <a:pt x="1190" y="135"/>
                  </a:lnTo>
                  <a:lnTo>
                    <a:pt x="1195" y="142"/>
                  </a:lnTo>
                  <a:lnTo>
                    <a:pt x="1195" y="147"/>
                  </a:lnTo>
                  <a:lnTo>
                    <a:pt x="1197" y="147"/>
                  </a:lnTo>
                  <a:lnTo>
                    <a:pt x="1202" y="147"/>
                  </a:lnTo>
                  <a:lnTo>
                    <a:pt x="1204" y="149"/>
                  </a:lnTo>
                  <a:lnTo>
                    <a:pt x="1209" y="149"/>
                  </a:lnTo>
                  <a:lnTo>
                    <a:pt x="1211" y="149"/>
                  </a:lnTo>
                  <a:lnTo>
                    <a:pt x="1216" y="149"/>
                  </a:lnTo>
                  <a:lnTo>
                    <a:pt x="1218" y="149"/>
                  </a:lnTo>
                  <a:lnTo>
                    <a:pt x="1225" y="149"/>
                  </a:lnTo>
                  <a:lnTo>
                    <a:pt x="1230" y="149"/>
                  </a:lnTo>
                  <a:lnTo>
                    <a:pt x="1237" y="149"/>
                  </a:lnTo>
                  <a:lnTo>
                    <a:pt x="1244" y="154"/>
                  </a:lnTo>
                  <a:lnTo>
                    <a:pt x="1247" y="154"/>
                  </a:lnTo>
                  <a:lnTo>
                    <a:pt x="1251" y="154"/>
                  </a:lnTo>
                  <a:lnTo>
                    <a:pt x="1254" y="156"/>
                  </a:lnTo>
                  <a:lnTo>
                    <a:pt x="1258" y="161"/>
                  </a:lnTo>
                  <a:lnTo>
                    <a:pt x="1261" y="163"/>
                  </a:lnTo>
                  <a:lnTo>
                    <a:pt x="1265" y="163"/>
                  </a:lnTo>
                  <a:lnTo>
                    <a:pt x="1265" y="170"/>
                  </a:lnTo>
                  <a:lnTo>
                    <a:pt x="1265" y="175"/>
                  </a:lnTo>
                  <a:lnTo>
                    <a:pt x="1268" y="178"/>
                  </a:lnTo>
                  <a:lnTo>
                    <a:pt x="1265" y="185"/>
                  </a:lnTo>
                  <a:lnTo>
                    <a:pt x="1265" y="189"/>
                  </a:lnTo>
                  <a:lnTo>
                    <a:pt x="1261" y="196"/>
                  </a:lnTo>
                  <a:lnTo>
                    <a:pt x="1261" y="199"/>
                  </a:lnTo>
                  <a:lnTo>
                    <a:pt x="1261" y="206"/>
                  </a:lnTo>
                  <a:lnTo>
                    <a:pt x="1265" y="206"/>
                  </a:lnTo>
                  <a:lnTo>
                    <a:pt x="1268" y="211"/>
                  </a:lnTo>
                  <a:lnTo>
                    <a:pt x="1268" y="213"/>
                  </a:lnTo>
                  <a:lnTo>
                    <a:pt x="1273" y="213"/>
                  </a:lnTo>
                  <a:lnTo>
                    <a:pt x="1275" y="218"/>
                  </a:lnTo>
                  <a:lnTo>
                    <a:pt x="1280" y="220"/>
                  </a:lnTo>
                  <a:lnTo>
                    <a:pt x="1282" y="220"/>
                  </a:lnTo>
                  <a:lnTo>
                    <a:pt x="1287" y="227"/>
                  </a:lnTo>
                  <a:lnTo>
                    <a:pt x="1289" y="227"/>
                  </a:lnTo>
                  <a:lnTo>
                    <a:pt x="1287" y="232"/>
                  </a:lnTo>
                  <a:lnTo>
                    <a:pt x="1287" y="234"/>
                  </a:lnTo>
                  <a:lnTo>
                    <a:pt x="1282" y="239"/>
                  </a:lnTo>
                  <a:lnTo>
                    <a:pt x="1282" y="241"/>
                  </a:lnTo>
                  <a:lnTo>
                    <a:pt x="1282" y="246"/>
                  </a:lnTo>
                  <a:lnTo>
                    <a:pt x="1282" y="249"/>
                  </a:lnTo>
                  <a:lnTo>
                    <a:pt x="1287" y="253"/>
                  </a:lnTo>
                  <a:lnTo>
                    <a:pt x="1287" y="256"/>
                  </a:lnTo>
                  <a:lnTo>
                    <a:pt x="1294" y="256"/>
                  </a:lnTo>
                  <a:lnTo>
                    <a:pt x="1296" y="256"/>
                  </a:lnTo>
                  <a:lnTo>
                    <a:pt x="1303" y="256"/>
                  </a:lnTo>
                  <a:lnTo>
                    <a:pt x="1315" y="256"/>
                  </a:lnTo>
                  <a:lnTo>
                    <a:pt x="1318" y="256"/>
                  </a:lnTo>
                  <a:lnTo>
                    <a:pt x="1325" y="256"/>
                  </a:lnTo>
                  <a:lnTo>
                    <a:pt x="1332" y="260"/>
                  </a:lnTo>
                  <a:lnTo>
                    <a:pt x="1336" y="260"/>
                  </a:lnTo>
                  <a:lnTo>
                    <a:pt x="1339" y="260"/>
                  </a:lnTo>
                  <a:lnTo>
                    <a:pt x="1348" y="263"/>
                  </a:lnTo>
                  <a:lnTo>
                    <a:pt x="1351" y="263"/>
                  </a:lnTo>
                  <a:lnTo>
                    <a:pt x="1355" y="263"/>
                  </a:lnTo>
                  <a:lnTo>
                    <a:pt x="1358" y="263"/>
                  </a:lnTo>
                  <a:lnTo>
                    <a:pt x="1365" y="263"/>
                  </a:lnTo>
                  <a:lnTo>
                    <a:pt x="1370" y="268"/>
                  </a:lnTo>
                  <a:lnTo>
                    <a:pt x="1377" y="268"/>
                  </a:lnTo>
                  <a:lnTo>
                    <a:pt x="1379" y="268"/>
                  </a:lnTo>
                  <a:lnTo>
                    <a:pt x="1391" y="268"/>
                  </a:lnTo>
                  <a:lnTo>
                    <a:pt x="1393" y="268"/>
                  </a:lnTo>
                  <a:lnTo>
                    <a:pt x="1398" y="268"/>
                  </a:lnTo>
                  <a:lnTo>
                    <a:pt x="1400" y="268"/>
                  </a:lnTo>
                  <a:lnTo>
                    <a:pt x="1405" y="268"/>
                  </a:lnTo>
                  <a:lnTo>
                    <a:pt x="1407" y="268"/>
                  </a:lnTo>
                  <a:lnTo>
                    <a:pt x="1412" y="268"/>
                  </a:lnTo>
                  <a:lnTo>
                    <a:pt x="1414" y="268"/>
                  </a:lnTo>
                  <a:lnTo>
                    <a:pt x="1422" y="268"/>
                  </a:lnTo>
                  <a:lnTo>
                    <a:pt x="1426" y="268"/>
                  </a:lnTo>
                  <a:lnTo>
                    <a:pt x="1426" y="263"/>
                  </a:lnTo>
                  <a:lnTo>
                    <a:pt x="1429" y="263"/>
                  </a:lnTo>
                  <a:lnTo>
                    <a:pt x="1433" y="263"/>
                  </a:lnTo>
                  <a:lnTo>
                    <a:pt x="1436" y="263"/>
                  </a:lnTo>
                  <a:lnTo>
                    <a:pt x="1441" y="263"/>
                  </a:lnTo>
                  <a:lnTo>
                    <a:pt x="1443" y="263"/>
                  </a:lnTo>
                  <a:lnTo>
                    <a:pt x="1443" y="260"/>
                  </a:lnTo>
                  <a:lnTo>
                    <a:pt x="1448" y="260"/>
                  </a:lnTo>
                  <a:lnTo>
                    <a:pt x="1455" y="260"/>
                  </a:lnTo>
                  <a:lnTo>
                    <a:pt x="1457" y="260"/>
                  </a:lnTo>
                  <a:lnTo>
                    <a:pt x="1462" y="260"/>
                  </a:lnTo>
                  <a:lnTo>
                    <a:pt x="1464" y="260"/>
                  </a:lnTo>
                  <a:lnTo>
                    <a:pt x="1469" y="263"/>
                  </a:lnTo>
                  <a:lnTo>
                    <a:pt x="1471" y="268"/>
                  </a:lnTo>
                  <a:lnTo>
                    <a:pt x="1476" y="275"/>
                  </a:lnTo>
                  <a:lnTo>
                    <a:pt x="1476" y="282"/>
                  </a:lnTo>
                  <a:lnTo>
                    <a:pt x="1476" y="284"/>
                  </a:lnTo>
                  <a:lnTo>
                    <a:pt x="1476" y="289"/>
                  </a:lnTo>
                  <a:lnTo>
                    <a:pt x="1476" y="291"/>
                  </a:lnTo>
                  <a:lnTo>
                    <a:pt x="1476" y="303"/>
                  </a:lnTo>
                  <a:lnTo>
                    <a:pt x="1476" y="305"/>
                  </a:lnTo>
                  <a:lnTo>
                    <a:pt x="1478" y="310"/>
                  </a:lnTo>
                  <a:lnTo>
                    <a:pt x="1478" y="317"/>
                  </a:lnTo>
                  <a:lnTo>
                    <a:pt x="1476" y="320"/>
                  </a:lnTo>
                  <a:lnTo>
                    <a:pt x="1471" y="320"/>
                  </a:lnTo>
                  <a:lnTo>
                    <a:pt x="1464" y="327"/>
                  </a:lnTo>
                  <a:lnTo>
                    <a:pt x="1462" y="331"/>
                  </a:lnTo>
                  <a:lnTo>
                    <a:pt x="1457" y="334"/>
                  </a:lnTo>
                  <a:lnTo>
                    <a:pt x="1457" y="339"/>
                  </a:lnTo>
                  <a:lnTo>
                    <a:pt x="1457" y="341"/>
                  </a:lnTo>
                  <a:lnTo>
                    <a:pt x="1455" y="346"/>
                  </a:lnTo>
                  <a:lnTo>
                    <a:pt x="1450" y="353"/>
                  </a:lnTo>
                  <a:lnTo>
                    <a:pt x="1448" y="360"/>
                  </a:lnTo>
                  <a:lnTo>
                    <a:pt x="1448" y="362"/>
                  </a:lnTo>
                  <a:lnTo>
                    <a:pt x="1443" y="367"/>
                  </a:lnTo>
                  <a:lnTo>
                    <a:pt x="1443" y="369"/>
                  </a:lnTo>
                  <a:lnTo>
                    <a:pt x="1441" y="374"/>
                  </a:lnTo>
                  <a:lnTo>
                    <a:pt x="1441" y="376"/>
                  </a:lnTo>
                  <a:lnTo>
                    <a:pt x="1436" y="381"/>
                  </a:lnTo>
                  <a:lnTo>
                    <a:pt x="1429" y="381"/>
                  </a:lnTo>
                  <a:lnTo>
                    <a:pt x="1426" y="381"/>
                  </a:lnTo>
                  <a:lnTo>
                    <a:pt x="1422" y="381"/>
                  </a:lnTo>
                  <a:lnTo>
                    <a:pt x="1419" y="381"/>
                  </a:lnTo>
                  <a:lnTo>
                    <a:pt x="1412" y="381"/>
                  </a:lnTo>
                  <a:lnTo>
                    <a:pt x="1405" y="381"/>
                  </a:lnTo>
                  <a:lnTo>
                    <a:pt x="1400" y="381"/>
                  </a:lnTo>
                  <a:lnTo>
                    <a:pt x="1398" y="384"/>
                  </a:lnTo>
                  <a:lnTo>
                    <a:pt x="1398" y="388"/>
                  </a:lnTo>
                  <a:lnTo>
                    <a:pt x="1393" y="391"/>
                  </a:lnTo>
                  <a:lnTo>
                    <a:pt x="1393" y="395"/>
                  </a:lnTo>
                  <a:lnTo>
                    <a:pt x="1393" y="398"/>
                  </a:lnTo>
                  <a:lnTo>
                    <a:pt x="1393" y="405"/>
                  </a:lnTo>
                  <a:lnTo>
                    <a:pt x="1393" y="410"/>
                  </a:lnTo>
                  <a:lnTo>
                    <a:pt x="1391" y="417"/>
                  </a:lnTo>
                  <a:lnTo>
                    <a:pt x="1386" y="419"/>
                  </a:lnTo>
                  <a:lnTo>
                    <a:pt x="1384" y="426"/>
                  </a:lnTo>
                  <a:lnTo>
                    <a:pt x="1379" y="426"/>
                  </a:lnTo>
                  <a:lnTo>
                    <a:pt x="1377" y="426"/>
                  </a:lnTo>
                  <a:lnTo>
                    <a:pt x="1372" y="426"/>
                  </a:lnTo>
                  <a:lnTo>
                    <a:pt x="1370" y="426"/>
                  </a:lnTo>
                  <a:lnTo>
                    <a:pt x="1365" y="426"/>
                  </a:lnTo>
                  <a:lnTo>
                    <a:pt x="1362" y="431"/>
                  </a:lnTo>
                  <a:lnTo>
                    <a:pt x="1358" y="433"/>
                  </a:lnTo>
                  <a:lnTo>
                    <a:pt x="1358" y="440"/>
                  </a:lnTo>
                  <a:lnTo>
                    <a:pt x="1362" y="445"/>
                  </a:lnTo>
                  <a:lnTo>
                    <a:pt x="1362" y="447"/>
                  </a:lnTo>
                  <a:lnTo>
                    <a:pt x="1358" y="452"/>
                  </a:lnTo>
                  <a:lnTo>
                    <a:pt x="1355" y="452"/>
                  </a:lnTo>
                  <a:lnTo>
                    <a:pt x="1355" y="459"/>
                  </a:lnTo>
                  <a:lnTo>
                    <a:pt x="1355" y="462"/>
                  </a:lnTo>
                  <a:lnTo>
                    <a:pt x="1358" y="466"/>
                  </a:lnTo>
                  <a:lnTo>
                    <a:pt x="1362" y="473"/>
                  </a:lnTo>
                  <a:lnTo>
                    <a:pt x="1365" y="476"/>
                  </a:lnTo>
                  <a:lnTo>
                    <a:pt x="1365" y="483"/>
                  </a:lnTo>
                  <a:lnTo>
                    <a:pt x="1365" y="488"/>
                  </a:lnTo>
                  <a:lnTo>
                    <a:pt x="1370" y="495"/>
                  </a:lnTo>
                  <a:lnTo>
                    <a:pt x="1372" y="497"/>
                  </a:lnTo>
                  <a:lnTo>
                    <a:pt x="1377" y="502"/>
                  </a:lnTo>
                  <a:lnTo>
                    <a:pt x="1379" y="504"/>
                  </a:lnTo>
                  <a:lnTo>
                    <a:pt x="1384" y="509"/>
                  </a:lnTo>
                  <a:lnTo>
                    <a:pt x="1386" y="509"/>
                  </a:lnTo>
                  <a:lnTo>
                    <a:pt x="1386" y="511"/>
                  </a:lnTo>
                  <a:lnTo>
                    <a:pt x="1386" y="516"/>
                  </a:lnTo>
                  <a:lnTo>
                    <a:pt x="1386" y="518"/>
                  </a:lnTo>
                  <a:lnTo>
                    <a:pt x="1391" y="523"/>
                  </a:lnTo>
                  <a:lnTo>
                    <a:pt x="1391" y="526"/>
                  </a:lnTo>
                  <a:lnTo>
                    <a:pt x="1393" y="530"/>
                  </a:lnTo>
                  <a:lnTo>
                    <a:pt x="1393" y="540"/>
                  </a:lnTo>
                  <a:lnTo>
                    <a:pt x="1400" y="547"/>
                  </a:lnTo>
                  <a:lnTo>
                    <a:pt x="1405" y="547"/>
                  </a:lnTo>
                  <a:lnTo>
                    <a:pt x="1407" y="552"/>
                  </a:lnTo>
                  <a:lnTo>
                    <a:pt x="1412" y="552"/>
                  </a:lnTo>
                  <a:lnTo>
                    <a:pt x="1414" y="554"/>
                  </a:lnTo>
                  <a:lnTo>
                    <a:pt x="1414" y="559"/>
                  </a:lnTo>
                  <a:lnTo>
                    <a:pt x="1414" y="566"/>
                  </a:lnTo>
                  <a:lnTo>
                    <a:pt x="1414" y="568"/>
                  </a:lnTo>
                  <a:lnTo>
                    <a:pt x="1414" y="573"/>
                  </a:lnTo>
                  <a:lnTo>
                    <a:pt x="1419" y="575"/>
                  </a:lnTo>
                  <a:lnTo>
                    <a:pt x="1419" y="580"/>
                  </a:lnTo>
                  <a:lnTo>
                    <a:pt x="1419" y="582"/>
                  </a:lnTo>
                  <a:lnTo>
                    <a:pt x="1414" y="587"/>
                  </a:lnTo>
                  <a:lnTo>
                    <a:pt x="1412" y="589"/>
                  </a:lnTo>
                  <a:lnTo>
                    <a:pt x="1412" y="594"/>
                  </a:lnTo>
                  <a:lnTo>
                    <a:pt x="1412" y="597"/>
                  </a:lnTo>
                  <a:lnTo>
                    <a:pt x="1414" y="601"/>
                  </a:lnTo>
                  <a:lnTo>
                    <a:pt x="1414" y="604"/>
                  </a:lnTo>
                  <a:lnTo>
                    <a:pt x="1419" y="608"/>
                  </a:lnTo>
                  <a:lnTo>
                    <a:pt x="1422" y="608"/>
                  </a:lnTo>
                  <a:lnTo>
                    <a:pt x="1426" y="611"/>
                  </a:lnTo>
                  <a:lnTo>
                    <a:pt x="1433" y="616"/>
                  </a:lnTo>
                  <a:lnTo>
                    <a:pt x="1436" y="611"/>
                  </a:lnTo>
                  <a:lnTo>
                    <a:pt x="1436" y="616"/>
                  </a:lnTo>
                  <a:lnTo>
                    <a:pt x="1441" y="616"/>
                  </a:lnTo>
                  <a:lnTo>
                    <a:pt x="1448" y="616"/>
                  </a:lnTo>
                  <a:lnTo>
                    <a:pt x="1450" y="616"/>
                  </a:lnTo>
                  <a:lnTo>
                    <a:pt x="1455" y="616"/>
                  </a:lnTo>
                  <a:lnTo>
                    <a:pt x="1455" y="611"/>
                  </a:lnTo>
                  <a:lnTo>
                    <a:pt x="1457" y="611"/>
                  </a:lnTo>
                  <a:lnTo>
                    <a:pt x="1462" y="608"/>
                  </a:lnTo>
                  <a:lnTo>
                    <a:pt x="1464" y="611"/>
                  </a:lnTo>
                  <a:lnTo>
                    <a:pt x="1469" y="616"/>
                  </a:lnTo>
                  <a:lnTo>
                    <a:pt x="1469" y="618"/>
                  </a:lnTo>
                  <a:lnTo>
                    <a:pt x="1469" y="625"/>
                  </a:lnTo>
                  <a:lnTo>
                    <a:pt x="1471" y="630"/>
                  </a:lnTo>
                  <a:lnTo>
                    <a:pt x="1476" y="632"/>
                  </a:lnTo>
                  <a:lnTo>
                    <a:pt x="1478" y="632"/>
                  </a:lnTo>
                  <a:lnTo>
                    <a:pt x="1483" y="632"/>
                  </a:lnTo>
                  <a:lnTo>
                    <a:pt x="1485" y="632"/>
                  </a:lnTo>
                  <a:lnTo>
                    <a:pt x="1490" y="632"/>
                  </a:lnTo>
                  <a:lnTo>
                    <a:pt x="1493" y="639"/>
                  </a:lnTo>
                  <a:lnTo>
                    <a:pt x="1497" y="639"/>
                  </a:lnTo>
                  <a:lnTo>
                    <a:pt x="1497" y="644"/>
                  </a:lnTo>
                  <a:lnTo>
                    <a:pt x="1500" y="646"/>
                  </a:lnTo>
                  <a:lnTo>
                    <a:pt x="1497" y="651"/>
                  </a:lnTo>
                  <a:lnTo>
                    <a:pt x="1497" y="653"/>
                  </a:lnTo>
                  <a:lnTo>
                    <a:pt x="1493" y="658"/>
                  </a:lnTo>
                  <a:lnTo>
                    <a:pt x="1493" y="665"/>
                  </a:lnTo>
                  <a:lnTo>
                    <a:pt x="1497" y="665"/>
                  </a:lnTo>
                  <a:lnTo>
                    <a:pt x="1504" y="665"/>
                  </a:lnTo>
                  <a:lnTo>
                    <a:pt x="1511" y="665"/>
                  </a:lnTo>
                  <a:lnTo>
                    <a:pt x="1514" y="668"/>
                  </a:lnTo>
                  <a:lnTo>
                    <a:pt x="1519" y="672"/>
                  </a:lnTo>
                  <a:lnTo>
                    <a:pt x="1521" y="668"/>
                  </a:lnTo>
                  <a:lnTo>
                    <a:pt x="1526" y="665"/>
                  </a:lnTo>
                  <a:lnTo>
                    <a:pt x="1528" y="660"/>
                  </a:lnTo>
                  <a:lnTo>
                    <a:pt x="1533" y="660"/>
                  </a:lnTo>
                  <a:lnTo>
                    <a:pt x="1533" y="653"/>
                  </a:lnTo>
                  <a:lnTo>
                    <a:pt x="1535" y="653"/>
                  </a:lnTo>
                  <a:lnTo>
                    <a:pt x="1549" y="646"/>
                  </a:lnTo>
                  <a:lnTo>
                    <a:pt x="1554" y="646"/>
                  </a:lnTo>
                  <a:lnTo>
                    <a:pt x="1568" y="651"/>
                  </a:lnTo>
                  <a:lnTo>
                    <a:pt x="1575" y="653"/>
                  </a:lnTo>
                  <a:lnTo>
                    <a:pt x="1578" y="653"/>
                  </a:lnTo>
                  <a:lnTo>
                    <a:pt x="1590" y="651"/>
                  </a:lnTo>
                  <a:lnTo>
                    <a:pt x="1597" y="651"/>
                  </a:lnTo>
                  <a:lnTo>
                    <a:pt x="1604" y="651"/>
                  </a:lnTo>
                  <a:lnTo>
                    <a:pt x="1606" y="651"/>
                  </a:lnTo>
                  <a:lnTo>
                    <a:pt x="1611" y="651"/>
                  </a:lnTo>
                  <a:lnTo>
                    <a:pt x="1618" y="646"/>
                  </a:lnTo>
                  <a:lnTo>
                    <a:pt x="1627" y="651"/>
                  </a:lnTo>
                  <a:lnTo>
                    <a:pt x="1634" y="646"/>
                  </a:lnTo>
                  <a:lnTo>
                    <a:pt x="1639" y="646"/>
                  </a:lnTo>
                  <a:lnTo>
                    <a:pt x="1642" y="644"/>
                  </a:lnTo>
                  <a:lnTo>
                    <a:pt x="1649" y="644"/>
                  </a:lnTo>
                  <a:lnTo>
                    <a:pt x="1653" y="639"/>
                  </a:lnTo>
                  <a:lnTo>
                    <a:pt x="1660" y="639"/>
                  </a:lnTo>
                  <a:lnTo>
                    <a:pt x="1663" y="637"/>
                  </a:lnTo>
                  <a:lnTo>
                    <a:pt x="1670" y="637"/>
                  </a:lnTo>
                  <a:lnTo>
                    <a:pt x="1675" y="637"/>
                  </a:lnTo>
                  <a:lnTo>
                    <a:pt x="1682" y="637"/>
                  </a:lnTo>
                  <a:lnTo>
                    <a:pt x="1684" y="637"/>
                  </a:lnTo>
                  <a:lnTo>
                    <a:pt x="1691" y="639"/>
                  </a:lnTo>
                  <a:lnTo>
                    <a:pt x="1696" y="644"/>
                  </a:lnTo>
                  <a:lnTo>
                    <a:pt x="1703" y="644"/>
                  </a:lnTo>
                  <a:lnTo>
                    <a:pt x="1710" y="646"/>
                  </a:lnTo>
                  <a:lnTo>
                    <a:pt x="1713" y="651"/>
                  </a:lnTo>
                  <a:lnTo>
                    <a:pt x="1724" y="653"/>
                  </a:lnTo>
                  <a:lnTo>
                    <a:pt x="1727" y="658"/>
                  </a:lnTo>
                  <a:lnTo>
                    <a:pt x="1731" y="660"/>
                  </a:lnTo>
                  <a:lnTo>
                    <a:pt x="1741" y="665"/>
                  </a:lnTo>
                  <a:lnTo>
                    <a:pt x="1748" y="668"/>
                  </a:lnTo>
                  <a:lnTo>
                    <a:pt x="1753" y="672"/>
                  </a:lnTo>
                  <a:lnTo>
                    <a:pt x="1762" y="675"/>
                  </a:lnTo>
                  <a:lnTo>
                    <a:pt x="1767" y="675"/>
                  </a:lnTo>
                  <a:lnTo>
                    <a:pt x="1774" y="679"/>
                  </a:lnTo>
                  <a:lnTo>
                    <a:pt x="1781" y="679"/>
                  </a:lnTo>
                  <a:lnTo>
                    <a:pt x="1788" y="682"/>
                  </a:lnTo>
                  <a:lnTo>
                    <a:pt x="1791" y="682"/>
                  </a:lnTo>
                  <a:lnTo>
                    <a:pt x="1795" y="682"/>
                  </a:lnTo>
                  <a:lnTo>
                    <a:pt x="1798" y="687"/>
                  </a:lnTo>
                  <a:lnTo>
                    <a:pt x="1802" y="687"/>
                  </a:lnTo>
                  <a:lnTo>
                    <a:pt x="1805" y="689"/>
                  </a:lnTo>
                  <a:lnTo>
                    <a:pt x="1810" y="689"/>
                  </a:lnTo>
                  <a:lnTo>
                    <a:pt x="1812" y="689"/>
                  </a:lnTo>
                  <a:lnTo>
                    <a:pt x="1819" y="694"/>
                  </a:lnTo>
                  <a:lnTo>
                    <a:pt x="1824" y="694"/>
                  </a:lnTo>
                  <a:lnTo>
                    <a:pt x="1826" y="694"/>
                  </a:lnTo>
                  <a:lnTo>
                    <a:pt x="1833" y="694"/>
                  </a:lnTo>
                  <a:lnTo>
                    <a:pt x="1838" y="696"/>
                  </a:lnTo>
                  <a:lnTo>
                    <a:pt x="1840" y="696"/>
                  </a:lnTo>
                  <a:lnTo>
                    <a:pt x="1845" y="696"/>
                  </a:lnTo>
                  <a:lnTo>
                    <a:pt x="1852" y="701"/>
                  </a:lnTo>
                  <a:lnTo>
                    <a:pt x="1857" y="701"/>
                  </a:lnTo>
                  <a:lnTo>
                    <a:pt x="1857" y="703"/>
                  </a:lnTo>
                  <a:lnTo>
                    <a:pt x="1859" y="703"/>
                  </a:lnTo>
                  <a:lnTo>
                    <a:pt x="1857" y="708"/>
                  </a:lnTo>
                  <a:lnTo>
                    <a:pt x="1852" y="717"/>
                  </a:lnTo>
                  <a:lnTo>
                    <a:pt x="1847" y="724"/>
                  </a:lnTo>
                  <a:lnTo>
                    <a:pt x="1847" y="732"/>
                  </a:lnTo>
                  <a:lnTo>
                    <a:pt x="1852" y="739"/>
                  </a:lnTo>
                  <a:lnTo>
                    <a:pt x="1852" y="750"/>
                  </a:lnTo>
                  <a:lnTo>
                    <a:pt x="1857" y="760"/>
                  </a:lnTo>
                  <a:lnTo>
                    <a:pt x="1852" y="765"/>
                  </a:lnTo>
                  <a:lnTo>
                    <a:pt x="1847" y="767"/>
                  </a:lnTo>
                  <a:lnTo>
                    <a:pt x="1840" y="765"/>
                  </a:lnTo>
                  <a:lnTo>
                    <a:pt x="1838" y="765"/>
                  </a:lnTo>
                  <a:lnTo>
                    <a:pt x="1831" y="765"/>
                  </a:lnTo>
                  <a:lnTo>
                    <a:pt x="1819" y="760"/>
                  </a:lnTo>
                  <a:lnTo>
                    <a:pt x="1817" y="760"/>
                  </a:lnTo>
                  <a:lnTo>
                    <a:pt x="1805" y="758"/>
                  </a:lnTo>
                  <a:lnTo>
                    <a:pt x="1802" y="758"/>
                  </a:lnTo>
                  <a:lnTo>
                    <a:pt x="1798" y="758"/>
                  </a:lnTo>
                  <a:lnTo>
                    <a:pt x="1791" y="758"/>
                  </a:lnTo>
                  <a:lnTo>
                    <a:pt x="1783" y="760"/>
                  </a:lnTo>
                  <a:lnTo>
                    <a:pt x="1781" y="760"/>
                  </a:lnTo>
                  <a:lnTo>
                    <a:pt x="1774" y="758"/>
                  </a:lnTo>
                  <a:lnTo>
                    <a:pt x="1769" y="758"/>
                  </a:lnTo>
                  <a:lnTo>
                    <a:pt x="1767" y="758"/>
                  </a:lnTo>
                  <a:lnTo>
                    <a:pt x="1760" y="758"/>
                  </a:lnTo>
                  <a:lnTo>
                    <a:pt x="1755" y="753"/>
                  </a:lnTo>
                  <a:lnTo>
                    <a:pt x="1748" y="753"/>
                  </a:lnTo>
                  <a:lnTo>
                    <a:pt x="1741" y="746"/>
                  </a:lnTo>
                  <a:lnTo>
                    <a:pt x="1734" y="746"/>
                  </a:lnTo>
                  <a:lnTo>
                    <a:pt x="1724" y="743"/>
                  </a:lnTo>
                  <a:lnTo>
                    <a:pt x="1717" y="739"/>
                  </a:lnTo>
                  <a:lnTo>
                    <a:pt x="1710" y="736"/>
                  </a:lnTo>
                  <a:lnTo>
                    <a:pt x="1705" y="732"/>
                  </a:lnTo>
                  <a:lnTo>
                    <a:pt x="1696" y="729"/>
                  </a:lnTo>
                  <a:lnTo>
                    <a:pt x="1691" y="724"/>
                  </a:lnTo>
                  <a:lnTo>
                    <a:pt x="1689" y="724"/>
                  </a:lnTo>
                  <a:lnTo>
                    <a:pt x="1682" y="732"/>
                  </a:lnTo>
                  <a:lnTo>
                    <a:pt x="1677" y="732"/>
                  </a:lnTo>
                  <a:lnTo>
                    <a:pt x="1677" y="739"/>
                  </a:lnTo>
                  <a:lnTo>
                    <a:pt x="1675" y="743"/>
                  </a:lnTo>
                  <a:lnTo>
                    <a:pt x="1670" y="750"/>
                  </a:lnTo>
                  <a:lnTo>
                    <a:pt x="1670" y="760"/>
                  </a:lnTo>
                  <a:lnTo>
                    <a:pt x="1668" y="765"/>
                  </a:lnTo>
                  <a:lnTo>
                    <a:pt x="1663" y="772"/>
                  </a:lnTo>
                  <a:lnTo>
                    <a:pt x="1660" y="779"/>
                  </a:lnTo>
                  <a:lnTo>
                    <a:pt x="1656" y="781"/>
                  </a:lnTo>
                  <a:lnTo>
                    <a:pt x="1653" y="786"/>
                  </a:lnTo>
                  <a:lnTo>
                    <a:pt x="1649" y="793"/>
                  </a:lnTo>
                  <a:lnTo>
                    <a:pt x="1653" y="800"/>
                  </a:lnTo>
                  <a:lnTo>
                    <a:pt x="1656" y="807"/>
                  </a:lnTo>
                  <a:lnTo>
                    <a:pt x="1660" y="807"/>
                  </a:lnTo>
                  <a:lnTo>
                    <a:pt x="1663" y="810"/>
                  </a:lnTo>
                  <a:lnTo>
                    <a:pt x="1668" y="814"/>
                  </a:lnTo>
                  <a:lnTo>
                    <a:pt x="1670" y="814"/>
                  </a:lnTo>
                  <a:lnTo>
                    <a:pt x="1675" y="814"/>
                  </a:lnTo>
                  <a:lnTo>
                    <a:pt x="1677" y="817"/>
                  </a:lnTo>
                  <a:lnTo>
                    <a:pt x="1684" y="821"/>
                  </a:lnTo>
                  <a:lnTo>
                    <a:pt x="1689" y="824"/>
                  </a:lnTo>
                  <a:lnTo>
                    <a:pt x="1691" y="824"/>
                  </a:lnTo>
                  <a:lnTo>
                    <a:pt x="1691" y="829"/>
                  </a:lnTo>
                  <a:lnTo>
                    <a:pt x="1696" y="829"/>
                  </a:lnTo>
                  <a:lnTo>
                    <a:pt x="1703" y="831"/>
                  </a:lnTo>
                  <a:lnTo>
                    <a:pt x="1705" y="838"/>
                  </a:lnTo>
                  <a:lnTo>
                    <a:pt x="1713" y="845"/>
                  </a:lnTo>
                  <a:lnTo>
                    <a:pt x="1710" y="852"/>
                  </a:lnTo>
                  <a:lnTo>
                    <a:pt x="1703" y="857"/>
                  </a:lnTo>
                  <a:lnTo>
                    <a:pt x="1698" y="859"/>
                  </a:lnTo>
                  <a:lnTo>
                    <a:pt x="1696" y="866"/>
                  </a:lnTo>
                  <a:lnTo>
                    <a:pt x="1698" y="878"/>
                  </a:lnTo>
                  <a:lnTo>
                    <a:pt x="1698" y="888"/>
                  </a:lnTo>
                  <a:lnTo>
                    <a:pt x="1698" y="900"/>
                  </a:lnTo>
                  <a:lnTo>
                    <a:pt x="1698" y="902"/>
                  </a:lnTo>
                  <a:lnTo>
                    <a:pt x="1703" y="909"/>
                  </a:lnTo>
                  <a:lnTo>
                    <a:pt x="1705" y="914"/>
                  </a:lnTo>
                  <a:lnTo>
                    <a:pt x="1713" y="921"/>
                  </a:lnTo>
                  <a:lnTo>
                    <a:pt x="1713" y="923"/>
                  </a:lnTo>
                  <a:lnTo>
                    <a:pt x="1705" y="937"/>
                  </a:lnTo>
                  <a:lnTo>
                    <a:pt x="1703" y="942"/>
                  </a:lnTo>
                  <a:lnTo>
                    <a:pt x="1696" y="945"/>
                  </a:lnTo>
                  <a:lnTo>
                    <a:pt x="1689" y="949"/>
                  </a:lnTo>
                  <a:lnTo>
                    <a:pt x="1682" y="956"/>
                  </a:lnTo>
                  <a:lnTo>
                    <a:pt x="1675" y="959"/>
                  </a:lnTo>
                  <a:lnTo>
                    <a:pt x="1670" y="964"/>
                  </a:lnTo>
                  <a:lnTo>
                    <a:pt x="1668" y="966"/>
                  </a:lnTo>
                  <a:lnTo>
                    <a:pt x="1663" y="973"/>
                  </a:lnTo>
                  <a:lnTo>
                    <a:pt x="1660" y="978"/>
                  </a:lnTo>
                  <a:lnTo>
                    <a:pt x="1649" y="985"/>
                  </a:lnTo>
                  <a:lnTo>
                    <a:pt x="1646" y="985"/>
                  </a:lnTo>
                  <a:lnTo>
                    <a:pt x="1639" y="987"/>
                  </a:lnTo>
                  <a:lnTo>
                    <a:pt x="1620" y="999"/>
                  </a:lnTo>
                  <a:lnTo>
                    <a:pt x="1599" y="1006"/>
                  </a:lnTo>
                  <a:lnTo>
                    <a:pt x="1578" y="1020"/>
                  </a:lnTo>
                  <a:lnTo>
                    <a:pt x="1571" y="1023"/>
                  </a:lnTo>
                  <a:lnTo>
                    <a:pt x="1556" y="1030"/>
                  </a:lnTo>
                  <a:lnTo>
                    <a:pt x="1549" y="1030"/>
                  </a:lnTo>
                  <a:lnTo>
                    <a:pt x="1549" y="1027"/>
                  </a:lnTo>
                  <a:lnTo>
                    <a:pt x="1540" y="1013"/>
                  </a:lnTo>
                  <a:lnTo>
                    <a:pt x="1528" y="987"/>
                  </a:lnTo>
                  <a:lnTo>
                    <a:pt x="1519" y="973"/>
                  </a:lnTo>
                  <a:lnTo>
                    <a:pt x="1507" y="964"/>
                  </a:lnTo>
                  <a:lnTo>
                    <a:pt x="1497" y="949"/>
                  </a:lnTo>
                  <a:lnTo>
                    <a:pt x="1493" y="945"/>
                  </a:lnTo>
                  <a:lnTo>
                    <a:pt x="1485" y="935"/>
                  </a:lnTo>
                  <a:lnTo>
                    <a:pt x="1476" y="921"/>
                  </a:lnTo>
                  <a:lnTo>
                    <a:pt x="1471" y="916"/>
                  </a:lnTo>
                  <a:lnTo>
                    <a:pt x="1469" y="914"/>
                  </a:lnTo>
                  <a:lnTo>
                    <a:pt x="1462" y="916"/>
                  </a:lnTo>
                  <a:lnTo>
                    <a:pt x="1448" y="923"/>
                  </a:lnTo>
                  <a:lnTo>
                    <a:pt x="1407" y="928"/>
                  </a:lnTo>
                  <a:lnTo>
                    <a:pt x="1365" y="928"/>
                  </a:lnTo>
                  <a:lnTo>
                    <a:pt x="1318" y="921"/>
                  </a:lnTo>
                  <a:lnTo>
                    <a:pt x="1303" y="921"/>
                  </a:lnTo>
                  <a:lnTo>
                    <a:pt x="1275" y="916"/>
                  </a:lnTo>
                  <a:lnTo>
                    <a:pt x="1218" y="902"/>
                  </a:lnTo>
                  <a:lnTo>
                    <a:pt x="1176" y="888"/>
                  </a:lnTo>
                  <a:lnTo>
                    <a:pt x="1145" y="878"/>
                  </a:lnTo>
                  <a:lnTo>
                    <a:pt x="1124" y="871"/>
                  </a:lnTo>
                  <a:lnTo>
                    <a:pt x="1098" y="859"/>
                  </a:lnTo>
                  <a:lnTo>
                    <a:pt x="1090" y="859"/>
                  </a:lnTo>
                  <a:lnTo>
                    <a:pt x="1083" y="859"/>
                  </a:lnTo>
                  <a:lnTo>
                    <a:pt x="1074" y="864"/>
                  </a:lnTo>
                  <a:lnTo>
                    <a:pt x="1060" y="871"/>
                  </a:lnTo>
                  <a:lnTo>
                    <a:pt x="1031" y="892"/>
                  </a:lnTo>
                  <a:lnTo>
                    <a:pt x="1005" y="914"/>
                  </a:lnTo>
                  <a:lnTo>
                    <a:pt x="991" y="935"/>
                  </a:lnTo>
                  <a:lnTo>
                    <a:pt x="989" y="956"/>
                  </a:lnTo>
                  <a:lnTo>
                    <a:pt x="984" y="978"/>
                  </a:lnTo>
                  <a:lnTo>
                    <a:pt x="984" y="994"/>
                  </a:lnTo>
                  <a:lnTo>
                    <a:pt x="989" y="1006"/>
                  </a:lnTo>
                  <a:lnTo>
                    <a:pt x="998" y="1027"/>
                  </a:lnTo>
                  <a:lnTo>
                    <a:pt x="1012" y="1051"/>
                  </a:lnTo>
                  <a:lnTo>
                    <a:pt x="1017" y="1063"/>
                  </a:lnTo>
                  <a:lnTo>
                    <a:pt x="1017" y="1080"/>
                  </a:lnTo>
                  <a:lnTo>
                    <a:pt x="1010" y="1087"/>
                  </a:lnTo>
                  <a:lnTo>
                    <a:pt x="1010" y="1091"/>
                  </a:lnTo>
                  <a:lnTo>
                    <a:pt x="1010" y="1098"/>
                  </a:lnTo>
                  <a:lnTo>
                    <a:pt x="1012" y="1108"/>
                  </a:lnTo>
                  <a:lnTo>
                    <a:pt x="1017" y="1115"/>
                  </a:lnTo>
                  <a:lnTo>
                    <a:pt x="1019" y="1122"/>
                  </a:lnTo>
                  <a:lnTo>
                    <a:pt x="1019" y="1122"/>
                  </a:lnTo>
                  <a:close/>
                </a:path>
              </a:pathLst>
            </a:custGeom>
            <a:solidFill>
              <a:schemeClr val="tx2"/>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3" name="Freeform 73"/>
            <p:cNvSpPr>
              <a:spLocks/>
            </p:cNvSpPr>
            <p:nvPr/>
          </p:nvSpPr>
          <p:spPr bwMode="auto">
            <a:xfrm>
              <a:off x="4167" y="1449"/>
              <a:ext cx="1440" cy="1399"/>
            </a:xfrm>
            <a:custGeom>
              <a:avLst/>
              <a:gdLst>
                <a:gd name="T0" fmla="*/ 669 w 1440"/>
                <a:gd name="T1" fmla="*/ 1366 h 1399"/>
                <a:gd name="T2" fmla="*/ 563 w 1440"/>
                <a:gd name="T3" fmla="*/ 1321 h 1399"/>
                <a:gd name="T4" fmla="*/ 459 w 1440"/>
                <a:gd name="T5" fmla="*/ 1337 h 1399"/>
                <a:gd name="T6" fmla="*/ 374 w 1440"/>
                <a:gd name="T7" fmla="*/ 1342 h 1399"/>
                <a:gd name="T8" fmla="*/ 343 w 1440"/>
                <a:gd name="T9" fmla="*/ 1292 h 1399"/>
                <a:gd name="T10" fmla="*/ 293 w 1440"/>
                <a:gd name="T11" fmla="*/ 1273 h 1399"/>
                <a:gd name="T12" fmla="*/ 272 w 1440"/>
                <a:gd name="T13" fmla="*/ 1207 h 1399"/>
                <a:gd name="T14" fmla="*/ 236 w 1440"/>
                <a:gd name="T15" fmla="*/ 1136 h 1399"/>
                <a:gd name="T16" fmla="*/ 274 w 1440"/>
                <a:gd name="T17" fmla="*/ 1082 h 1399"/>
                <a:gd name="T18" fmla="*/ 329 w 1440"/>
                <a:gd name="T19" fmla="*/ 1046 h 1399"/>
                <a:gd name="T20" fmla="*/ 357 w 1440"/>
                <a:gd name="T21" fmla="*/ 968 h 1399"/>
                <a:gd name="T22" fmla="*/ 307 w 1440"/>
                <a:gd name="T23" fmla="*/ 952 h 1399"/>
                <a:gd name="T24" fmla="*/ 229 w 1440"/>
                <a:gd name="T25" fmla="*/ 947 h 1399"/>
                <a:gd name="T26" fmla="*/ 168 w 1440"/>
                <a:gd name="T27" fmla="*/ 916 h 1399"/>
                <a:gd name="T28" fmla="*/ 146 w 1440"/>
                <a:gd name="T29" fmla="*/ 854 h 1399"/>
                <a:gd name="T30" fmla="*/ 78 w 1440"/>
                <a:gd name="T31" fmla="*/ 831 h 1399"/>
                <a:gd name="T32" fmla="*/ 78 w 1440"/>
                <a:gd name="T33" fmla="*/ 776 h 1399"/>
                <a:gd name="T34" fmla="*/ 97 w 1440"/>
                <a:gd name="T35" fmla="*/ 698 h 1399"/>
                <a:gd name="T36" fmla="*/ 40 w 1440"/>
                <a:gd name="T37" fmla="*/ 646 h 1399"/>
                <a:gd name="T38" fmla="*/ 0 w 1440"/>
                <a:gd name="T39" fmla="*/ 570 h 1399"/>
                <a:gd name="T40" fmla="*/ 28 w 1440"/>
                <a:gd name="T41" fmla="*/ 497 h 1399"/>
                <a:gd name="T42" fmla="*/ 49 w 1440"/>
                <a:gd name="T43" fmla="*/ 426 h 1399"/>
                <a:gd name="T44" fmla="*/ 49 w 1440"/>
                <a:gd name="T45" fmla="*/ 341 h 1399"/>
                <a:gd name="T46" fmla="*/ 78 w 1440"/>
                <a:gd name="T47" fmla="*/ 284 h 1399"/>
                <a:gd name="T48" fmla="*/ 49 w 1440"/>
                <a:gd name="T49" fmla="*/ 194 h 1399"/>
                <a:gd name="T50" fmla="*/ 90 w 1440"/>
                <a:gd name="T51" fmla="*/ 109 h 1399"/>
                <a:gd name="T52" fmla="*/ 149 w 1440"/>
                <a:gd name="T53" fmla="*/ 64 h 1399"/>
                <a:gd name="T54" fmla="*/ 154 w 1440"/>
                <a:gd name="T55" fmla="*/ 0 h 1399"/>
                <a:gd name="T56" fmla="*/ 239 w 1440"/>
                <a:gd name="T57" fmla="*/ 23 h 1399"/>
                <a:gd name="T58" fmla="*/ 267 w 1440"/>
                <a:gd name="T59" fmla="*/ 85 h 1399"/>
                <a:gd name="T60" fmla="*/ 293 w 1440"/>
                <a:gd name="T61" fmla="*/ 142 h 1399"/>
                <a:gd name="T62" fmla="*/ 286 w 1440"/>
                <a:gd name="T63" fmla="*/ 215 h 1399"/>
                <a:gd name="T64" fmla="*/ 331 w 1440"/>
                <a:gd name="T65" fmla="*/ 263 h 1399"/>
                <a:gd name="T66" fmla="*/ 409 w 1440"/>
                <a:gd name="T67" fmla="*/ 244 h 1399"/>
                <a:gd name="T68" fmla="*/ 487 w 1440"/>
                <a:gd name="T69" fmla="*/ 265 h 1399"/>
                <a:gd name="T70" fmla="*/ 508 w 1440"/>
                <a:gd name="T71" fmla="*/ 336 h 1399"/>
                <a:gd name="T72" fmla="*/ 473 w 1440"/>
                <a:gd name="T73" fmla="*/ 412 h 1399"/>
                <a:gd name="T74" fmla="*/ 414 w 1440"/>
                <a:gd name="T75" fmla="*/ 447 h 1399"/>
                <a:gd name="T76" fmla="*/ 487 w 1440"/>
                <a:gd name="T77" fmla="*/ 476 h 1399"/>
                <a:gd name="T78" fmla="*/ 520 w 1440"/>
                <a:gd name="T79" fmla="*/ 532 h 1399"/>
                <a:gd name="T80" fmla="*/ 579 w 1440"/>
                <a:gd name="T81" fmla="*/ 585 h 1399"/>
                <a:gd name="T82" fmla="*/ 636 w 1440"/>
                <a:gd name="T83" fmla="*/ 613 h 1399"/>
                <a:gd name="T84" fmla="*/ 719 w 1440"/>
                <a:gd name="T85" fmla="*/ 611 h 1399"/>
                <a:gd name="T86" fmla="*/ 825 w 1440"/>
                <a:gd name="T87" fmla="*/ 589 h 1399"/>
                <a:gd name="T88" fmla="*/ 993 w 1440"/>
                <a:gd name="T89" fmla="*/ 518 h 1399"/>
                <a:gd name="T90" fmla="*/ 1036 w 1440"/>
                <a:gd name="T91" fmla="*/ 440 h 1399"/>
                <a:gd name="T92" fmla="*/ 1109 w 1440"/>
                <a:gd name="T93" fmla="*/ 504 h 1399"/>
                <a:gd name="T94" fmla="*/ 1185 w 1440"/>
                <a:gd name="T95" fmla="*/ 504 h 1399"/>
                <a:gd name="T96" fmla="*/ 1277 w 1440"/>
                <a:gd name="T97" fmla="*/ 554 h 1399"/>
                <a:gd name="T98" fmla="*/ 1348 w 1440"/>
                <a:gd name="T99" fmla="*/ 603 h 1399"/>
                <a:gd name="T100" fmla="*/ 1398 w 1440"/>
                <a:gd name="T101" fmla="*/ 653 h 1399"/>
                <a:gd name="T102" fmla="*/ 1395 w 1440"/>
                <a:gd name="T103" fmla="*/ 731 h 1399"/>
                <a:gd name="T104" fmla="*/ 1412 w 1440"/>
                <a:gd name="T105" fmla="*/ 812 h 1399"/>
                <a:gd name="T106" fmla="*/ 1438 w 1440"/>
                <a:gd name="T107" fmla="*/ 880 h 1399"/>
                <a:gd name="T108" fmla="*/ 1426 w 1440"/>
                <a:gd name="T109" fmla="*/ 959 h 1399"/>
                <a:gd name="T110" fmla="*/ 1339 w 1440"/>
                <a:gd name="T111" fmla="*/ 987 h 1399"/>
                <a:gd name="T112" fmla="*/ 1249 w 1440"/>
                <a:gd name="T113" fmla="*/ 1032 h 1399"/>
                <a:gd name="T114" fmla="*/ 1164 w 1440"/>
                <a:gd name="T115" fmla="*/ 1108 h 1399"/>
                <a:gd name="T116" fmla="*/ 1095 w 1440"/>
                <a:gd name="T117" fmla="*/ 1172 h 1399"/>
                <a:gd name="T118" fmla="*/ 1036 w 1440"/>
                <a:gd name="T119" fmla="*/ 1243 h 1399"/>
                <a:gd name="T120" fmla="*/ 965 w 1440"/>
                <a:gd name="T121" fmla="*/ 1309 h 1399"/>
                <a:gd name="T122" fmla="*/ 875 w 1440"/>
                <a:gd name="T123" fmla="*/ 1373 h 1399"/>
                <a:gd name="T124" fmla="*/ 790 w 1440"/>
                <a:gd name="T125" fmla="*/ 1394 h 1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40" h="1399">
                  <a:moveTo>
                    <a:pt x="738" y="1385"/>
                  </a:moveTo>
                  <a:lnTo>
                    <a:pt x="733" y="1385"/>
                  </a:lnTo>
                  <a:lnTo>
                    <a:pt x="726" y="1380"/>
                  </a:lnTo>
                  <a:lnTo>
                    <a:pt x="721" y="1380"/>
                  </a:lnTo>
                  <a:lnTo>
                    <a:pt x="719" y="1380"/>
                  </a:lnTo>
                  <a:lnTo>
                    <a:pt x="714" y="1378"/>
                  </a:lnTo>
                  <a:lnTo>
                    <a:pt x="707" y="1378"/>
                  </a:lnTo>
                  <a:lnTo>
                    <a:pt x="705" y="1378"/>
                  </a:lnTo>
                  <a:lnTo>
                    <a:pt x="700" y="1378"/>
                  </a:lnTo>
                  <a:lnTo>
                    <a:pt x="693" y="1373"/>
                  </a:lnTo>
                  <a:lnTo>
                    <a:pt x="691" y="1373"/>
                  </a:lnTo>
                  <a:lnTo>
                    <a:pt x="686" y="1373"/>
                  </a:lnTo>
                  <a:lnTo>
                    <a:pt x="683" y="1371"/>
                  </a:lnTo>
                  <a:lnTo>
                    <a:pt x="679" y="1371"/>
                  </a:lnTo>
                  <a:lnTo>
                    <a:pt x="676" y="1366"/>
                  </a:lnTo>
                  <a:lnTo>
                    <a:pt x="672" y="1366"/>
                  </a:lnTo>
                  <a:lnTo>
                    <a:pt x="669" y="1366"/>
                  </a:lnTo>
                  <a:lnTo>
                    <a:pt x="662" y="1363"/>
                  </a:lnTo>
                  <a:lnTo>
                    <a:pt x="655" y="1363"/>
                  </a:lnTo>
                  <a:lnTo>
                    <a:pt x="648" y="1359"/>
                  </a:lnTo>
                  <a:lnTo>
                    <a:pt x="643" y="1359"/>
                  </a:lnTo>
                  <a:lnTo>
                    <a:pt x="634" y="1356"/>
                  </a:lnTo>
                  <a:lnTo>
                    <a:pt x="629" y="1352"/>
                  </a:lnTo>
                  <a:lnTo>
                    <a:pt x="622" y="1349"/>
                  </a:lnTo>
                  <a:lnTo>
                    <a:pt x="612" y="1344"/>
                  </a:lnTo>
                  <a:lnTo>
                    <a:pt x="608" y="1342"/>
                  </a:lnTo>
                  <a:lnTo>
                    <a:pt x="605" y="1337"/>
                  </a:lnTo>
                  <a:lnTo>
                    <a:pt x="594" y="1335"/>
                  </a:lnTo>
                  <a:lnTo>
                    <a:pt x="591" y="1330"/>
                  </a:lnTo>
                  <a:lnTo>
                    <a:pt x="584" y="1328"/>
                  </a:lnTo>
                  <a:lnTo>
                    <a:pt x="577" y="1328"/>
                  </a:lnTo>
                  <a:lnTo>
                    <a:pt x="572" y="1323"/>
                  </a:lnTo>
                  <a:lnTo>
                    <a:pt x="565" y="1321"/>
                  </a:lnTo>
                  <a:lnTo>
                    <a:pt x="563" y="1321"/>
                  </a:lnTo>
                  <a:lnTo>
                    <a:pt x="556" y="1321"/>
                  </a:lnTo>
                  <a:lnTo>
                    <a:pt x="551" y="1321"/>
                  </a:lnTo>
                  <a:lnTo>
                    <a:pt x="544" y="1321"/>
                  </a:lnTo>
                  <a:lnTo>
                    <a:pt x="541" y="1323"/>
                  </a:lnTo>
                  <a:lnTo>
                    <a:pt x="534" y="1323"/>
                  </a:lnTo>
                  <a:lnTo>
                    <a:pt x="530" y="1328"/>
                  </a:lnTo>
                  <a:lnTo>
                    <a:pt x="523" y="1328"/>
                  </a:lnTo>
                  <a:lnTo>
                    <a:pt x="520" y="1330"/>
                  </a:lnTo>
                  <a:lnTo>
                    <a:pt x="515" y="1330"/>
                  </a:lnTo>
                  <a:lnTo>
                    <a:pt x="508" y="1335"/>
                  </a:lnTo>
                  <a:lnTo>
                    <a:pt x="499" y="1330"/>
                  </a:lnTo>
                  <a:lnTo>
                    <a:pt x="492" y="1335"/>
                  </a:lnTo>
                  <a:lnTo>
                    <a:pt x="487" y="1335"/>
                  </a:lnTo>
                  <a:lnTo>
                    <a:pt x="485" y="1335"/>
                  </a:lnTo>
                  <a:lnTo>
                    <a:pt x="478" y="1335"/>
                  </a:lnTo>
                  <a:lnTo>
                    <a:pt x="471" y="1335"/>
                  </a:lnTo>
                  <a:lnTo>
                    <a:pt x="459" y="1337"/>
                  </a:lnTo>
                  <a:lnTo>
                    <a:pt x="456" y="1337"/>
                  </a:lnTo>
                  <a:lnTo>
                    <a:pt x="449" y="1335"/>
                  </a:lnTo>
                  <a:lnTo>
                    <a:pt x="435" y="1330"/>
                  </a:lnTo>
                  <a:lnTo>
                    <a:pt x="430" y="1330"/>
                  </a:lnTo>
                  <a:lnTo>
                    <a:pt x="416" y="1337"/>
                  </a:lnTo>
                  <a:lnTo>
                    <a:pt x="414" y="1337"/>
                  </a:lnTo>
                  <a:lnTo>
                    <a:pt x="414" y="1344"/>
                  </a:lnTo>
                  <a:lnTo>
                    <a:pt x="409" y="1344"/>
                  </a:lnTo>
                  <a:lnTo>
                    <a:pt x="407" y="1349"/>
                  </a:lnTo>
                  <a:lnTo>
                    <a:pt x="402" y="1352"/>
                  </a:lnTo>
                  <a:lnTo>
                    <a:pt x="400" y="1356"/>
                  </a:lnTo>
                  <a:lnTo>
                    <a:pt x="395" y="1352"/>
                  </a:lnTo>
                  <a:lnTo>
                    <a:pt x="392" y="1349"/>
                  </a:lnTo>
                  <a:lnTo>
                    <a:pt x="385" y="1349"/>
                  </a:lnTo>
                  <a:lnTo>
                    <a:pt x="378" y="1349"/>
                  </a:lnTo>
                  <a:lnTo>
                    <a:pt x="374" y="1349"/>
                  </a:lnTo>
                  <a:lnTo>
                    <a:pt x="374" y="1342"/>
                  </a:lnTo>
                  <a:lnTo>
                    <a:pt x="378" y="1337"/>
                  </a:lnTo>
                  <a:lnTo>
                    <a:pt x="378" y="1335"/>
                  </a:lnTo>
                  <a:lnTo>
                    <a:pt x="381" y="1330"/>
                  </a:lnTo>
                  <a:lnTo>
                    <a:pt x="378" y="1328"/>
                  </a:lnTo>
                  <a:lnTo>
                    <a:pt x="378" y="1323"/>
                  </a:lnTo>
                  <a:lnTo>
                    <a:pt x="374" y="1323"/>
                  </a:lnTo>
                  <a:lnTo>
                    <a:pt x="371" y="1316"/>
                  </a:lnTo>
                  <a:lnTo>
                    <a:pt x="366" y="1316"/>
                  </a:lnTo>
                  <a:lnTo>
                    <a:pt x="364" y="1316"/>
                  </a:lnTo>
                  <a:lnTo>
                    <a:pt x="359" y="1316"/>
                  </a:lnTo>
                  <a:lnTo>
                    <a:pt x="357" y="1316"/>
                  </a:lnTo>
                  <a:lnTo>
                    <a:pt x="352" y="1314"/>
                  </a:lnTo>
                  <a:lnTo>
                    <a:pt x="350" y="1309"/>
                  </a:lnTo>
                  <a:lnTo>
                    <a:pt x="350" y="1302"/>
                  </a:lnTo>
                  <a:lnTo>
                    <a:pt x="350" y="1300"/>
                  </a:lnTo>
                  <a:lnTo>
                    <a:pt x="345" y="1295"/>
                  </a:lnTo>
                  <a:lnTo>
                    <a:pt x="343" y="1292"/>
                  </a:lnTo>
                  <a:lnTo>
                    <a:pt x="338" y="1295"/>
                  </a:lnTo>
                  <a:lnTo>
                    <a:pt x="336" y="1295"/>
                  </a:lnTo>
                  <a:lnTo>
                    <a:pt x="336" y="1300"/>
                  </a:lnTo>
                  <a:lnTo>
                    <a:pt x="331" y="1300"/>
                  </a:lnTo>
                  <a:lnTo>
                    <a:pt x="329" y="1300"/>
                  </a:lnTo>
                  <a:lnTo>
                    <a:pt x="322" y="1300"/>
                  </a:lnTo>
                  <a:lnTo>
                    <a:pt x="317" y="1300"/>
                  </a:lnTo>
                  <a:lnTo>
                    <a:pt x="317" y="1295"/>
                  </a:lnTo>
                  <a:lnTo>
                    <a:pt x="314" y="1300"/>
                  </a:lnTo>
                  <a:lnTo>
                    <a:pt x="307" y="1295"/>
                  </a:lnTo>
                  <a:lnTo>
                    <a:pt x="303" y="1292"/>
                  </a:lnTo>
                  <a:lnTo>
                    <a:pt x="300" y="1292"/>
                  </a:lnTo>
                  <a:lnTo>
                    <a:pt x="295" y="1288"/>
                  </a:lnTo>
                  <a:lnTo>
                    <a:pt x="295" y="1285"/>
                  </a:lnTo>
                  <a:lnTo>
                    <a:pt x="293" y="1281"/>
                  </a:lnTo>
                  <a:lnTo>
                    <a:pt x="293" y="1278"/>
                  </a:lnTo>
                  <a:lnTo>
                    <a:pt x="293" y="1273"/>
                  </a:lnTo>
                  <a:lnTo>
                    <a:pt x="295" y="1271"/>
                  </a:lnTo>
                  <a:lnTo>
                    <a:pt x="300" y="1266"/>
                  </a:lnTo>
                  <a:lnTo>
                    <a:pt x="300" y="1264"/>
                  </a:lnTo>
                  <a:lnTo>
                    <a:pt x="300" y="1259"/>
                  </a:lnTo>
                  <a:lnTo>
                    <a:pt x="295" y="1257"/>
                  </a:lnTo>
                  <a:lnTo>
                    <a:pt x="295" y="1252"/>
                  </a:lnTo>
                  <a:lnTo>
                    <a:pt x="295" y="1250"/>
                  </a:lnTo>
                  <a:lnTo>
                    <a:pt x="295" y="1243"/>
                  </a:lnTo>
                  <a:lnTo>
                    <a:pt x="295" y="1238"/>
                  </a:lnTo>
                  <a:lnTo>
                    <a:pt x="293" y="1236"/>
                  </a:lnTo>
                  <a:lnTo>
                    <a:pt x="288" y="1236"/>
                  </a:lnTo>
                  <a:lnTo>
                    <a:pt x="286" y="1231"/>
                  </a:lnTo>
                  <a:lnTo>
                    <a:pt x="281" y="1231"/>
                  </a:lnTo>
                  <a:lnTo>
                    <a:pt x="274" y="1224"/>
                  </a:lnTo>
                  <a:lnTo>
                    <a:pt x="274" y="1214"/>
                  </a:lnTo>
                  <a:lnTo>
                    <a:pt x="272" y="1210"/>
                  </a:lnTo>
                  <a:lnTo>
                    <a:pt x="272" y="1207"/>
                  </a:lnTo>
                  <a:lnTo>
                    <a:pt x="267" y="1202"/>
                  </a:lnTo>
                  <a:lnTo>
                    <a:pt x="267" y="1200"/>
                  </a:lnTo>
                  <a:lnTo>
                    <a:pt x="267" y="1195"/>
                  </a:lnTo>
                  <a:lnTo>
                    <a:pt x="267" y="1193"/>
                  </a:lnTo>
                  <a:lnTo>
                    <a:pt x="265" y="1193"/>
                  </a:lnTo>
                  <a:lnTo>
                    <a:pt x="260" y="1188"/>
                  </a:lnTo>
                  <a:lnTo>
                    <a:pt x="258" y="1186"/>
                  </a:lnTo>
                  <a:lnTo>
                    <a:pt x="253" y="1181"/>
                  </a:lnTo>
                  <a:lnTo>
                    <a:pt x="251" y="1179"/>
                  </a:lnTo>
                  <a:lnTo>
                    <a:pt x="246" y="1172"/>
                  </a:lnTo>
                  <a:lnTo>
                    <a:pt x="246" y="1167"/>
                  </a:lnTo>
                  <a:lnTo>
                    <a:pt x="246" y="1160"/>
                  </a:lnTo>
                  <a:lnTo>
                    <a:pt x="243" y="1157"/>
                  </a:lnTo>
                  <a:lnTo>
                    <a:pt x="239" y="1150"/>
                  </a:lnTo>
                  <a:lnTo>
                    <a:pt x="236" y="1146"/>
                  </a:lnTo>
                  <a:lnTo>
                    <a:pt x="236" y="1143"/>
                  </a:lnTo>
                  <a:lnTo>
                    <a:pt x="236" y="1136"/>
                  </a:lnTo>
                  <a:lnTo>
                    <a:pt x="239" y="1136"/>
                  </a:lnTo>
                  <a:lnTo>
                    <a:pt x="243" y="1131"/>
                  </a:lnTo>
                  <a:lnTo>
                    <a:pt x="243" y="1129"/>
                  </a:lnTo>
                  <a:lnTo>
                    <a:pt x="239" y="1124"/>
                  </a:lnTo>
                  <a:lnTo>
                    <a:pt x="239" y="1117"/>
                  </a:lnTo>
                  <a:lnTo>
                    <a:pt x="243" y="1115"/>
                  </a:lnTo>
                  <a:lnTo>
                    <a:pt x="246" y="1110"/>
                  </a:lnTo>
                  <a:lnTo>
                    <a:pt x="251" y="1110"/>
                  </a:lnTo>
                  <a:lnTo>
                    <a:pt x="253" y="1110"/>
                  </a:lnTo>
                  <a:lnTo>
                    <a:pt x="258" y="1110"/>
                  </a:lnTo>
                  <a:lnTo>
                    <a:pt x="260" y="1110"/>
                  </a:lnTo>
                  <a:lnTo>
                    <a:pt x="265" y="1110"/>
                  </a:lnTo>
                  <a:lnTo>
                    <a:pt x="267" y="1103"/>
                  </a:lnTo>
                  <a:lnTo>
                    <a:pt x="272" y="1101"/>
                  </a:lnTo>
                  <a:lnTo>
                    <a:pt x="274" y="1094"/>
                  </a:lnTo>
                  <a:lnTo>
                    <a:pt x="274" y="1089"/>
                  </a:lnTo>
                  <a:lnTo>
                    <a:pt x="274" y="1082"/>
                  </a:lnTo>
                  <a:lnTo>
                    <a:pt x="274" y="1079"/>
                  </a:lnTo>
                  <a:lnTo>
                    <a:pt x="274" y="1075"/>
                  </a:lnTo>
                  <a:lnTo>
                    <a:pt x="279" y="1072"/>
                  </a:lnTo>
                  <a:lnTo>
                    <a:pt x="279" y="1068"/>
                  </a:lnTo>
                  <a:lnTo>
                    <a:pt x="281" y="1065"/>
                  </a:lnTo>
                  <a:lnTo>
                    <a:pt x="286" y="1065"/>
                  </a:lnTo>
                  <a:lnTo>
                    <a:pt x="293" y="1065"/>
                  </a:lnTo>
                  <a:lnTo>
                    <a:pt x="300" y="1065"/>
                  </a:lnTo>
                  <a:lnTo>
                    <a:pt x="303" y="1065"/>
                  </a:lnTo>
                  <a:lnTo>
                    <a:pt x="307" y="1065"/>
                  </a:lnTo>
                  <a:lnTo>
                    <a:pt x="310" y="1065"/>
                  </a:lnTo>
                  <a:lnTo>
                    <a:pt x="317" y="1065"/>
                  </a:lnTo>
                  <a:lnTo>
                    <a:pt x="322" y="1060"/>
                  </a:lnTo>
                  <a:lnTo>
                    <a:pt x="322" y="1058"/>
                  </a:lnTo>
                  <a:lnTo>
                    <a:pt x="324" y="1053"/>
                  </a:lnTo>
                  <a:lnTo>
                    <a:pt x="324" y="1051"/>
                  </a:lnTo>
                  <a:lnTo>
                    <a:pt x="329" y="1046"/>
                  </a:lnTo>
                  <a:lnTo>
                    <a:pt x="329" y="1044"/>
                  </a:lnTo>
                  <a:lnTo>
                    <a:pt x="331" y="1037"/>
                  </a:lnTo>
                  <a:lnTo>
                    <a:pt x="336" y="1030"/>
                  </a:lnTo>
                  <a:lnTo>
                    <a:pt x="338" y="1025"/>
                  </a:lnTo>
                  <a:lnTo>
                    <a:pt x="338" y="1023"/>
                  </a:lnTo>
                  <a:lnTo>
                    <a:pt x="338" y="1018"/>
                  </a:lnTo>
                  <a:lnTo>
                    <a:pt x="343" y="1015"/>
                  </a:lnTo>
                  <a:lnTo>
                    <a:pt x="345" y="1011"/>
                  </a:lnTo>
                  <a:lnTo>
                    <a:pt x="352" y="1004"/>
                  </a:lnTo>
                  <a:lnTo>
                    <a:pt x="357" y="1004"/>
                  </a:lnTo>
                  <a:lnTo>
                    <a:pt x="359" y="1001"/>
                  </a:lnTo>
                  <a:lnTo>
                    <a:pt x="359" y="994"/>
                  </a:lnTo>
                  <a:lnTo>
                    <a:pt x="357" y="989"/>
                  </a:lnTo>
                  <a:lnTo>
                    <a:pt x="357" y="987"/>
                  </a:lnTo>
                  <a:lnTo>
                    <a:pt x="357" y="975"/>
                  </a:lnTo>
                  <a:lnTo>
                    <a:pt x="357" y="973"/>
                  </a:lnTo>
                  <a:lnTo>
                    <a:pt x="357" y="968"/>
                  </a:lnTo>
                  <a:lnTo>
                    <a:pt x="357" y="966"/>
                  </a:lnTo>
                  <a:lnTo>
                    <a:pt x="357" y="959"/>
                  </a:lnTo>
                  <a:lnTo>
                    <a:pt x="352" y="952"/>
                  </a:lnTo>
                  <a:lnTo>
                    <a:pt x="350" y="947"/>
                  </a:lnTo>
                  <a:lnTo>
                    <a:pt x="345" y="944"/>
                  </a:lnTo>
                  <a:lnTo>
                    <a:pt x="343" y="944"/>
                  </a:lnTo>
                  <a:lnTo>
                    <a:pt x="338" y="944"/>
                  </a:lnTo>
                  <a:lnTo>
                    <a:pt x="336" y="944"/>
                  </a:lnTo>
                  <a:lnTo>
                    <a:pt x="329" y="944"/>
                  </a:lnTo>
                  <a:lnTo>
                    <a:pt x="324" y="944"/>
                  </a:lnTo>
                  <a:lnTo>
                    <a:pt x="324" y="947"/>
                  </a:lnTo>
                  <a:lnTo>
                    <a:pt x="322" y="947"/>
                  </a:lnTo>
                  <a:lnTo>
                    <a:pt x="317" y="947"/>
                  </a:lnTo>
                  <a:lnTo>
                    <a:pt x="314" y="947"/>
                  </a:lnTo>
                  <a:lnTo>
                    <a:pt x="310" y="947"/>
                  </a:lnTo>
                  <a:lnTo>
                    <a:pt x="307" y="947"/>
                  </a:lnTo>
                  <a:lnTo>
                    <a:pt x="307" y="952"/>
                  </a:lnTo>
                  <a:lnTo>
                    <a:pt x="303" y="952"/>
                  </a:lnTo>
                  <a:lnTo>
                    <a:pt x="295" y="952"/>
                  </a:lnTo>
                  <a:lnTo>
                    <a:pt x="293" y="952"/>
                  </a:lnTo>
                  <a:lnTo>
                    <a:pt x="288" y="952"/>
                  </a:lnTo>
                  <a:lnTo>
                    <a:pt x="286" y="952"/>
                  </a:lnTo>
                  <a:lnTo>
                    <a:pt x="281" y="952"/>
                  </a:lnTo>
                  <a:lnTo>
                    <a:pt x="279" y="952"/>
                  </a:lnTo>
                  <a:lnTo>
                    <a:pt x="274" y="952"/>
                  </a:lnTo>
                  <a:lnTo>
                    <a:pt x="272" y="952"/>
                  </a:lnTo>
                  <a:lnTo>
                    <a:pt x="260" y="952"/>
                  </a:lnTo>
                  <a:lnTo>
                    <a:pt x="258" y="952"/>
                  </a:lnTo>
                  <a:lnTo>
                    <a:pt x="251" y="952"/>
                  </a:lnTo>
                  <a:lnTo>
                    <a:pt x="246" y="947"/>
                  </a:lnTo>
                  <a:lnTo>
                    <a:pt x="239" y="947"/>
                  </a:lnTo>
                  <a:lnTo>
                    <a:pt x="236" y="947"/>
                  </a:lnTo>
                  <a:lnTo>
                    <a:pt x="232" y="947"/>
                  </a:lnTo>
                  <a:lnTo>
                    <a:pt x="229" y="947"/>
                  </a:lnTo>
                  <a:lnTo>
                    <a:pt x="220" y="944"/>
                  </a:lnTo>
                  <a:lnTo>
                    <a:pt x="217" y="944"/>
                  </a:lnTo>
                  <a:lnTo>
                    <a:pt x="213" y="944"/>
                  </a:lnTo>
                  <a:lnTo>
                    <a:pt x="206" y="940"/>
                  </a:lnTo>
                  <a:lnTo>
                    <a:pt x="199" y="940"/>
                  </a:lnTo>
                  <a:lnTo>
                    <a:pt x="196" y="940"/>
                  </a:lnTo>
                  <a:lnTo>
                    <a:pt x="184" y="940"/>
                  </a:lnTo>
                  <a:lnTo>
                    <a:pt x="177" y="940"/>
                  </a:lnTo>
                  <a:lnTo>
                    <a:pt x="175" y="940"/>
                  </a:lnTo>
                  <a:lnTo>
                    <a:pt x="168" y="940"/>
                  </a:lnTo>
                  <a:lnTo>
                    <a:pt x="168" y="937"/>
                  </a:lnTo>
                  <a:lnTo>
                    <a:pt x="163" y="933"/>
                  </a:lnTo>
                  <a:lnTo>
                    <a:pt x="163" y="930"/>
                  </a:lnTo>
                  <a:lnTo>
                    <a:pt x="163" y="925"/>
                  </a:lnTo>
                  <a:lnTo>
                    <a:pt x="163" y="923"/>
                  </a:lnTo>
                  <a:lnTo>
                    <a:pt x="168" y="918"/>
                  </a:lnTo>
                  <a:lnTo>
                    <a:pt x="168" y="916"/>
                  </a:lnTo>
                  <a:lnTo>
                    <a:pt x="170" y="911"/>
                  </a:lnTo>
                  <a:lnTo>
                    <a:pt x="168" y="911"/>
                  </a:lnTo>
                  <a:lnTo>
                    <a:pt x="163" y="904"/>
                  </a:lnTo>
                  <a:lnTo>
                    <a:pt x="161" y="904"/>
                  </a:lnTo>
                  <a:lnTo>
                    <a:pt x="156" y="902"/>
                  </a:lnTo>
                  <a:lnTo>
                    <a:pt x="154" y="897"/>
                  </a:lnTo>
                  <a:lnTo>
                    <a:pt x="149" y="897"/>
                  </a:lnTo>
                  <a:lnTo>
                    <a:pt x="149" y="895"/>
                  </a:lnTo>
                  <a:lnTo>
                    <a:pt x="146" y="890"/>
                  </a:lnTo>
                  <a:lnTo>
                    <a:pt x="142" y="890"/>
                  </a:lnTo>
                  <a:lnTo>
                    <a:pt x="142" y="883"/>
                  </a:lnTo>
                  <a:lnTo>
                    <a:pt x="142" y="880"/>
                  </a:lnTo>
                  <a:lnTo>
                    <a:pt x="146" y="873"/>
                  </a:lnTo>
                  <a:lnTo>
                    <a:pt x="146" y="869"/>
                  </a:lnTo>
                  <a:lnTo>
                    <a:pt x="149" y="862"/>
                  </a:lnTo>
                  <a:lnTo>
                    <a:pt x="146" y="859"/>
                  </a:lnTo>
                  <a:lnTo>
                    <a:pt x="146" y="854"/>
                  </a:lnTo>
                  <a:lnTo>
                    <a:pt x="146" y="847"/>
                  </a:lnTo>
                  <a:lnTo>
                    <a:pt x="142" y="847"/>
                  </a:lnTo>
                  <a:lnTo>
                    <a:pt x="139" y="845"/>
                  </a:lnTo>
                  <a:lnTo>
                    <a:pt x="135" y="840"/>
                  </a:lnTo>
                  <a:lnTo>
                    <a:pt x="132" y="838"/>
                  </a:lnTo>
                  <a:lnTo>
                    <a:pt x="128" y="838"/>
                  </a:lnTo>
                  <a:lnTo>
                    <a:pt x="125" y="838"/>
                  </a:lnTo>
                  <a:lnTo>
                    <a:pt x="118" y="833"/>
                  </a:lnTo>
                  <a:lnTo>
                    <a:pt x="111" y="833"/>
                  </a:lnTo>
                  <a:lnTo>
                    <a:pt x="106" y="833"/>
                  </a:lnTo>
                  <a:lnTo>
                    <a:pt x="99" y="833"/>
                  </a:lnTo>
                  <a:lnTo>
                    <a:pt x="97" y="833"/>
                  </a:lnTo>
                  <a:lnTo>
                    <a:pt x="92" y="833"/>
                  </a:lnTo>
                  <a:lnTo>
                    <a:pt x="90" y="833"/>
                  </a:lnTo>
                  <a:lnTo>
                    <a:pt x="85" y="833"/>
                  </a:lnTo>
                  <a:lnTo>
                    <a:pt x="83" y="831"/>
                  </a:lnTo>
                  <a:lnTo>
                    <a:pt x="78" y="831"/>
                  </a:lnTo>
                  <a:lnTo>
                    <a:pt x="76" y="831"/>
                  </a:lnTo>
                  <a:lnTo>
                    <a:pt x="76" y="826"/>
                  </a:lnTo>
                  <a:lnTo>
                    <a:pt x="71" y="819"/>
                  </a:lnTo>
                  <a:lnTo>
                    <a:pt x="71" y="817"/>
                  </a:lnTo>
                  <a:lnTo>
                    <a:pt x="71" y="812"/>
                  </a:lnTo>
                  <a:lnTo>
                    <a:pt x="76" y="809"/>
                  </a:lnTo>
                  <a:lnTo>
                    <a:pt x="71" y="805"/>
                  </a:lnTo>
                  <a:lnTo>
                    <a:pt x="68" y="802"/>
                  </a:lnTo>
                  <a:lnTo>
                    <a:pt x="64" y="798"/>
                  </a:lnTo>
                  <a:lnTo>
                    <a:pt x="61" y="798"/>
                  </a:lnTo>
                  <a:lnTo>
                    <a:pt x="57" y="795"/>
                  </a:lnTo>
                  <a:lnTo>
                    <a:pt x="57" y="791"/>
                  </a:lnTo>
                  <a:lnTo>
                    <a:pt x="61" y="788"/>
                  </a:lnTo>
                  <a:lnTo>
                    <a:pt x="61" y="783"/>
                  </a:lnTo>
                  <a:lnTo>
                    <a:pt x="64" y="781"/>
                  </a:lnTo>
                  <a:lnTo>
                    <a:pt x="71" y="776"/>
                  </a:lnTo>
                  <a:lnTo>
                    <a:pt x="78" y="776"/>
                  </a:lnTo>
                  <a:lnTo>
                    <a:pt x="83" y="776"/>
                  </a:lnTo>
                  <a:lnTo>
                    <a:pt x="85" y="774"/>
                  </a:lnTo>
                  <a:lnTo>
                    <a:pt x="90" y="767"/>
                  </a:lnTo>
                  <a:lnTo>
                    <a:pt x="92" y="755"/>
                  </a:lnTo>
                  <a:lnTo>
                    <a:pt x="92" y="753"/>
                  </a:lnTo>
                  <a:lnTo>
                    <a:pt x="97" y="746"/>
                  </a:lnTo>
                  <a:lnTo>
                    <a:pt x="99" y="741"/>
                  </a:lnTo>
                  <a:lnTo>
                    <a:pt x="97" y="741"/>
                  </a:lnTo>
                  <a:lnTo>
                    <a:pt x="97" y="738"/>
                  </a:lnTo>
                  <a:lnTo>
                    <a:pt x="97" y="727"/>
                  </a:lnTo>
                  <a:lnTo>
                    <a:pt x="92" y="727"/>
                  </a:lnTo>
                  <a:lnTo>
                    <a:pt x="97" y="717"/>
                  </a:lnTo>
                  <a:lnTo>
                    <a:pt x="97" y="712"/>
                  </a:lnTo>
                  <a:lnTo>
                    <a:pt x="99" y="710"/>
                  </a:lnTo>
                  <a:lnTo>
                    <a:pt x="97" y="705"/>
                  </a:lnTo>
                  <a:lnTo>
                    <a:pt x="97" y="703"/>
                  </a:lnTo>
                  <a:lnTo>
                    <a:pt x="97" y="698"/>
                  </a:lnTo>
                  <a:lnTo>
                    <a:pt x="92" y="696"/>
                  </a:lnTo>
                  <a:lnTo>
                    <a:pt x="90" y="696"/>
                  </a:lnTo>
                  <a:lnTo>
                    <a:pt x="85" y="691"/>
                  </a:lnTo>
                  <a:lnTo>
                    <a:pt x="78" y="689"/>
                  </a:lnTo>
                  <a:lnTo>
                    <a:pt x="78" y="691"/>
                  </a:lnTo>
                  <a:lnTo>
                    <a:pt x="71" y="691"/>
                  </a:lnTo>
                  <a:lnTo>
                    <a:pt x="64" y="689"/>
                  </a:lnTo>
                  <a:lnTo>
                    <a:pt x="61" y="684"/>
                  </a:lnTo>
                  <a:lnTo>
                    <a:pt x="57" y="682"/>
                  </a:lnTo>
                  <a:lnTo>
                    <a:pt x="57" y="677"/>
                  </a:lnTo>
                  <a:lnTo>
                    <a:pt x="54" y="675"/>
                  </a:lnTo>
                  <a:lnTo>
                    <a:pt x="49" y="670"/>
                  </a:lnTo>
                  <a:lnTo>
                    <a:pt x="49" y="667"/>
                  </a:lnTo>
                  <a:lnTo>
                    <a:pt x="47" y="663"/>
                  </a:lnTo>
                  <a:lnTo>
                    <a:pt x="42" y="663"/>
                  </a:lnTo>
                  <a:lnTo>
                    <a:pt x="40" y="653"/>
                  </a:lnTo>
                  <a:lnTo>
                    <a:pt x="40" y="646"/>
                  </a:lnTo>
                  <a:lnTo>
                    <a:pt x="35" y="646"/>
                  </a:lnTo>
                  <a:lnTo>
                    <a:pt x="35" y="641"/>
                  </a:lnTo>
                  <a:lnTo>
                    <a:pt x="33" y="634"/>
                  </a:lnTo>
                  <a:lnTo>
                    <a:pt x="28" y="632"/>
                  </a:lnTo>
                  <a:lnTo>
                    <a:pt x="21" y="632"/>
                  </a:lnTo>
                  <a:lnTo>
                    <a:pt x="19" y="627"/>
                  </a:lnTo>
                  <a:lnTo>
                    <a:pt x="14" y="620"/>
                  </a:lnTo>
                  <a:lnTo>
                    <a:pt x="12" y="618"/>
                  </a:lnTo>
                  <a:lnTo>
                    <a:pt x="12" y="613"/>
                  </a:lnTo>
                  <a:lnTo>
                    <a:pt x="7" y="606"/>
                  </a:lnTo>
                  <a:lnTo>
                    <a:pt x="7" y="603"/>
                  </a:lnTo>
                  <a:lnTo>
                    <a:pt x="5" y="599"/>
                  </a:lnTo>
                  <a:lnTo>
                    <a:pt x="5" y="592"/>
                  </a:lnTo>
                  <a:lnTo>
                    <a:pt x="5" y="589"/>
                  </a:lnTo>
                  <a:lnTo>
                    <a:pt x="0" y="585"/>
                  </a:lnTo>
                  <a:lnTo>
                    <a:pt x="0" y="582"/>
                  </a:lnTo>
                  <a:lnTo>
                    <a:pt x="0" y="570"/>
                  </a:lnTo>
                  <a:lnTo>
                    <a:pt x="0" y="561"/>
                  </a:lnTo>
                  <a:lnTo>
                    <a:pt x="5" y="556"/>
                  </a:lnTo>
                  <a:lnTo>
                    <a:pt x="7" y="554"/>
                  </a:lnTo>
                  <a:lnTo>
                    <a:pt x="7" y="549"/>
                  </a:lnTo>
                  <a:lnTo>
                    <a:pt x="12" y="542"/>
                  </a:lnTo>
                  <a:lnTo>
                    <a:pt x="7" y="540"/>
                  </a:lnTo>
                  <a:lnTo>
                    <a:pt x="7" y="532"/>
                  </a:lnTo>
                  <a:lnTo>
                    <a:pt x="7" y="528"/>
                  </a:lnTo>
                  <a:lnTo>
                    <a:pt x="5" y="525"/>
                  </a:lnTo>
                  <a:lnTo>
                    <a:pt x="5" y="521"/>
                  </a:lnTo>
                  <a:lnTo>
                    <a:pt x="0" y="514"/>
                  </a:lnTo>
                  <a:lnTo>
                    <a:pt x="0" y="504"/>
                  </a:lnTo>
                  <a:lnTo>
                    <a:pt x="7" y="499"/>
                  </a:lnTo>
                  <a:lnTo>
                    <a:pt x="14" y="499"/>
                  </a:lnTo>
                  <a:lnTo>
                    <a:pt x="19" y="504"/>
                  </a:lnTo>
                  <a:lnTo>
                    <a:pt x="26" y="504"/>
                  </a:lnTo>
                  <a:lnTo>
                    <a:pt x="28" y="497"/>
                  </a:lnTo>
                  <a:lnTo>
                    <a:pt x="28" y="492"/>
                  </a:lnTo>
                  <a:lnTo>
                    <a:pt x="33" y="485"/>
                  </a:lnTo>
                  <a:lnTo>
                    <a:pt x="28" y="483"/>
                  </a:lnTo>
                  <a:lnTo>
                    <a:pt x="28" y="476"/>
                  </a:lnTo>
                  <a:lnTo>
                    <a:pt x="28" y="471"/>
                  </a:lnTo>
                  <a:lnTo>
                    <a:pt x="28" y="464"/>
                  </a:lnTo>
                  <a:lnTo>
                    <a:pt x="28" y="457"/>
                  </a:lnTo>
                  <a:lnTo>
                    <a:pt x="33" y="454"/>
                  </a:lnTo>
                  <a:lnTo>
                    <a:pt x="35" y="454"/>
                  </a:lnTo>
                  <a:lnTo>
                    <a:pt x="40" y="450"/>
                  </a:lnTo>
                  <a:lnTo>
                    <a:pt x="42" y="450"/>
                  </a:lnTo>
                  <a:lnTo>
                    <a:pt x="47" y="443"/>
                  </a:lnTo>
                  <a:lnTo>
                    <a:pt x="49" y="443"/>
                  </a:lnTo>
                  <a:lnTo>
                    <a:pt x="54" y="440"/>
                  </a:lnTo>
                  <a:lnTo>
                    <a:pt x="54" y="435"/>
                  </a:lnTo>
                  <a:lnTo>
                    <a:pt x="54" y="428"/>
                  </a:lnTo>
                  <a:lnTo>
                    <a:pt x="49" y="426"/>
                  </a:lnTo>
                  <a:lnTo>
                    <a:pt x="49" y="421"/>
                  </a:lnTo>
                  <a:lnTo>
                    <a:pt x="49" y="419"/>
                  </a:lnTo>
                  <a:lnTo>
                    <a:pt x="49" y="412"/>
                  </a:lnTo>
                  <a:lnTo>
                    <a:pt x="49" y="407"/>
                  </a:lnTo>
                  <a:lnTo>
                    <a:pt x="54" y="400"/>
                  </a:lnTo>
                  <a:lnTo>
                    <a:pt x="54" y="393"/>
                  </a:lnTo>
                  <a:lnTo>
                    <a:pt x="54" y="390"/>
                  </a:lnTo>
                  <a:lnTo>
                    <a:pt x="49" y="386"/>
                  </a:lnTo>
                  <a:lnTo>
                    <a:pt x="54" y="379"/>
                  </a:lnTo>
                  <a:lnTo>
                    <a:pt x="54" y="371"/>
                  </a:lnTo>
                  <a:lnTo>
                    <a:pt x="54" y="369"/>
                  </a:lnTo>
                  <a:lnTo>
                    <a:pt x="49" y="364"/>
                  </a:lnTo>
                  <a:lnTo>
                    <a:pt x="47" y="357"/>
                  </a:lnTo>
                  <a:lnTo>
                    <a:pt x="42" y="355"/>
                  </a:lnTo>
                  <a:lnTo>
                    <a:pt x="47" y="348"/>
                  </a:lnTo>
                  <a:lnTo>
                    <a:pt x="47" y="343"/>
                  </a:lnTo>
                  <a:lnTo>
                    <a:pt x="49" y="341"/>
                  </a:lnTo>
                  <a:lnTo>
                    <a:pt x="49" y="336"/>
                  </a:lnTo>
                  <a:lnTo>
                    <a:pt x="57" y="329"/>
                  </a:lnTo>
                  <a:lnTo>
                    <a:pt x="57" y="327"/>
                  </a:lnTo>
                  <a:lnTo>
                    <a:pt x="54" y="319"/>
                  </a:lnTo>
                  <a:lnTo>
                    <a:pt x="54" y="315"/>
                  </a:lnTo>
                  <a:lnTo>
                    <a:pt x="47" y="308"/>
                  </a:lnTo>
                  <a:lnTo>
                    <a:pt x="42" y="305"/>
                  </a:lnTo>
                  <a:lnTo>
                    <a:pt x="40" y="300"/>
                  </a:lnTo>
                  <a:lnTo>
                    <a:pt x="40" y="298"/>
                  </a:lnTo>
                  <a:lnTo>
                    <a:pt x="42" y="293"/>
                  </a:lnTo>
                  <a:lnTo>
                    <a:pt x="42" y="291"/>
                  </a:lnTo>
                  <a:lnTo>
                    <a:pt x="49" y="286"/>
                  </a:lnTo>
                  <a:lnTo>
                    <a:pt x="57" y="286"/>
                  </a:lnTo>
                  <a:lnTo>
                    <a:pt x="61" y="286"/>
                  </a:lnTo>
                  <a:lnTo>
                    <a:pt x="68" y="286"/>
                  </a:lnTo>
                  <a:lnTo>
                    <a:pt x="76" y="286"/>
                  </a:lnTo>
                  <a:lnTo>
                    <a:pt x="78" y="284"/>
                  </a:lnTo>
                  <a:lnTo>
                    <a:pt x="83" y="279"/>
                  </a:lnTo>
                  <a:lnTo>
                    <a:pt x="85" y="277"/>
                  </a:lnTo>
                  <a:lnTo>
                    <a:pt x="85" y="270"/>
                  </a:lnTo>
                  <a:lnTo>
                    <a:pt x="85" y="263"/>
                  </a:lnTo>
                  <a:lnTo>
                    <a:pt x="85" y="258"/>
                  </a:lnTo>
                  <a:lnTo>
                    <a:pt x="83" y="251"/>
                  </a:lnTo>
                  <a:lnTo>
                    <a:pt x="83" y="248"/>
                  </a:lnTo>
                  <a:lnTo>
                    <a:pt x="78" y="241"/>
                  </a:lnTo>
                  <a:lnTo>
                    <a:pt x="76" y="234"/>
                  </a:lnTo>
                  <a:lnTo>
                    <a:pt x="68" y="227"/>
                  </a:lnTo>
                  <a:lnTo>
                    <a:pt x="68" y="222"/>
                  </a:lnTo>
                  <a:lnTo>
                    <a:pt x="68" y="215"/>
                  </a:lnTo>
                  <a:lnTo>
                    <a:pt x="64" y="208"/>
                  </a:lnTo>
                  <a:lnTo>
                    <a:pt x="61" y="208"/>
                  </a:lnTo>
                  <a:lnTo>
                    <a:pt x="57" y="206"/>
                  </a:lnTo>
                  <a:lnTo>
                    <a:pt x="54" y="201"/>
                  </a:lnTo>
                  <a:lnTo>
                    <a:pt x="49" y="194"/>
                  </a:lnTo>
                  <a:lnTo>
                    <a:pt x="49" y="192"/>
                  </a:lnTo>
                  <a:lnTo>
                    <a:pt x="49" y="187"/>
                  </a:lnTo>
                  <a:lnTo>
                    <a:pt x="54" y="180"/>
                  </a:lnTo>
                  <a:lnTo>
                    <a:pt x="54" y="173"/>
                  </a:lnTo>
                  <a:lnTo>
                    <a:pt x="57" y="166"/>
                  </a:lnTo>
                  <a:lnTo>
                    <a:pt x="61" y="163"/>
                  </a:lnTo>
                  <a:lnTo>
                    <a:pt x="64" y="163"/>
                  </a:lnTo>
                  <a:lnTo>
                    <a:pt x="64" y="156"/>
                  </a:lnTo>
                  <a:lnTo>
                    <a:pt x="64" y="149"/>
                  </a:lnTo>
                  <a:lnTo>
                    <a:pt x="64" y="142"/>
                  </a:lnTo>
                  <a:lnTo>
                    <a:pt x="64" y="137"/>
                  </a:lnTo>
                  <a:lnTo>
                    <a:pt x="68" y="130"/>
                  </a:lnTo>
                  <a:lnTo>
                    <a:pt x="71" y="128"/>
                  </a:lnTo>
                  <a:lnTo>
                    <a:pt x="76" y="123"/>
                  </a:lnTo>
                  <a:lnTo>
                    <a:pt x="78" y="116"/>
                  </a:lnTo>
                  <a:lnTo>
                    <a:pt x="83" y="116"/>
                  </a:lnTo>
                  <a:lnTo>
                    <a:pt x="90" y="109"/>
                  </a:lnTo>
                  <a:lnTo>
                    <a:pt x="92" y="106"/>
                  </a:lnTo>
                  <a:lnTo>
                    <a:pt x="99" y="102"/>
                  </a:lnTo>
                  <a:lnTo>
                    <a:pt x="104" y="95"/>
                  </a:lnTo>
                  <a:lnTo>
                    <a:pt x="106" y="95"/>
                  </a:lnTo>
                  <a:lnTo>
                    <a:pt x="106" y="92"/>
                  </a:lnTo>
                  <a:lnTo>
                    <a:pt x="113" y="92"/>
                  </a:lnTo>
                  <a:lnTo>
                    <a:pt x="118" y="87"/>
                  </a:lnTo>
                  <a:lnTo>
                    <a:pt x="120" y="85"/>
                  </a:lnTo>
                  <a:lnTo>
                    <a:pt x="128" y="80"/>
                  </a:lnTo>
                  <a:lnTo>
                    <a:pt x="132" y="80"/>
                  </a:lnTo>
                  <a:lnTo>
                    <a:pt x="132" y="78"/>
                  </a:lnTo>
                  <a:lnTo>
                    <a:pt x="135" y="78"/>
                  </a:lnTo>
                  <a:lnTo>
                    <a:pt x="139" y="73"/>
                  </a:lnTo>
                  <a:lnTo>
                    <a:pt x="142" y="71"/>
                  </a:lnTo>
                  <a:lnTo>
                    <a:pt x="142" y="66"/>
                  </a:lnTo>
                  <a:lnTo>
                    <a:pt x="146" y="66"/>
                  </a:lnTo>
                  <a:lnTo>
                    <a:pt x="149" y="64"/>
                  </a:lnTo>
                  <a:lnTo>
                    <a:pt x="149" y="59"/>
                  </a:lnTo>
                  <a:lnTo>
                    <a:pt x="149" y="57"/>
                  </a:lnTo>
                  <a:lnTo>
                    <a:pt x="149" y="52"/>
                  </a:lnTo>
                  <a:lnTo>
                    <a:pt x="149" y="50"/>
                  </a:lnTo>
                  <a:lnTo>
                    <a:pt x="146" y="45"/>
                  </a:lnTo>
                  <a:lnTo>
                    <a:pt x="146" y="42"/>
                  </a:lnTo>
                  <a:lnTo>
                    <a:pt x="146" y="35"/>
                  </a:lnTo>
                  <a:lnTo>
                    <a:pt x="149" y="31"/>
                  </a:lnTo>
                  <a:lnTo>
                    <a:pt x="149" y="28"/>
                  </a:lnTo>
                  <a:lnTo>
                    <a:pt x="154" y="23"/>
                  </a:lnTo>
                  <a:lnTo>
                    <a:pt x="154" y="21"/>
                  </a:lnTo>
                  <a:lnTo>
                    <a:pt x="154" y="16"/>
                  </a:lnTo>
                  <a:lnTo>
                    <a:pt x="154" y="14"/>
                  </a:lnTo>
                  <a:lnTo>
                    <a:pt x="154" y="9"/>
                  </a:lnTo>
                  <a:lnTo>
                    <a:pt x="154" y="7"/>
                  </a:lnTo>
                  <a:lnTo>
                    <a:pt x="149" y="2"/>
                  </a:lnTo>
                  <a:lnTo>
                    <a:pt x="154" y="0"/>
                  </a:lnTo>
                  <a:lnTo>
                    <a:pt x="154" y="2"/>
                  </a:lnTo>
                  <a:lnTo>
                    <a:pt x="156" y="2"/>
                  </a:lnTo>
                  <a:lnTo>
                    <a:pt x="161" y="2"/>
                  </a:lnTo>
                  <a:lnTo>
                    <a:pt x="163" y="7"/>
                  </a:lnTo>
                  <a:lnTo>
                    <a:pt x="170" y="9"/>
                  </a:lnTo>
                  <a:lnTo>
                    <a:pt x="175" y="9"/>
                  </a:lnTo>
                  <a:lnTo>
                    <a:pt x="177" y="7"/>
                  </a:lnTo>
                  <a:lnTo>
                    <a:pt x="182" y="7"/>
                  </a:lnTo>
                  <a:lnTo>
                    <a:pt x="184" y="7"/>
                  </a:lnTo>
                  <a:lnTo>
                    <a:pt x="184" y="9"/>
                  </a:lnTo>
                  <a:lnTo>
                    <a:pt x="189" y="9"/>
                  </a:lnTo>
                  <a:lnTo>
                    <a:pt x="206" y="16"/>
                  </a:lnTo>
                  <a:lnTo>
                    <a:pt x="210" y="21"/>
                  </a:lnTo>
                  <a:lnTo>
                    <a:pt x="217" y="28"/>
                  </a:lnTo>
                  <a:lnTo>
                    <a:pt x="232" y="23"/>
                  </a:lnTo>
                  <a:lnTo>
                    <a:pt x="236" y="23"/>
                  </a:lnTo>
                  <a:lnTo>
                    <a:pt x="239" y="23"/>
                  </a:lnTo>
                  <a:lnTo>
                    <a:pt x="243" y="28"/>
                  </a:lnTo>
                  <a:lnTo>
                    <a:pt x="246" y="28"/>
                  </a:lnTo>
                  <a:lnTo>
                    <a:pt x="251" y="28"/>
                  </a:lnTo>
                  <a:lnTo>
                    <a:pt x="253" y="28"/>
                  </a:lnTo>
                  <a:lnTo>
                    <a:pt x="258" y="28"/>
                  </a:lnTo>
                  <a:lnTo>
                    <a:pt x="260" y="31"/>
                  </a:lnTo>
                  <a:lnTo>
                    <a:pt x="265" y="31"/>
                  </a:lnTo>
                  <a:lnTo>
                    <a:pt x="267" y="35"/>
                  </a:lnTo>
                  <a:lnTo>
                    <a:pt x="267" y="42"/>
                  </a:lnTo>
                  <a:lnTo>
                    <a:pt x="272" y="45"/>
                  </a:lnTo>
                  <a:lnTo>
                    <a:pt x="274" y="52"/>
                  </a:lnTo>
                  <a:lnTo>
                    <a:pt x="274" y="57"/>
                  </a:lnTo>
                  <a:lnTo>
                    <a:pt x="279" y="59"/>
                  </a:lnTo>
                  <a:lnTo>
                    <a:pt x="279" y="71"/>
                  </a:lnTo>
                  <a:lnTo>
                    <a:pt x="279" y="73"/>
                  </a:lnTo>
                  <a:lnTo>
                    <a:pt x="272" y="80"/>
                  </a:lnTo>
                  <a:lnTo>
                    <a:pt x="267" y="85"/>
                  </a:lnTo>
                  <a:lnTo>
                    <a:pt x="265" y="87"/>
                  </a:lnTo>
                  <a:lnTo>
                    <a:pt x="265" y="92"/>
                  </a:lnTo>
                  <a:lnTo>
                    <a:pt x="265" y="95"/>
                  </a:lnTo>
                  <a:lnTo>
                    <a:pt x="265" y="99"/>
                  </a:lnTo>
                  <a:lnTo>
                    <a:pt x="265" y="102"/>
                  </a:lnTo>
                  <a:lnTo>
                    <a:pt x="260" y="102"/>
                  </a:lnTo>
                  <a:lnTo>
                    <a:pt x="260" y="106"/>
                  </a:lnTo>
                  <a:lnTo>
                    <a:pt x="260" y="116"/>
                  </a:lnTo>
                  <a:lnTo>
                    <a:pt x="260" y="121"/>
                  </a:lnTo>
                  <a:lnTo>
                    <a:pt x="260" y="123"/>
                  </a:lnTo>
                  <a:lnTo>
                    <a:pt x="267" y="128"/>
                  </a:lnTo>
                  <a:lnTo>
                    <a:pt x="267" y="130"/>
                  </a:lnTo>
                  <a:lnTo>
                    <a:pt x="272" y="130"/>
                  </a:lnTo>
                  <a:lnTo>
                    <a:pt x="274" y="135"/>
                  </a:lnTo>
                  <a:lnTo>
                    <a:pt x="281" y="137"/>
                  </a:lnTo>
                  <a:lnTo>
                    <a:pt x="286" y="137"/>
                  </a:lnTo>
                  <a:lnTo>
                    <a:pt x="293" y="142"/>
                  </a:lnTo>
                  <a:lnTo>
                    <a:pt x="293" y="144"/>
                  </a:lnTo>
                  <a:lnTo>
                    <a:pt x="293" y="149"/>
                  </a:lnTo>
                  <a:lnTo>
                    <a:pt x="293" y="156"/>
                  </a:lnTo>
                  <a:lnTo>
                    <a:pt x="293" y="163"/>
                  </a:lnTo>
                  <a:lnTo>
                    <a:pt x="288" y="166"/>
                  </a:lnTo>
                  <a:lnTo>
                    <a:pt x="288" y="170"/>
                  </a:lnTo>
                  <a:lnTo>
                    <a:pt x="288" y="173"/>
                  </a:lnTo>
                  <a:lnTo>
                    <a:pt x="293" y="177"/>
                  </a:lnTo>
                  <a:lnTo>
                    <a:pt x="288" y="180"/>
                  </a:lnTo>
                  <a:lnTo>
                    <a:pt x="288" y="184"/>
                  </a:lnTo>
                  <a:lnTo>
                    <a:pt x="288" y="187"/>
                  </a:lnTo>
                  <a:lnTo>
                    <a:pt x="288" y="194"/>
                  </a:lnTo>
                  <a:lnTo>
                    <a:pt x="286" y="199"/>
                  </a:lnTo>
                  <a:lnTo>
                    <a:pt x="286" y="201"/>
                  </a:lnTo>
                  <a:lnTo>
                    <a:pt x="286" y="208"/>
                  </a:lnTo>
                  <a:lnTo>
                    <a:pt x="281" y="213"/>
                  </a:lnTo>
                  <a:lnTo>
                    <a:pt x="286" y="215"/>
                  </a:lnTo>
                  <a:lnTo>
                    <a:pt x="286" y="220"/>
                  </a:lnTo>
                  <a:lnTo>
                    <a:pt x="281" y="222"/>
                  </a:lnTo>
                  <a:lnTo>
                    <a:pt x="281" y="229"/>
                  </a:lnTo>
                  <a:lnTo>
                    <a:pt x="281" y="237"/>
                  </a:lnTo>
                  <a:lnTo>
                    <a:pt x="281" y="241"/>
                  </a:lnTo>
                  <a:lnTo>
                    <a:pt x="279" y="248"/>
                  </a:lnTo>
                  <a:lnTo>
                    <a:pt x="279" y="255"/>
                  </a:lnTo>
                  <a:lnTo>
                    <a:pt x="286" y="263"/>
                  </a:lnTo>
                  <a:lnTo>
                    <a:pt x="293" y="265"/>
                  </a:lnTo>
                  <a:lnTo>
                    <a:pt x="300" y="265"/>
                  </a:lnTo>
                  <a:lnTo>
                    <a:pt x="303" y="265"/>
                  </a:lnTo>
                  <a:lnTo>
                    <a:pt x="307" y="265"/>
                  </a:lnTo>
                  <a:lnTo>
                    <a:pt x="314" y="265"/>
                  </a:lnTo>
                  <a:lnTo>
                    <a:pt x="317" y="263"/>
                  </a:lnTo>
                  <a:lnTo>
                    <a:pt x="324" y="263"/>
                  </a:lnTo>
                  <a:lnTo>
                    <a:pt x="329" y="263"/>
                  </a:lnTo>
                  <a:lnTo>
                    <a:pt x="331" y="263"/>
                  </a:lnTo>
                  <a:lnTo>
                    <a:pt x="338" y="263"/>
                  </a:lnTo>
                  <a:lnTo>
                    <a:pt x="343" y="263"/>
                  </a:lnTo>
                  <a:lnTo>
                    <a:pt x="345" y="263"/>
                  </a:lnTo>
                  <a:lnTo>
                    <a:pt x="350" y="258"/>
                  </a:lnTo>
                  <a:lnTo>
                    <a:pt x="352" y="258"/>
                  </a:lnTo>
                  <a:lnTo>
                    <a:pt x="357" y="258"/>
                  </a:lnTo>
                  <a:lnTo>
                    <a:pt x="359" y="258"/>
                  </a:lnTo>
                  <a:lnTo>
                    <a:pt x="366" y="255"/>
                  </a:lnTo>
                  <a:lnTo>
                    <a:pt x="371" y="255"/>
                  </a:lnTo>
                  <a:lnTo>
                    <a:pt x="381" y="251"/>
                  </a:lnTo>
                  <a:lnTo>
                    <a:pt x="385" y="248"/>
                  </a:lnTo>
                  <a:lnTo>
                    <a:pt x="388" y="248"/>
                  </a:lnTo>
                  <a:lnTo>
                    <a:pt x="395" y="244"/>
                  </a:lnTo>
                  <a:lnTo>
                    <a:pt x="400" y="244"/>
                  </a:lnTo>
                  <a:lnTo>
                    <a:pt x="402" y="244"/>
                  </a:lnTo>
                  <a:lnTo>
                    <a:pt x="407" y="244"/>
                  </a:lnTo>
                  <a:lnTo>
                    <a:pt x="409" y="244"/>
                  </a:lnTo>
                  <a:lnTo>
                    <a:pt x="414" y="244"/>
                  </a:lnTo>
                  <a:lnTo>
                    <a:pt x="416" y="244"/>
                  </a:lnTo>
                  <a:lnTo>
                    <a:pt x="421" y="241"/>
                  </a:lnTo>
                  <a:lnTo>
                    <a:pt x="428" y="241"/>
                  </a:lnTo>
                  <a:lnTo>
                    <a:pt x="430" y="241"/>
                  </a:lnTo>
                  <a:lnTo>
                    <a:pt x="442" y="241"/>
                  </a:lnTo>
                  <a:lnTo>
                    <a:pt x="445" y="241"/>
                  </a:lnTo>
                  <a:lnTo>
                    <a:pt x="449" y="241"/>
                  </a:lnTo>
                  <a:lnTo>
                    <a:pt x="456" y="241"/>
                  </a:lnTo>
                  <a:lnTo>
                    <a:pt x="459" y="241"/>
                  </a:lnTo>
                  <a:lnTo>
                    <a:pt x="463" y="241"/>
                  </a:lnTo>
                  <a:lnTo>
                    <a:pt x="473" y="248"/>
                  </a:lnTo>
                  <a:lnTo>
                    <a:pt x="480" y="251"/>
                  </a:lnTo>
                  <a:lnTo>
                    <a:pt x="480" y="255"/>
                  </a:lnTo>
                  <a:lnTo>
                    <a:pt x="485" y="258"/>
                  </a:lnTo>
                  <a:lnTo>
                    <a:pt x="485" y="263"/>
                  </a:lnTo>
                  <a:lnTo>
                    <a:pt x="487" y="265"/>
                  </a:lnTo>
                  <a:lnTo>
                    <a:pt x="487" y="272"/>
                  </a:lnTo>
                  <a:lnTo>
                    <a:pt x="492" y="277"/>
                  </a:lnTo>
                  <a:lnTo>
                    <a:pt x="492" y="279"/>
                  </a:lnTo>
                  <a:lnTo>
                    <a:pt x="492" y="286"/>
                  </a:lnTo>
                  <a:lnTo>
                    <a:pt x="492" y="291"/>
                  </a:lnTo>
                  <a:lnTo>
                    <a:pt x="494" y="293"/>
                  </a:lnTo>
                  <a:lnTo>
                    <a:pt x="494" y="298"/>
                  </a:lnTo>
                  <a:lnTo>
                    <a:pt x="499" y="300"/>
                  </a:lnTo>
                  <a:lnTo>
                    <a:pt x="501" y="305"/>
                  </a:lnTo>
                  <a:lnTo>
                    <a:pt x="501" y="308"/>
                  </a:lnTo>
                  <a:lnTo>
                    <a:pt x="501" y="312"/>
                  </a:lnTo>
                  <a:lnTo>
                    <a:pt x="506" y="319"/>
                  </a:lnTo>
                  <a:lnTo>
                    <a:pt x="506" y="322"/>
                  </a:lnTo>
                  <a:lnTo>
                    <a:pt x="506" y="327"/>
                  </a:lnTo>
                  <a:lnTo>
                    <a:pt x="506" y="329"/>
                  </a:lnTo>
                  <a:lnTo>
                    <a:pt x="508" y="334"/>
                  </a:lnTo>
                  <a:lnTo>
                    <a:pt x="508" y="336"/>
                  </a:lnTo>
                  <a:lnTo>
                    <a:pt x="508" y="341"/>
                  </a:lnTo>
                  <a:lnTo>
                    <a:pt x="508" y="348"/>
                  </a:lnTo>
                  <a:lnTo>
                    <a:pt x="508" y="350"/>
                  </a:lnTo>
                  <a:lnTo>
                    <a:pt x="506" y="355"/>
                  </a:lnTo>
                  <a:lnTo>
                    <a:pt x="501" y="362"/>
                  </a:lnTo>
                  <a:lnTo>
                    <a:pt x="499" y="364"/>
                  </a:lnTo>
                  <a:lnTo>
                    <a:pt x="499" y="369"/>
                  </a:lnTo>
                  <a:lnTo>
                    <a:pt x="499" y="371"/>
                  </a:lnTo>
                  <a:lnTo>
                    <a:pt x="499" y="376"/>
                  </a:lnTo>
                  <a:lnTo>
                    <a:pt x="494" y="383"/>
                  </a:lnTo>
                  <a:lnTo>
                    <a:pt x="494" y="386"/>
                  </a:lnTo>
                  <a:lnTo>
                    <a:pt x="492" y="390"/>
                  </a:lnTo>
                  <a:lnTo>
                    <a:pt x="487" y="398"/>
                  </a:lnTo>
                  <a:lnTo>
                    <a:pt x="485" y="400"/>
                  </a:lnTo>
                  <a:lnTo>
                    <a:pt x="485" y="405"/>
                  </a:lnTo>
                  <a:lnTo>
                    <a:pt x="478" y="407"/>
                  </a:lnTo>
                  <a:lnTo>
                    <a:pt x="473" y="412"/>
                  </a:lnTo>
                  <a:lnTo>
                    <a:pt x="471" y="414"/>
                  </a:lnTo>
                  <a:lnTo>
                    <a:pt x="466" y="414"/>
                  </a:lnTo>
                  <a:lnTo>
                    <a:pt x="463" y="419"/>
                  </a:lnTo>
                  <a:lnTo>
                    <a:pt x="459" y="421"/>
                  </a:lnTo>
                  <a:lnTo>
                    <a:pt x="456" y="421"/>
                  </a:lnTo>
                  <a:lnTo>
                    <a:pt x="452" y="426"/>
                  </a:lnTo>
                  <a:lnTo>
                    <a:pt x="449" y="426"/>
                  </a:lnTo>
                  <a:lnTo>
                    <a:pt x="445" y="428"/>
                  </a:lnTo>
                  <a:lnTo>
                    <a:pt x="437" y="433"/>
                  </a:lnTo>
                  <a:lnTo>
                    <a:pt x="435" y="433"/>
                  </a:lnTo>
                  <a:lnTo>
                    <a:pt x="428" y="435"/>
                  </a:lnTo>
                  <a:lnTo>
                    <a:pt x="423" y="435"/>
                  </a:lnTo>
                  <a:lnTo>
                    <a:pt x="423" y="440"/>
                  </a:lnTo>
                  <a:lnTo>
                    <a:pt x="421" y="440"/>
                  </a:lnTo>
                  <a:lnTo>
                    <a:pt x="416" y="440"/>
                  </a:lnTo>
                  <a:lnTo>
                    <a:pt x="414" y="443"/>
                  </a:lnTo>
                  <a:lnTo>
                    <a:pt x="414" y="447"/>
                  </a:lnTo>
                  <a:lnTo>
                    <a:pt x="414" y="450"/>
                  </a:lnTo>
                  <a:lnTo>
                    <a:pt x="421" y="454"/>
                  </a:lnTo>
                  <a:lnTo>
                    <a:pt x="423" y="457"/>
                  </a:lnTo>
                  <a:lnTo>
                    <a:pt x="428" y="457"/>
                  </a:lnTo>
                  <a:lnTo>
                    <a:pt x="430" y="461"/>
                  </a:lnTo>
                  <a:lnTo>
                    <a:pt x="435" y="464"/>
                  </a:lnTo>
                  <a:lnTo>
                    <a:pt x="437" y="469"/>
                  </a:lnTo>
                  <a:lnTo>
                    <a:pt x="442" y="469"/>
                  </a:lnTo>
                  <a:lnTo>
                    <a:pt x="445" y="476"/>
                  </a:lnTo>
                  <a:lnTo>
                    <a:pt x="449" y="476"/>
                  </a:lnTo>
                  <a:lnTo>
                    <a:pt x="456" y="478"/>
                  </a:lnTo>
                  <a:lnTo>
                    <a:pt x="471" y="483"/>
                  </a:lnTo>
                  <a:lnTo>
                    <a:pt x="471" y="485"/>
                  </a:lnTo>
                  <a:lnTo>
                    <a:pt x="478" y="483"/>
                  </a:lnTo>
                  <a:lnTo>
                    <a:pt x="480" y="483"/>
                  </a:lnTo>
                  <a:lnTo>
                    <a:pt x="480" y="478"/>
                  </a:lnTo>
                  <a:lnTo>
                    <a:pt x="487" y="476"/>
                  </a:lnTo>
                  <a:lnTo>
                    <a:pt x="487" y="471"/>
                  </a:lnTo>
                  <a:lnTo>
                    <a:pt x="494" y="469"/>
                  </a:lnTo>
                  <a:lnTo>
                    <a:pt x="499" y="469"/>
                  </a:lnTo>
                  <a:lnTo>
                    <a:pt x="501" y="471"/>
                  </a:lnTo>
                  <a:lnTo>
                    <a:pt x="506" y="478"/>
                  </a:lnTo>
                  <a:lnTo>
                    <a:pt x="508" y="485"/>
                  </a:lnTo>
                  <a:lnTo>
                    <a:pt x="508" y="492"/>
                  </a:lnTo>
                  <a:lnTo>
                    <a:pt x="508" y="497"/>
                  </a:lnTo>
                  <a:lnTo>
                    <a:pt x="513" y="497"/>
                  </a:lnTo>
                  <a:lnTo>
                    <a:pt x="508" y="506"/>
                  </a:lnTo>
                  <a:lnTo>
                    <a:pt x="506" y="514"/>
                  </a:lnTo>
                  <a:lnTo>
                    <a:pt x="506" y="518"/>
                  </a:lnTo>
                  <a:lnTo>
                    <a:pt x="506" y="521"/>
                  </a:lnTo>
                  <a:lnTo>
                    <a:pt x="506" y="525"/>
                  </a:lnTo>
                  <a:lnTo>
                    <a:pt x="508" y="528"/>
                  </a:lnTo>
                  <a:lnTo>
                    <a:pt x="513" y="532"/>
                  </a:lnTo>
                  <a:lnTo>
                    <a:pt x="520" y="532"/>
                  </a:lnTo>
                  <a:lnTo>
                    <a:pt x="527" y="532"/>
                  </a:lnTo>
                  <a:lnTo>
                    <a:pt x="530" y="535"/>
                  </a:lnTo>
                  <a:lnTo>
                    <a:pt x="530" y="542"/>
                  </a:lnTo>
                  <a:lnTo>
                    <a:pt x="530" y="547"/>
                  </a:lnTo>
                  <a:lnTo>
                    <a:pt x="530" y="549"/>
                  </a:lnTo>
                  <a:lnTo>
                    <a:pt x="534" y="549"/>
                  </a:lnTo>
                  <a:lnTo>
                    <a:pt x="537" y="554"/>
                  </a:lnTo>
                  <a:lnTo>
                    <a:pt x="541" y="556"/>
                  </a:lnTo>
                  <a:lnTo>
                    <a:pt x="541" y="563"/>
                  </a:lnTo>
                  <a:lnTo>
                    <a:pt x="544" y="563"/>
                  </a:lnTo>
                  <a:lnTo>
                    <a:pt x="549" y="563"/>
                  </a:lnTo>
                  <a:lnTo>
                    <a:pt x="551" y="568"/>
                  </a:lnTo>
                  <a:lnTo>
                    <a:pt x="556" y="568"/>
                  </a:lnTo>
                  <a:lnTo>
                    <a:pt x="558" y="570"/>
                  </a:lnTo>
                  <a:lnTo>
                    <a:pt x="563" y="575"/>
                  </a:lnTo>
                  <a:lnTo>
                    <a:pt x="577" y="582"/>
                  </a:lnTo>
                  <a:lnTo>
                    <a:pt x="579" y="585"/>
                  </a:lnTo>
                  <a:lnTo>
                    <a:pt x="584" y="592"/>
                  </a:lnTo>
                  <a:lnTo>
                    <a:pt x="584" y="596"/>
                  </a:lnTo>
                  <a:lnTo>
                    <a:pt x="584" y="599"/>
                  </a:lnTo>
                  <a:lnTo>
                    <a:pt x="586" y="603"/>
                  </a:lnTo>
                  <a:lnTo>
                    <a:pt x="586" y="606"/>
                  </a:lnTo>
                  <a:lnTo>
                    <a:pt x="586" y="611"/>
                  </a:lnTo>
                  <a:lnTo>
                    <a:pt x="591" y="613"/>
                  </a:lnTo>
                  <a:lnTo>
                    <a:pt x="594" y="613"/>
                  </a:lnTo>
                  <a:lnTo>
                    <a:pt x="598" y="618"/>
                  </a:lnTo>
                  <a:lnTo>
                    <a:pt x="601" y="618"/>
                  </a:lnTo>
                  <a:lnTo>
                    <a:pt x="605" y="618"/>
                  </a:lnTo>
                  <a:lnTo>
                    <a:pt x="612" y="618"/>
                  </a:lnTo>
                  <a:lnTo>
                    <a:pt x="615" y="618"/>
                  </a:lnTo>
                  <a:lnTo>
                    <a:pt x="622" y="618"/>
                  </a:lnTo>
                  <a:lnTo>
                    <a:pt x="627" y="618"/>
                  </a:lnTo>
                  <a:lnTo>
                    <a:pt x="634" y="613"/>
                  </a:lnTo>
                  <a:lnTo>
                    <a:pt x="636" y="613"/>
                  </a:lnTo>
                  <a:lnTo>
                    <a:pt x="636" y="611"/>
                  </a:lnTo>
                  <a:lnTo>
                    <a:pt x="641" y="606"/>
                  </a:lnTo>
                  <a:lnTo>
                    <a:pt x="641" y="603"/>
                  </a:lnTo>
                  <a:lnTo>
                    <a:pt x="648" y="596"/>
                  </a:lnTo>
                  <a:lnTo>
                    <a:pt x="655" y="592"/>
                  </a:lnTo>
                  <a:lnTo>
                    <a:pt x="657" y="589"/>
                  </a:lnTo>
                  <a:lnTo>
                    <a:pt x="664" y="592"/>
                  </a:lnTo>
                  <a:lnTo>
                    <a:pt x="672" y="596"/>
                  </a:lnTo>
                  <a:lnTo>
                    <a:pt x="672" y="603"/>
                  </a:lnTo>
                  <a:lnTo>
                    <a:pt x="676" y="606"/>
                  </a:lnTo>
                  <a:lnTo>
                    <a:pt x="683" y="611"/>
                  </a:lnTo>
                  <a:lnTo>
                    <a:pt x="691" y="613"/>
                  </a:lnTo>
                  <a:lnTo>
                    <a:pt x="693" y="613"/>
                  </a:lnTo>
                  <a:lnTo>
                    <a:pt x="698" y="613"/>
                  </a:lnTo>
                  <a:lnTo>
                    <a:pt x="705" y="613"/>
                  </a:lnTo>
                  <a:lnTo>
                    <a:pt x="712" y="611"/>
                  </a:lnTo>
                  <a:lnTo>
                    <a:pt x="719" y="611"/>
                  </a:lnTo>
                  <a:lnTo>
                    <a:pt x="728" y="606"/>
                  </a:lnTo>
                  <a:lnTo>
                    <a:pt x="738" y="606"/>
                  </a:lnTo>
                  <a:lnTo>
                    <a:pt x="740" y="606"/>
                  </a:lnTo>
                  <a:lnTo>
                    <a:pt x="745" y="603"/>
                  </a:lnTo>
                  <a:lnTo>
                    <a:pt x="754" y="599"/>
                  </a:lnTo>
                  <a:lnTo>
                    <a:pt x="759" y="603"/>
                  </a:lnTo>
                  <a:lnTo>
                    <a:pt x="761" y="603"/>
                  </a:lnTo>
                  <a:lnTo>
                    <a:pt x="766" y="606"/>
                  </a:lnTo>
                  <a:lnTo>
                    <a:pt x="773" y="606"/>
                  </a:lnTo>
                  <a:lnTo>
                    <a:pt x="780" y="603"/>
                  </a:lnTo>
                  <a:lnTo>
                    <a:pt x="783" y="603"/>
                  </a:lnTo>
                  <a:lnTo>
                    <a:pt x="787" y="603"/>
                  </a:lnTo>
                  <a:lnTo>
                    <a:pt x="795" y="599"/>
                  </a:lnTo>
                  <a:lnTo>
                    <a:pt x="802" y="599"/>
                  </a:lnTo>
                  <a:lnTo>
                    <a:pt x="816" y="596"/>
                  </a:lnTo>
                  <a:lnTo>
                    <a:pt x="823" y="592"/>
                  </a:lnTo>
                  <a:lnTo>
                    <a:pt x="825" y="589"/>
                  </a:lnTo>
                  <a:lnTo>
                    <a:pt x="832" y="585"/>
                  </a:lnTo>
                  <a:lnTo>
                    <a:pt x="847" y="582"/>
                  </a:lnTo>
                  <a:lnTo>
                    <a:pt x="847" y="577"/>
                  </a:lnTo>
                  <a:lnTo>
                    <a:pt x="851" y="577"/>
                  </a:lnTo>
                  <a:lnTo>
                    <a:pt x="858" y="570"/>
                  </a:lnTo>
                  <a:lnTo>
                    <a:pt x="868" y="556"/>
                  </a:lnTo>
                  <a:lnTo>
                    <a:pt x="873" y="554"/>
                  </a:lnTo>
                  <a:lnTo>
                    <a:pt x="889" y="547"/>
                  </a:lnTo>
                  <a:lnTo>
                    <a:pt x="896" y="542"/>
                  </a:lnTo>
                  <a:lnTo>
                    <a:pt x="918" y="542"/>
                  </a:lnTo>
                  <a:lnTo>
                    <a:pt x="937" y="540"/>
                  </a:lnTo>
                  <a:lnTo>
                    <a:pt x="939" y="542"/>
                  </a:lnTo>
                  <a:lnTo>
                    <a:pt x="960" y="542"/>
                  </a:lnTo>
                  <a:lnTo>
                    <a:pt x="972" y="540"/>
                  </a:lnTo>
                  <a:lnTo>
                    <a:pt x="986" y="532"/>
                  </a:lnTo>
                  <a:lnTo>
                    <a:pt x="993" y="521"/>
                  </a:lnTo>
                  <a:lnTo>
                    <a:pt x="993" y="518"/>
                  </a:lnTo>
                  <a:lnTo>
                    <a:pt x="989" y="504"/>
                  </a:lnTo>
                  <a:lnTo>
                    <a:pt x="981" y="485"/>
                  </a:lnTo>
                  <a:lnTo>
                    <a:pt x="979" y="471"/>
                  </a:lnTo>
                  <a:lnTo>
                    <a:pt x="972" y="461"/>
                  </a:lnTo>
                  <a:lnTo>
                    <a:pt x="972" y="447"/>
                  </a:lnTo>
                  <a:lnTo>
                    <a:pt x="972" y="440"/>
                  </a:lnTo>
                  <a:lnTo>
                    <a:pt x="974" y="433"/>
                  </a:lnTo>
                  <a:lnTo>
                    <a:pt x="974" y="428"/>
                  </a:lnTo>
                  <a:lnTo>
                    <a:pt x="989" y="433"/>
                  </a:lnTo>
                  <a:lnTo>
                    <a:pt x="996" y="433"/>
                  </a:lnTo>
                  <a:lnTo>
                    <a:pt x="1000" y="433"/>
                  </a:lnTo>
                  <a:lnTo>
                    <a:pt x="1003" y="433"/>
                  </a:lnTo>
                  <a:lnTo>
                    <a:pt x="1007" y="433"/>
                  </a:lnTo>
                  <a:lnTo>
                    <a:pt x="1010" y="433"/>
                  </a:lnTo>
                  <a:lnTo>
                    <a:pt x="1015" y="433"/>
                  </a:lnTo>
                  <a:lnTo>
                    <a:pt x="1029" y="435"/>
                  </a:lnTo>
                  <a:lnTo>
                    <a:pt x="1036" y="440"/>
                  </a:lnTo>
                  <a:lnTo>
                    <a:pt x="1038" y="440"/>
                  </a:lnTo>
                  <a:lnTo>
                    <a:pt x="1043" y="440"/>
                  </a:lnTo>
                  <a:lnTo>
                    <a:pt x="1052" y="443"/>
                  </a:lnTo>
                  <a:lnTo>
                    <a:pt x="1057" y="447"/>
                  </a:lnTo>
                  <a:lnTo>
                    <a:pt x="1060" y="447"/>
                  </a:lnTo>
                  <a:lnTo>
                    <a:pt x="1064" y="450"/>
                  </a:lnTo>
                  <a:lnTo>
                    <a:pt x="1067" y="450"/>
                  </a:lnTo>
                  <a:lnTo>
                    <a:pt x="1078" y="457"/>
                  </a:lnTo>
                  <a:lnTo>
                    <a:pt x="1081" y="461"/>
                  </a:lnTo>
                  <a:lnTo>
                    <a:pt x="1088" y="464"/>
                  </a:lnTo>
                  <a:lnTo>
                    <a:pt x="1093" y="476"/>
                  </a:lnTo>
                  <a:lnTo>
                    <a:pt x="1095" y="476"/>
                  </a:lnTo>
                  <a:lnTo>
                    <a:pt x="1100" y="478"/>
                  </a:lnTo>
                  <a:lnTo>
                    <a:pt x="1100" y="483"/>
                  </a:lnTo>
                  <a:lnTo>
                    <a:pt x="1100" y="490"/>
                  </a:lnTo>
                  <a:lnTo>
                    <a:pt x="1102" y="497"/>
                  </a:lnTo>
                  <a:lnTo>
                    <a:pt x="1109" y="504"/>
                  </a:lnTo>
                  <a:lnTo>
                    <a:pt x="1109" y="506"/>
                  </a:lnTo>
                  <a:lnTo>
                    <a:pt x="1109" y="514"/>
                  </a:lnTo>
                  <a:lnTo>
                    <a:pt x="1114" y="514"/>
                  </a:lnTo>
                  <a:lnTo>
                    <a:pt x="1116" y="511"/>
                  </a:lnTo>
                  <a:lnTo>
                    <a:pt x="1123" y="514"/>
                  </a:lnTo>
                  <a:lnTo>
                    <a:pt x="1123" y="511"/>
                  </a:lnTo>
                  <a:lnTo>
                    <a:pt x="1128" y="511"/>
                  </a:lnTo>
                  <a:lnTo>
                    <a:pt x="1135" y="511"/>
                  </a:lnTo>
                  <a:lnTo>
                    <a:pt x="1138" y="506"/>
                  </a:lnTo>
                  <a:lnTo>
                    <a:pt x="1145" y="506"/>
                  </a:lnTo>
                  <a:lnTo>
                    <a:pt x="1152" y="506"/>
                  </a:lnTo>
                  <a:lnTo>
                    <a:pt x="1156" y="506"/>
                  </a:lnTo>
                  <a:lnTo>
                    <a:pt x="1166" y="504"/>
                  </a:lnTo>
                  <a:lnTo>
                    <a:pt x="1171" y="504"/>
                  </a:lnTo>
                  <a:lnTo>
                    <a:pt x="1178" y="499"/>
                  </a:lnTo>
                  <a:lnTo>
                    <a:pt x="1180" y="499"/>
                  </a:lnTo>
                  <a:lnTo>
                    <a:pt x="1185" y="504"/>
                  </a:lnTo>
                  <a:lnTo>
                    <a:pt x="1187" y="504"/>
                  </a:lnTo>
                  <a:lnTo>
                    <a:pt x="1192" y="504"/>
                  </a:lnTo>
                  <a:lnTo>
                    <a:pt x="1199" y="506"/>
                  </a:lnTo>
                  <a:lnTo>
                    <a:pt x="1206" y="514"/>
                  </a:lnTo>
                  <a:lnTo>
                    <a:pt x="1216" y="518"/>
                  </a:lnTo>
                  <a:lnTo>
                    <a:pt x="1223" y="521"/>
                  </a:lnTo>
                  <a:lnTo>
                    <a:pt x="1235" y="528"/>
                  </a:lnTo>
                  <a:lnTo>
                    <a:pt x="1235" y="532"/>
                  </a:lnTo>
                  <a:lnTo>
                    <a:pt x="1237" y="532"/>
                  </a:lnTo>
                  <a:lnTo>
                    <a:pt x="1242" y="540"/>
                  </a:lnTo>
                  <a:lnTo>
                    <a:pt x="1249" y="542"/>
                  </a:lnTo>
                  <a:lnTo>
                    <a:pt x="1253" y="542"/>
                  </a:lnTo>
                  <a:lnTo>
                    <a:pt x="1256" y="547"/>
                  </a:lnTo>
                  <a:lnTo>
                    <a:pt x="1263" y="549"/>
                  </a:lnTo>
                  <a:lnTo>
                    <a:pt x="1270" y="554"/>
                  </a:lnTo>
                  <a:lnTo>
                    <a:pt x="1275" y="554"/>
                  </a:lnTo>
                  <a:lnTo>
                    <a:pt x="1277" y="554"/>
                  </a:lnTo>
                  <a:lnTo>
                    <a:pt x="1282" y="556"/>
                  </a:lnTo>
                  <a:lnTo>
                    <a:pt x="1289" y="561"/>
                  </a:lnTo>
                  <a:lnTo>
                    <a:pt x="1291" y="561"/>
                  </a:lnTo>
                  <a:lnTo>
                    <a:pt x="1296" y="561"/>
                  </a:lnTo>
                  <a:lnTo>
                    <a:pt x="1303" y="563"/>
                  </a:lnTo>
                  <a:lnTo>
                    <a:pt x="1310" y="568"/>
                  </a:lnTo>
                  <a:lnTo>
                    <a:pt x="1313" y="568"/>
                  </a:lnTo>
                  <a:lnTo>
                    <a:pt x="1317" y="570"/>
                  </a:lnTo>
                  <a:lnTo>
                    <a:pt x="1320" y="575"/>
                  </a:lnTo>
                  <a:lnTo>
                    <a:pt x="1332" y="577"/>
                  </a:lnTo>
                  <a:lnTo>
                    <a:pt x="1334" y="577"/>
                  </a:lnTo>
                  <a:lnTo>
                    <a:pt x="1339" y="582"/>
                  </a:lnTo>
                  <a:lnTo>
                    <a:pt x="1339" y="589"/>
                  </a:lnTo>
                  <a:lnTo>
                    <a:pt x="1341" y="592"/>
                  </a:lnTo>
                  <a:lnTo>
                    <a:pt x="1346" y="599"/>
                  </a:lnTo>
                  <a:lnTo>
                    <a:pt x="1348" y="599"/>
                  </a:lnTo>
                  <a:lnTo>
                    <a:pt x="1348" y="603"/>
                  </a:lnTo>
                  <a:lnTo>
                    <a:pt x="1353" y="606"/>
                  </a:lnTo>
                  <a:lnTo>
                    <a:pt x="1353" y="611"/>
                  </a:lnTo>
                  <a:lnTo>
                    <a:pt x="1355" y="611"/>
                  </a:lnTo>
                  <a:lnTo>
                    <a:pt x="1360" y="613"/>
                  </a:lnTo>
                  <a:lnTo>
                    <a:pt x="1362" y="618"/>
                  </a:lnTo>
                  <a:lnTo>
                    <a:pt x="1367" y="620"/>
                  </a:lnTo>
                  <a:lnTo>
                    <a:pt x="1367" y="625"/>
                  </a:lnTo>
                  <a:lnTo>
                    <a:pt x="1369" y="625"/>
                  </a:lnTo>
                  <a:lnTo>
                    <a:pt x="1374" y="632"/>
                  </a:lnTo>
                  <a:lnTo>
                    <a:pt x="1376" y="632"/>
                  </a:lnTo>
                  <a:lnTo>
                    <a:pt x="1384" y="634"/>
                  </a:lnTo>
                  <a:lnTo>
                    <a:pt x="1388" y="639"/>
                  </a:lnTo>
                  <a:lnTo>
                    <a:pt x="1391" y="641"/>
                  </a:lnTo>
                  <a:lnTo>
                    <a:pt x="1395" y="646"/>
                  </a:lnTo>
                  <a:lnTo>
                    <a:pt x="1395" y="648"/>
                  </a:lnTo>
                  <a:lnTo>
                    <a:pt x="1395" y="653"/>
                  </a:lnTo>
                  <a:lnTo>
                    <a:pt x="1398" y="653"/>
                  </a:lnTo>
                  <a:lnTo>
                    <a:pt x="1398" y="660"/>
                  </a:lnTo>
                  <a:lnTo>
                    <a:pt x="1398" y="663"/>
                  </a:lnTo>
                  <a:lnTo>
                    <a:pt x="1398" y="670"/>
                  </a:lnTo>
                  <a:lnTo>
                    <a:pt x="1398" y="675"/>
                  </a:lnTo>
                  <a:lnTo>
                    <a:pt x="1398" y="682"/>
                  </a:lnTo>
                  <a:lnTo>
                    <a:pt x="1395" y="684"/>
                  </a:lnTo>
                  <a:lnTo>
                    <a:pt x="1391" y="689"/>
                  </a:lnTo>
                  <a:lnTo>
                    <a:pt x="1388" y="689"/>
                  </a:lnTo>
                  <a:lnTo>
                    <a:pt x="1388" y="696"/>
                  </a:lnTo>
                  <a:lnTo>
                    <a:pt x="1388" y="698"/>
                  </a:lnTo>
                  <a:lnTo>
                    <a:pt x="1388" y="703"/>
                  </a:lnTo>
                  <a:lnTo>
                    <a:pt x="1391" y="705"/>
                  </a:lnTo>
                  <a:lnTo>
                    <a:pt x="1388" y="712"/>
                  </a:lnTo>
                  <a:lnTo>
                    <a:pt x="1388" y="717"/>
                  </a:lnTo>
                  <a:lnTo>
                    <a:pt x="1388" y="719"/>
                  </a:lnTo>
                  <a:lnTo>
                    <a:pt x="1391" y="724"/>
                  </a:lnTo>
                  <a:lnTo>
                    <a:pt x="1395" y="731"/>
                  </a:lnTo>
                  <a:lnTo>
                    <a:pt x="1398" y="734"/>
                  </a:lnTo>
                  <a:lnTo>
                    <a:pt x="1403" y="738"/>
                  </a:lnTo>
                  <a:lnTo>
                    <a:pt x="1403" y="741"/>
                  </a:lnTo>
                  <a:lnTo>
                    <a:pt x="1403" y="746"/>
                  </a:lnTo>
                  <a:lnTo>
                    <a:pt x="1398" y="753"/>
                  </a:lnTo>
                  <a:lnTo>
                    <a:pt x="1398" y="755"/>
                  </a:lnTo>
                  <a:lnTo>
                    <a:pt x="1398" y="762"/>
                  </a:lnTo>
                  <a:lnTo>
                    <a:pt x="1398" y="767"/>
                  </a:lnTo>
                  <a:lnTo>
                    <a:pt x="1398" y="769"/>
                  </a:lnTo>
                  <a:lnTo>
                    <a:pt x="1398" y="774"/>
                  </a:lnTo>
                  <a:lnTo>
                    <a:pt x="1398" y="781"/>
                  </a:lnTo>
                  <a:lnTo>
                    <a:pt x="1398" y="788"/>
                  </a:lnTo>
                  <a:lnTo>
                    <a:pt x="1398" y="791"/>
                  </a:lnTo>
                  <a:lnTo>
                    <a:pt x="1405" y="798"/>
                  </a:lnTo>
                  <a:lnTo>
                    <a:pt x="1410" y="802"/>
                  </a:lnTo>
                  <a:lnTo>
                    <a:pt x="1412" y="809"/>
                  </a:lnTo>
                  <a:lnTo>
                    <a:pt x="1412" y="812"/>
                  </a:lnTo>
                  <a:lnTo>
                    <a:pt x="1412" y="817"/>
                  </a:lnTo>
                  <a:lnTo>
                    <a:pt x="1412" y="819"/>
                  </a:lnTo>
                  <a:lnTo>
                    <a:pt x="1412" y="824"/>
                  </a:lnTo>
                  <a:lnTo>
                    <a:pt x="1412" y="826"/>
                  </a:lnTo>
                  <a:lnTo>
                    <a:pt x="1419" y="831"/>
                  </a:lnTo>
                  <a:lnTo>
                    <a:pt x="1424" y="838"/>
                  </a:lnTo>
                  <a:lnTo>
                    <a:pt x="1419" y="840"/>
                  </a:lnTo>
                  <a:lnTo>
                    <a:pt x="1424" y="845"/>
                  </a:lnTo>
                  <a:lnTo>
                    <a:pt x="1424" y="847"/>
                  </a:lnTo>
                  <a:lnTo>
                    <a:pt x="1424" y="854"/>
                  </a:lnTo>
                  <a:lnTo>
                    <a:pt x="1424" y="859"/>
                  </a:lnTo>
                  <a:lnTo>
                    <a:pt x="1426" y="866"/>
                  </a:lnTo>
                  <a:lnTo>
                    <a:pt x="1431" y="866"/>
                  </a:lnTo>
                  <a:lnTo>
                    <a:pt x="1433" y="869"/>
                  </a:lnTo>
                  <a:lnTo>
                    <a:pt x="1438" y="873"/>
                  </a:lnTo>
                  <a:lnTo>
                    <a:pt x="1438" y="876"/>
                  </a:lnTo>
                  <a:lnTo>
                    <a:pt x="1438" y="880"/>
                  </a:lnTo>
                  <a:lnTo>
                    <a:pt x="1438" y="888"/>
                  </a:lnTo>
                  <a:lnTo>
                    <a:pt x="1431" y="890"/>
                  </a:lnTo>
                  <a:lnTo>
                    <a:pt x="1431" y="895"/>
                  </a:lnTo>
                  <a:lnTo>
                    <a:pt x="1431" y="897"/>
                  </a:lnTo>
                  <a:lnTo>
                    <a:pt x="1433" y="902"/>
                  </a:lnTo>
                  <a:lnTo>
                    <a:pt x="1438" y="902"/>
                  </a:lnTo>
                  <a:lnTo>
                    <a:pt x="1440" y="904"/>
                  </a:lnTo>
                  <a:lnTo>
                    <a:pt x="1440" y="911"/>
                  </a:lnTo>
                  <a:lnTo>
                    <a:pt x="1440" y="918"/>
                  </a:lnTo>
                  <a:lnTo>
                    <a:pt x="1440" y="923"/>
                  </a:lnTo>
                  <a:lnTo>
                    <a:pt x="1438" y="930"/>
                  </a:lnTo>
                  <a:lnTo>
                    <a:pt x="1438" y="933"/>
                  </a:lnTo>
                  <a:lnTo>
                    <a:pt x="1433" y="937"/>
                  </a:lnTo>
                  <a:lnTo>
                    <a:pt x="1433" y="940"/>
                  </a:lnTo>
                  <a:lnTo>
                    <a:pt x="1433" y="952"/>
                  </a:lnTo>
                  <a:lnTo>
                    <a:pt x="1431" y="952"/>
                  </a:lnTo>
                  <a:lnTo>
                    <a:pt x="1426" y="959"/>
                  </a:lnTo>
                  <a:lnTo>
                    <a:pt x="1424" y="961"/>
                  </a:lnTo>
                  <a:lnTo>
                    <a:pt x="1419" y="966"/>
                  </a:lnTo>
                  <a:lnTo>
                    <a:pt x="1419" y="968"/>
                  </a:lnTo>
                  <a:lnTo>
                    <a:pt x="1417" y="973"/>
                  </a:lnTo>
                  <a:lnTo>
                    <a:pt x="1412" y="980"/>
                  </a:lnTo>
                  <a:lnTo>
                    <a:pt x="1405" y="980"/>
                  </a:lnTo>
                  <a:lnTo>
                    <a:pt x="1398" y="980"/>
                  </a:lnTo>
                  <a:lnTo>
                    <a:pt x="1395" y="982"/>
                  </a:lnTo>
                  <a:lnTo>
                    <a:pt x="1391" y="982"/>
                  </a:lnTo>
                  <a:lnTo>
                    <a:pt x="1384" y="982"/>
                  </a:lnTo>
                  <a:lnTo>
                    <a:pt x="1374" y="982"/>
                  </a:lnTo>
                  <a:lnTo>
                    <a:pt x="1369" y="982"/>
                  </a:lnTo>
                  <a:lnTo>
                    <a:pt x="1367" y="982"/>
                  </a:lnTo>
                  <a:lnTo>
                    <a:pt x="1360" y="987"/>
                  </a:lnTo>
                  <a:lnTo>
                    <a:pt x="1353" y="982"/>
                  </a:lnTo>
                  <a:lnTo>
                    <a:pt x="1346" y="987"/>
                  </a:lnTo>
                  <a:lnTo>
                    <a:pt x="1339" y="987"/>
                  </a:lnTo>
                  <a:lnTo>
                    <a:pt x="1332" y="987"/>
                  </a:lnTo>
                  <a:lnTo>
                    <a:pt x="1324" y="987"/>
                  </a:lnTo>
                  <a:lnTo>
                    <a:pt x="1320" y="987"/>
                  </a:lnTo>
                  <a:lnTo>
                    <a:pt x="1310" y="989"/>
                  </a:lnTo>
                  <a:lnTo>
                    <a:pt x="1306" y="994"/>
                  </a:lnTo>
                  <a:lnTo>
                    <a:pt x="1303" y="994"/>
                  </a:lnTo>
                  <a:lnTo>
                    <a:pt x="1298" y="996"/>
                  </a:lnTo>
                  <a:lnTo>
                    <a:pt x="1296" y="996"/>
                  </a:lnTo>
                  <a:lnTo>
                    <a:pt x="1289" y="1001"/>
                  </a:lnTo>
                  <a:lnTo>
                    <a:pt x="1282" y="1008"/>
                  </a:lnTo>
                  <a:lnTo>
                    <a:pt x="1277" y="1011"/>
                  </a:lnTo>
                  <a:lnTo>
                    <a:pt x="1275" y="1015"/>
                  </a:lnTo>
                  <a:lnTo>
                    <a:pt x="1268" y="1018"/>
                  </a:lnTo>
                  <a:lnTo>
                    <a:pt x="1263" y="1023"/>
                  </a:lnTo>
                  <a:lnTo>
                    <a:pt x="1261" y="1025"/>
                  </a:lnTo>
                  <a:lnTo>
                    <a:pt x="1256" y="1030"/>
                  </a:lnTo>
                  <a:lnTo>
                    <a:pt x="1249" y="1032"/>
                  </a:lnTo>
                  <a:lnTo>
                    <a:pt x="1246" y="1037"/>
                  </a:lnTo>
                  <a:lnTo>
                    <a:pt x="1242" y="1039"/>
                  </a:lnTo>
                  <a:lnTo>
                    <a:pt x="1235" y="1046"/>
                  </a:lnTo>
                  <a:lnTo>
                    <a:pt x="1230" y="1051"/>
                  </a:lnTo>
                  <a:lnTo>
                    <a:pt x="1227" y="1058"/>
                  </a:lnTo>
                  <a:lnTo>
                    <a:pt x="1223" y="1060"/>
                  </a:lnTo>
                  <a:lnTo>
                    <a:pt x="1209" y="1068"/>
                  </a:lnTo>
                  <a:lnTo>
                    <a:pt x="1206" y="1072"/>
                  </a:lnTo>
                  <a:lnTo>
                    <a:pt x="1201" y="1075"/>
                  </a:lnTo>
                  <a:lnTo>
                    <a:pt x="1199" y="1079"/>
                  </a:lnTo>
                  <a:lnTo>
                    <a:pt x="1192" y="1082"/>
                  </a:lnTo>
                  <a:lnTo>
                    <a:pt x="1185" y="1086"/>
                  </a:lnTo>
                  <a:lnTo>
                    <a:pt x="1180" y="1086"/>
                  </a:lnTo>
                  <a:lnTo>
                    <a:pt x="1178" y="1089"/>
                  </a:lnTo>
                  <a:lnTo>
                    <a:pt x="1171" y="1094"/>
                  </a:lnTo>
                  <a:lnTo>
                    <a:pt x="1171" y="1096"/>
                  </a:lnTo>
                  <a:lnTo>
                    <a:pt x="1164" y="1108"/>
                  </a:lnTo>
                  <a:lnTo>
                    <a:pt x="1156" y="1108"/>
                  </a:lnTo>
                  <a:lnTo>
                    <a:pt x="1152" y="1110"/>
                  </a:lnTo>
                  <a:lnTo>
                    <a:pt x="1145" y="1117"/>
                  </a:lnTo>
                  <a:lnTo>
                    <a:pt x="1142" y="1122"/>
                  </a:lnTo>
                  <a:lnTo>
                    <a:pt x="1142" y="1124"/>
                  </a:lnTo>
                  <a:lnTo>
                    <a:pt x="1135" y="1131"/>
                  </a:lnTo>
                  <a:lnTo>
                    <a:pt x="1128" y="1136"/>
                  </a:lnTo>
                  <a:lnTo>
                    <a:pt x="1123" y="1143"/>
                  </a:lnTo>
                  <a:lnTo>
                    <a:pt x="1123" y="1146"/>
                  </a:lnTo>
                  <a:lnTo>
                    <a:pt x="1121" y="1150"/>
                  </a:lnTo>
                  <a:lnTo>
                    <a:pt x="1116" y="1153"/>
                  </a:lnTo>
                  <a:lnTo>
                    <a:pt x="1114" y="1157"/>
                  </a:lnTo>
                  <a:lnTo>
                    <a:pt x="1109" y="1157"/>
                  </a:lnTo>
                  <a:lnTo>
                    <a:pt x="1109" y="1160"/>
                  </a:lnTo>
                  <a:lnTo>
                    <a:pt x="1102" y="1165"/>
                  </a:lnTo>
                  <a:lnTo>
                    <a:pt x="1102" y="1167"/>
                  </a:lnTo>
                  <a:lnTo>
                    <a:pt x="1095" y="1172"/>
                  </a:lnTo>
                  <a:lnTo>
                    <a:pt x="1095" y="1174"/>
                  </a:lnTo>
                  <a:lnTo>
                    <a:pt x="1093" y="1179"/>
                  </a:lnTo>
                  <a:lnTo>
                    <a:pt x="1088" y="1181"/>
                  </a:lnTo>
                  <a:lnTo>
                    <a:pt x="1086" y="1186"/>
                  </a:lnTo>
                  <a:lnTo>
                    <a:pt x="1078" y="1188"/>
                  </a:lnTo>
                  <a:lnTo>
                    <a:pt x="1078" y="1193"/>
                  </a:lnTo>
                  <a:lnTo>
                    <a:pt x="1074" y="1195"/>
                  </a:lnTo>
                  <a:lnTo>
                    <a:pt x="1071" y="1200"/>
                  </a:lnTo>
                  <a:lnTo>
                    <a:pt x="1067" y="1207"/>
                  </a:lnTo>
                  <a:lnTo>
                    <a:pt x="1060" y="1210"/>
                  </a:lnTo>
                  <a:lnTo>
                    <a:pt x="1057" y="1214"/>
                  </a:lnTo>
                  <a:lnTo>
                    <a:pt x="1057" y="1217"/>
                  </a:lnTo>
                  <a:lnTo>
                    <a:pt x="1052" y="1221"/>
                  </a:lnTo>
                  <a:lnTo>
                    <a:pt x="1050" y="1224"/>
                  </a:lnTo>
                  <a:lnTo>
                    <a:pt x="1045" y="1228"/>
                  </a:lnTo>
                  <a:lnTo>
                    <a:pt x="1043" y="1236"/>
                  </a:lnTo>
                  <a:lnTo>
                    <a:pt x="1036" y="1243"/>
                  </a:lnTo>
                  <a:lnTo>
                    <a:pt x="1029" y="1250"/>
                  </a:lnTo>
                  <a:lnTo>
                    <a:pt x="1022" y="1257"/>
                  </a:lnTo>
                  <a:lnTo>
                    <a:pt x="1017" y="1259"/>
                  </a:lnTo>
                  <a:lnTo>
                    <a:pt x="1015" y="1259"/>
                  </a:lnTo>
                  <a:lnTo>
                    <a:pt x="1010" y="1266"/>
                  </a:lnTo>
                  <a:lnTo>
                    <a:pt x="1007" y="1271"/>
                  </a:lnTo>
                  <a:lnTo>
                    <a:pt x="1003" y="1271"/>
                  </a:lnTo>
                  <a:lnTo>
                    <a:pt x="1003" y="1273"/>
                  </a:lnTo>
                  <a:lnTo>
                    <a:pt x="996" y="1278"/>
                  </a:lnTo>
                  <a:lnTo>
                    <a:pt x="993" y="1281"/>
                  </a:lnTo>
                  <a:lnTo>
                    <a:pt x="986" y="1288"/>
                  </a:lnTo>
                  <a:lnTo>
                    <a:pt x="981" y="1292"/>
                  </a:lnTo>
                  <a:lnTo>
                    <a:pt x="979" y="1292"/>
                  </a:lnTo>
                  <a:lnTo>
                    <a:pt x="974" y="1300"/>
                  </a:lnTo>
                  <a:lnTo>
                    <a:pt x="972" y="1302"/>
                  </a:lnTo>
                  <a:lnTo>
                    <a:pt x="967" y="1307"/>
                  </a:lnTo>
                  <a:lnTo>
                    <a:pt x="965" y="1309"/>
                  </a:lnTo>
                  <a:lnTo>
                    <a:pt x="960" y="1309"/>
                  </a:lnTo>
                  <a:lnTo>
                    <a:pt x="953" y="1316"/>
                  </a:lnTo>
                  <a:lnTo>
                    <a:pt x="951" y="1316"/>
                  </a:lnTo>
                  <a:lnTo>
                    <a:pt x="944" y="1321"/>
                  </a:lnTo>
                  <a:lnTo>
                    <a:pt x="939" y="1328"/>
                  </a:lnTo>
                  <a:lnTo>
                    <a:pt x="937" y="1330"/>
                  </a:lnTo>
                  <a:lnTo>
                    <a:pt x="932" y="1335"/>
                  </a:lnTo>
                  <a:lnTo>
                    <a:pt x="929" y="1337"/>
                  </a:lnTo>
                  <a:lnTo>
                    <a:pt x="925" y="1342"/>
                  </a:lnTo>
                  <a:lnTo>
                    <a:pt x="915" y="1349"/>
                  </a:lnTo>
                  <a:lnTo>
                    <a:pt x="908" y="1356"/>
                  </a:lnTo>
                  <a:lnTo>
                    <a:pt x="903" y="1356"/>
                  </a:lnTo>
                  <a:lnTo>
                    <a:pt x="901" y="1359"/>
                  </a:lnTo>
                  <a:lnTo>
                    <a:pt x="889" y="1366"/>
                  </a:lnTo>
                  <a:lnTo>
                    <a:pt x="887" y="1366"/>
                  </a:lnTo>
                  <a:lnTo>
                    <a:pt x="880" y="1373"/>
                  </a:lnTo>
                  <a:lnTo>
                    <a:pt x="875" y="1373"/>
                  </a:lnTo>
                  <a:lnTo>
                    <a:pt x="873" y="1373"/>
                  </a:lnTo>
                  <a:lnTo>
                    <a:pt x="868" y="1378"/>
                  </a:lnTo>
                  <a:lnTo>
                    <a:pt x="861" y="1380"/>
                  </a:lnTo>
                  <a:lnTo>
                    <a:pt x="858" y="1385"/>
                  </a:lnTo>
                  <a:lnTo>
                    <a:pt x="851" y="1387"/>
                  </a:lnTo>
                  <a:lnTo>
                    <a:pt x="847" y="1387"/>
                  </a:lnTo>
                  <a:lnTo>
                    <a:pt x="844" y="1392"/>
                  </a:lnTo>
                  <a:lnTo>
                    <a:pt x="837" y="1394"/>
                  </a:lnTo>
                  <a:lnTo>
                    <a:pt x="832" y="1399"/>
                  </a:lnTo>
                  <a:lnTo>
                    <a:pt x="816" y="1394"/>
                  </a:lnTo>
                  <a:lnTo>
                    <a:pt x="811" y="1394"/>
                  </a:lnTo>
                  <a:lnTo>
                    <a:pt x="809" y="1394"/>
                  </a:lnTo>
                  <a:lnTo>
                    <a:pt x="804" y="1394"/>
                  </a:lnTo>
                  <a:lnTo>
                    <a:pt x="802" y="1394"/>
                  </a:lnTo>
                  <a:lnTo>
                    <a:pt x="797" y="1394"/>
                  </a:lnTo>
                  <a:lnTo>
                    <a:pt x="795" y="1394"/>
                  </a:lnTo>
                  <a:lnTo>
                    <a:pt x="790" y="1394"/>
                  </a:lnTo>
                  <a:lnTo>
                    <a:pt x="787" y="1392"/>
                  </a:lnTo>
                  <a:lnTo>
                    <a:pt x="780" y="1392"/>
                  </a:lnTo>
                  <a:lnTo>
                    <a:pt x="769" y="1387"/>
                  </a:lnTo>
                  <a:lnTo>
                    <a:pt x="761" y="1387"/>
                  </a:lnTo>
                  <a:lnTo>
                    <a:pt x="759" y="1387"/>
                  </a:lnTo>
                  <a:lnTo>
                    <a:pt x="754" y="1387"/>
                  </a:lnTo>
                  <a:lnTo>
                    <a:pt x="752" y="1387"/>
                  </a:lnTo>
                  <a:lnTo>
                    <a:pt x="747" y="1385"/>
                  </a:lnTo>
                  <a:lnTo>
                    <a:pt x="745" y="1385"/>
                  </a:lnTo>
                  <a:lnTo>
                    <a:pt x="738" y="1385"/>
                  </a:lnTo>
                  <a:lnTo>
                    <a:pt x="738" y="1385"/>
                  </a:lnTo>
                  <a:close/>
                </a:path>
              </a:pathLst>
            </a:custGeom>
            <a:solidFill>
              <a:schemeClr val="tx2"/>
            </a:solidFill>
            <a:ln w="1428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4" name="Freeform 74"/>
            <p:cNvSpPr>
              <a:spLocks/>
            </p:cNvSpPr>
            <p:nvPr/>
          </p:nvSpPr>
          <p:spPr bwMode="auto">
            <a:xfrm>
              <a:off x="3460" y="2992"/>
              <a:ext cx="1629" cy="1184"/>
            </a:xfrm>
            <a:custGeom>
              <a:avLst/>
              <a:gdLst>
                <a:gd name="T0" fmla="*/ 1312 w 1629"/>
                <a:gd name="T1" fmla="*/ 1099 h 1184"/>
                <a:gd name="T2" fmla="*/ 1286 w 1629"/>
                <a:gd name="T3" fmla="*/ 1070 h 1184"/>
                <a:gd name="T4" fmla="*/ 1251 w 1629"/>
                <a:gd name="T5" fmla="*/ 1030 h 1184"/>
                <a:gd name="T6" fmla="*/ 1215 w 1629"/>
                <a:gd name="T7" fmla="*/ 992 h 1184"/>
                <a:gd name="T8" fmla="*/ 1159 w 1629"/>
                <a:gd name="T9" fmla="*/ 1002 h 1184"/>
                <a:gd name="T10" fmla="*/ 1114 w 1629"/>
                <a:gd name="T11" fmla="*/ 1021 h 1184"/>
                <a:gd name="T12" fmla="*/ 1073 w 1629"/>
                <a:gd name="T13" fmla="*/ 1042 h 1184"/>
                <a:gd name="T14" fmla="*/ 1017 w 1629"/>
                <a:gd name="T15" fmla="*/ 1023 h 1184"/>
                <a:gd name="T16" fmla="*/ 995 w 1629"/>
                <a:gd name="T17" fmla="*/ 1006 h 1184"/>
                <a:gd name="T18" fmla="*/ 1010 w 1629"/>
                <a:gd name="T19" fmla="*/ 978 h 1184"/>
                <a:gd name="T20" fmla="*/ 1002 w 1629"/>
                <a:gd name="T21" fmla="*/ 950 h 1184"/>
                <a:gd name="T22" fmla="*/ 967 w 1629"/>
                <a:gd name="T23" fmla="*/ 924 h 1184"/>
                <a:gd name="T24" fmla="*/ 927 w 1629"/>
                <a:gd name="T25" fmla="*/ 902 h 1184"/>
                <a:gd name="T26" fmla="*/ 889 w 1629"/>
                <a:gd name="T27" fmla="*/ 886 h 1184"/>
                <a:gd name="T28" fmla="*/ 853 w 1629"/>
                <a:gd name="T29" fmla="*/ 874 h 1184"/>
                <a:gd name="T30" fmla="*/ 811 w 1629"/>
                <a:gd name="T31" fmla="*/ 872 h 1184"/>
                <a:gd name="T32" fmla="*/ 775 w 1629"/>
                <a:gd name="T33" fmla="*/ 893 h 1184"/>
                <a:gd name="T34" fmla="*/ 742 w 1629"/>
                <a:gd name="T35" fmla="*/ 902 h 1184"/>
                <a:gd name="T36" fmla="*/ 768 w 1629"/>
                <a:gd name="T37" fmla="*/ 928 h 1184"/>
                <a:gd name="T38" fmla="*/ 742 w 1629"/>
                <a:gd name="T39" fmla="*/ 952 h 1184"/>
                <a:gd name="T40" fmla="*/ 693 w 1629"/>
                <a:gd name="T41" fmla="*/ 964 h 1184"/>
                <a:gd name="T42" fmla="*/ 650 w 1629"/>
                <a:gd name="T43" fmla="*/ 973 h 1184"/>
                <a:gd name="T44" fmla="*/ 619 w 1629"/>
                <a:gd name="T45" fmla="*/ 966 h 1184"/>
                <a:gd name="T46" fmla="*/ 591 w 1629"/>
                <a:gd name="T47" fmla="*/ 985 h 1184"/>
                <a:gd name="T48" fmla="*/ 565 w 1629"/>
                <a:gd name="T49" fmla="*/ 1014 h 1184"/>
                <a:gd name="T50" fmla="*/ 529 w 1629"/>
                <a:gd name="T51" fmla="*/ 1021 h 1184"/>
                <a:gd name="T52" fmla="*/ 501 w 1629"/>
                <a:gd name="T53" fmla="*/ 980 h 1184"/>
                <a:gd name="T54" fmla="*/ 487 w 1629"/>
                <a:gd name="T55" fmla="*/ 938 h 1184"/>
                <a:gd name="T56" fmla="*/ 437 w 1629"/>
                <a:gd name="T57" fmla="*/ 964 h 1184"/>
                <a:gd name="T58" fmla="*/ 395 w 1629"/>
                <a:gd name="T59" fmla="*/ 1002 h 1184"/>
                <a:gd name="T60" fmla="*/ 324 w 1629"/>
                <a:gd name="T61" fmla="*/ 999 h 1184"/>
                <a:gd name="T62" fmla="*/ 309 w 1629"/>
                <a:gd name="T63" fmla="*/ 1087 h 1184"/>
                <a:gd name="T64" fmla="*/ 255 w 1629"/>
                <a:gd name="T65" fmla="*/ 1108 h 1184"/>
                <a:gd name="T66" fmla="*/ 210 w 1629"/>
                <a:gd name="T67" fmla="*/ 1056 h 1184"/>
                <a:gd name="T68" fmla="*/ 217 w 1629"/>
                <a:gd name="T69" fmla="*/ 992 h 1184"/>
                <a:gd name="T70" fmla="*/ 246 w 1629"/>
                <a:gd name="T71" fmla="*/ 931 h 1184"/>
                <a:gd name="T72" fmla="*/ 198 w 1629"/>
                <a:gd name="T73" fmla="*/ 881 h 1184"/>
                <a:gd name="T74" fmla="*/ 89 w 1629"/>
                <a:gd name="T75" fmla="*/ 888 h 1184"/>
                <a:gd name="T76" fmla="*/ 14 w 1629"/>
                <a:gd name="T77" fmla="*/ 810 h 1184"/>
                <a:gd name="T78" fmla="*/ 54 w 1629"/>
                <a:gd name="T79" fmla="*/ 786 h 1184"/>
                <a:gd name="T80" fmla="*/ 56 w 1629"/>
                <a:gd name="T81" fmla="*/ 729 h 1184"/>
                <a:gd name="T82" fmla="*/ 125 w 1629"/>
                <a:gd name="T83" fmla="*/ 687 h 1184"/>
                <a:gd name="T84" fmla="*/ 191 w 1629"/>
                <a:gd name="T85" fmla="*/ 623 h 1184"/>
                <a:gd name="T86" fmla="*/ 220 w 1629"/>
                <a:gd name="T87" fmla="*/ 509 h 1184"/>
                <a:gd name="T88" fmla="*/ 160 w 1629"/>
                <a:gd name="T89" fmla="*/ 460 h 1184"/>
                <a:gd name="T90" fmla="*/ 156 w 1629"/>
                <a:gd name="T91" fmla="*/ 341 h 1184"/>
                <a:gd name="T92" fmla="*/ 99 w 1629"/>
                <a:gd name="T93" fmla="*/ 121 h 1184"/>
                <a:gd name="T94" fmla="*/ 260 w 1629"/>
                <a:gd name="T95" fmla="*/ 128 h 1184"/>
                <a:gd name="T96" fmla="*/ 444 w 1629"/>
                <a:gd name="T97" fmla="*/ 211 h 1184"/>
                <a:gd name="T98" fmla="*/ 577 w 1629"/>
                <a:gd name="T99" fmla="*/ 263 h 1184"/>
                <a:gd name="T100" fmla="*/ 598 w 1629"/>
                <a:gd name="T101" fmla="*/ 228 h 1184"/>
                <a:gd name="T102" fmla="*/ 593 w 1629"/>
                <a:gd name="T103" fmla="*/ 55 h 1184"/>
                <a:gd name="T104" fmla="*/ 806 w 1629"/>
                <a:gd name="T105" fmla="*/ 43 h 1184"/>
                <a:gd name="T106" fmla="*/ 1064 w 1629"/>
                <a:gd name="T107" fmla="*/ 62 h 1184"/>
                <a:gd name="T108" fmla="*/ 1142 w 1629"/>
                <a:gd name="T109" fmla="*/ 176 h 1184"/>
                <a:gd name="T110" fmla="*/ 1099 w 1629"/>
                <a:gd name="T111" fmla="*/ 254 h 1184"/>
                <a:gd name="T112" fmla="*/ 1405 w 1629"/>
                <a:gd name="T113" fmla="*/ 221 h 1184"/>
                <a:gd name="T114" fmla="*/ 1596 w 1629"/>
                <a:gd name="T115" fmla="*/ 398 h 1184"/>
                <a:gd name="T116" fmla="*/ 1589 w 1629"/>
                <a:gd name="T117" fmla="*/ 637 h 1184"/>
                <a:gd name="T118" fmla="*/ 1459 w 1629"/>
                <a:gd name="T119" fmla="*/ 893 h 1184"/>
                <a:gd name="T120" fmla="*/ 1419 w 1629"/>
                <a:gd name="T121" fmla="*/ 1137 h 1184"/>
                <a:gd name="T122" fmla="*/ 1341 w 1629"/>
                <a:gd name="T123" fmla="*/ 1149 h 1184"/>
                <a:gd name="T124" fmla="*/ 1336 w 1629"/>
                <a:gd name="T125" fmla="*/ 1122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9" h="1184">
                  <a:moveTo>
                    <a:pt x="1336" y="1122"/>
                  </a:moveTo>
                  <a:lnTo>
                    <a:pt x="1334" y="1122"/>
                  </a:lnTo>
                  <a:lnTo>
                    <a:pt x="1334" y="1120"/>
                  </a:lnTo>
                  <a:lnTo>
                    <a:pt x="1329" y="1120"/>
                  </a:lnTo>
                  <a:lnTo>
                    <a:pt x="1327" y="1115"/>
                  </a:lnTo>
                  <a:lnTo>
                    <a:pt x="1322" y="1115"/>
                  </a:lnTo>
                  <a:lnTo>
                    <a:pt x="1319" y="1113"/>
                  </a:lnTo>
                  <a:lnTo>
                    <a:pt x="1319" y="1108"/>
                  </a:lnTo>
                  <a:lnTo>
                    <a:pt x="1315" y="1106"/>
                  </a:lnTo>
                  <a:lnTo>
                    <a:pt x="1312" y="1099"/>
                  </a:lnTo>
                  <a:lnTo>
                    <a:pt x="1308" y="1094"/>
                  </a:lnTo>
                  <a:lnTo>
                    <a:pt x="1308" y="1092"/>
                  </a:lnTo>
                  <a:lnTo>
                    <a:pt x="1305" y="1092"/>
                  </a:lnTo>
                  <a:lnTo>
                    <a:pt x="1305" y="1087"/>
                  </a:lnTo>
                  <a:lnTo>
                    <a:pt x="1301" y="1085"/>
                  </a:lnTo>
                  <a:lnTo>
                    <a:pt x="1298" y="1080"/>
                  </a:lnTo>
                  <a:lnTo>
                    <a:pt x="1293" y="1077"/>
                  </a:lnTo>
                  <a:lnTo>
                    <a:pt x="1293" y="1073"/>
                  </a:lnTo>
                  <a:lnTo>
                    <a:pt x="1291" y="1070"/>
                  </a:lnTo>
                  <a:lnTo>
                    <a:pt x="1286" y="1070"/>
                  </a:lnTo>
                  <a:lnTo>
                    <a:pt x="1284" y="1066"/>
                  </a:lnTo>
                  <a:lnTo>
                    <a:pt x="1279" y="1063"/>
                  </a:lnTo>
                  <a:lnTo>
                    <a:pt x="1277" y="1059"/>
                  </a:lnTo>
                  <a:lnTo>
                    <a:pt x="1272" y="1056"/>
                  </a:lnTo>
                  <a:lnTo>
                    <a:pt x="1270" y="1056"/>
                  </a:lnTo>
                  <a:lnTo>
                    <a:pt x="1265" y="1049"/>
                  </a:lnTo>
                  <a:lnTo>
                    <a:pt x="1263" y="1044"/>
                  </a:lnTo>
                  <a:lnTo>
                    <a:pt x="1258" y="1042"/>
                  </a:lnTo>
                  <a:lnTo>
                    <a:pt x="1256" y="1037"/>
                  </a:lnTo>
                  <a:lnTo>
                    <a:pt x="1251" y="1030"/>
                  </a:lnTo>
                  <a:lnTo>
                    <a:pt x="1244" y="1023"/>
                  </a:lnTo>
                  <a:lnTo>
                    <a:pt x="1241" y="1016"/>
                  </a:lnTo>
                  <a:lnTo>
                    <a:pt x="1234" y="1009"/>
                  </a:lnTo>
                  <a:lnTo>
                    <a:pt x="1234" y="1006"/>
                  </a:lnTo>
                  <a:lnTo>
                    <a:pt x="1230" y="999"/>
                  </a:lnTo>
                  <a:lnTo>
                    <a:pt x="1227" y="995"/>
                  </a:lnTo>
                  <a:lnTo>
                    <a:pt x="1227" y="992"/>
                  </a:lnTo>
                  <a:lnTo>
                    <a:pt x="1222" y="992"/>
                  </a:lnTo>
                  <a:lnTo>
                    <a:pt x="1220" y="992"/>
                  </a:lnTo>
                  <a:lnTo>
                    <a:pt x="1215" y="992"/>
                  </a:lnTo>
                  <a:lnTo>
                    <a:pt x="1213" y="992"/>
                  </a:lnTo>
                  <a:lnTo>
                    <a:pt x="1208" y="992"/>
                  </a:lnTo>
                  <a:lnTo>
                    <a:pt x="1201" y="992"/>
                  </a:lnTo>
                  <a:lnTo>
                    <a:pt x="1199" y="992"/>
                  </a:lnTo>
                  <a:lnTo>
                    <a:pt x="1192" y="992"/>
                  </a:lnTo>
                  <a:lnTo>
                    <a:pt x="1187" y="995"/>
                  </a:lnTo>
                  <a:lnTo>
                    <a:pt x="1180" y="995"/>
                  </a:lnTo>
                  <a:lnTo>
                    <a:pt x="1173" y="999"/>
                  </a:lnTo>
                  <a:lnTo>
                    <a:pt x="1163" y="1002"/>
                  </a:lnTo>
                  <a:lnTo>
                    <a:pt x="1159" y="1002"/>
                  </a:lnTo>
                  <a:lnTo>
                    <a:pt x="1152" y="1006"/>
                  </a:lnTo>
                  <a:lnTo>
                    <a:pt x="1149" y="1009"/>
                  </a:lnTo>
                  <a:lnTo>
                    <a:pt x="1142" y="1009"/>
                  </a:lnTo>
                  <a:lnTo>
                    <a:pt x="1137" y="1014"/>
                  </a:lnTo>
                  <a:lnTo>
                    <a:pt x="1135" y="1014"/>
                  </a:lnTo>
                  <a:lnTo>
                    <a:pt x="1130" y="1016"/>
                  </a:lnTo>
                  <a:lnTo>
                    <a:pt x="1123" y="1016"/>
                  </a:lnTo>
                  <a:lnTo>
                    <a:pt x="1121" y="1016"/>
                  </a:lnTo>
                  <a:lnTo>
                    <a:pt x="1116" y="1016"/>
                  </a:lnTo>
                  <a:lnTo>
                    <a:pt x="1114" y="1021"/>
                  </a:lnTo>
                  <a:lnTo>
                    <a:pt x="1109" y="1021"/>
                  </a:lnTo>
                  <a:lnTo>
                    <a:pt x="1107" y="1023"/>
                  </a:lnTo>
                  <a:lnTo>
                    <a:pt x="1102" y="1023"/>
                  </a:lnTo>
                  <a:lnTo>
                    <a:pt x="1095" y="1028"/>
                  </a:lnTo>
                  <a:lnTo>
                    <a:pt x="1092" y="1030"/>
                  </a:lnTo>
                  <a:lnTo>
                    <a:pt x="1088" y="1035"/>
                  </a:lnTo>
                  <a:lnTo>
                    <a:pt x="1085" y="1035"/>
                  </a:lnTo>
                  <a:lnTo>
                    <a:pt x="1081" y="1037"/>
                  </a:lnTo>
                  <a:lnTo>
                    <a:pt x="1073" y="1037"/>
                  </a:lnTo>
                  <a:lnTo>
                    <a:pt x="1073" y="1042"/>
                  </a:lnTo>
                  <a:lnTo>
                    <a:pt x="1071" y="1042"/>
                  </a:lnTo>
                  <a:lnTo>
                    <a:pt x="1064" y="1044"/>
                  </a:lnTo>
                  <a:lnTo>
                    <a:pt x="1057" y="1044"/>
                  </a:lnTo>
                  <a:lnTo>
                    <a:pt x="1050" y="1044"/>
                  </a:lnTo>
                  <a:lnTo>
                    <a:pt x="1038" y="1042"/>
                  </a:lnTo>
                  <a:lnTo>
                    <a:pt x="1036" y="1037"/>
                  </a:lnTo>
                  <a:lnTo>
                    <a:pt x="1031" y="1037"/>
                  </a:lnTo>
                  <a:lnTo>
                    <a:pt x="1029" y="1030"/>
                  </a:lnTo>
                  <a:lnTo>
                    <a:pt x="1024" y="1028"/>
                  </a:lnTo>
                  <a:lnTo>
                    <a:pt x="1017" y="1023"/>
                  </a:lnTo>
                  <a:lnTo>
                    <a:pt x="1014" y="1016"/>
                  </a:lnTo>
                  <a:lnTo>
                    <a:pt x="1010" y="1009"/>
                  </a:lnTo>
                  <a:lnTo>
                    <a:pt x="1007" y="1009"/>
                  </a:lnTo>
                  <a:lnTo>
                    <a:pt x="1002" y="1009"/>
                  </a:lnTo>
                  <a:lnTo>
                    <a:pt x="1000" y="1009"/>
                  </a:lnTo>
                  <a:lnTo>
                    <a:pt x="1000" y="1014"/>
                  </a:lnTo>
                  <a:lnTo>
                    <a:pt x="995" y="1014"/>
                  </a:lnTo>
                  <a:lnTo>
                    <a:pt x="995" y="1009"/>
                  </a:lnTo>
                  <a:lnTo>
                    <a:pt x="993" y="1006"/>
                  </a:lnTo>
                  <a:lnTo>
                    <a:pt x="995" y="1006"/>
                  </a:lnTo>
                  <a:lnTo>
                    <a:pt x="995" y="1002"/>
                  </a:lnTo>
                  <a:lnTo>
                    <a:pt x="995" y="999"/>
                  </a:lnTo>
                  <a:lnTo>
                    <a:pt x="1000" y="999"/>
                  </a:lnTo>
                  <a:lnTo>
                    <a:pt x="1000" y="995"/>
                  </a:lnTo>
                  <a:lnTo>
                    <a:pt x="1002" y="992"/>
                  </a:lnTo>
                  <a:lnTo>
                    <a:pt x="1002" y="988"/>
                  </a:lnTo>
                  <a:lnTo>
                    <a:pt x="1007" y="985"/>
                  </a:lnTo>
                  <a:lnTo>
                    <a:pt x="1007" y="980"/>
                  </a:lnTo>
                  <a:lnTo>
                    <a:pt x="1007" y="978"/>
                  </a:lnTo>
                  <a:lnTo>
                    <a:pt x="1010" y="978"/>
                  </a:lnTo>
                  <a:lnTo>
                    <a:pt x="1010" y="973"/>
                  </a:lnTo>
                  <a:lnTo>
                    <a:pt x="1010" y="971"/>
                  </a:lnTo>
                  <a:lnTo>
                    <a:pt x="1014" y="966"/>
                  </a:lnTo>
                  <a:lnTo>
                    <a:pt x="1014" y="964"/>
                  </a:lnTo>
                  <a:lnTo>
                    <a:pt x="1010" y="964"/>
                  </a:lnTo>
                  <a:lnTo>
                    <a:pt x="1010" y="959"/>
                  </a:lnTo>
                  <a:lnTo>
                    <a:pt x="1010" y="957"/>
                  </a:lnTo>
                  <a:lnTo>
                    <a:pt x="1007" y="957"/>
                  </a:lnTo>
                  <a:lnTo>
                    <a:pt x="1007" y="952"/>
                  </a:lnTo>
                  <a:lnTo>
                    <a:pt x="1002" y="950"/>
                  </a:lnTo>
                  <a:lnTo>
                    <a:pt x="1000" y="945"/>
                  </a:lnTo>
                  <a:lnTo>
                    <a:pt x="995" y="943"/>
                  </a:lnTo>
                  <a:lnTo>
                    <a:pt x="993" y="943"/>
                  </a:lnTo>
                  <a:lnTo>
                    <a:pt x="988" y="938"/>
                  </a:lnTo>
                  <a:lnTo>
                    <a:pt x="986" y="935"/>
                  </a:lnTo>
                  <a:lnTo>
                    <a:pt x="981" y="935"/>
                  </a:lnTo>
                  <a:lnTo>
                    <a:pt x="979" y="931"/>
                  </a:lnTo>
                  <a:lnTo>
                    <a:pt x="974" y="928"/>
                  </a:lnTo>
                  <a:lnTo>
                    <a:pt x="972" y="924"/>
                  </a:lnTo>
                  <a:lnTo>
                    <a:pt x="967" y="924"/>
                  </a:lnTo>
                  <a:lnTo>
                    <a:pt x="965" y="921"/>
                  </a:lnTo>
                  <a:lnTo>
                    <a:pt x="960" y="917"/>
                  </a:lnTo>
                  <a:lnTo>
                    <a:pt x="958" y="917"/>
                  </a:lnTo>
                  <a:lnTo>
                    <a:pt x="953" y="914"/>
                  </a:lnTo>
                  <a:lnTo>
                    <a:pt x="950" y="914"/>
                  </a:lnTo>
                  <a:lnTo>
                    <a:pt x="946" y="909"/>
                  </a:lnTo>
                  <a:lnTo>
                    <a:pt x="943" y="907"/>
                  </a:lnTo>
                  <a:lnTo>
                    <a:pt x="939" y="907"/>
                  </a:lnTo>
                  <a:lnTo>
                    <a:pt x="932" y="902"/>
                  </a:lnTo>
                  <a:lnTo>
                    <a:pt x="927" y="902"/>
                  </a:lnTo>
                  <a:lnTo>
                    <a:pt x="924" y="900"/>
                  </a:lnTo>
                  <a:lnTo>
                    <a:pt x="920" y="900"/>
                  </a:lnTo>
                  <a:lnTo>
                    <a:pt x="917" y="895"/>
                  </a:lnTo>
                  <a:lnTo>
                    <a:pt x="913" y="893"/>
                  </a:lnTo>
                  <a:lnTo>
                    <a:pt x="910" y="893"/>
                  </a:lnTo>
                  <a:lnTo>
                    <a:pt x="906" y="893"/>
                  </a:lnTo>
                  <a:lnTo>
                    <a:pt x="903" y="888"/>
                  </a:lnTo>
                  <a:lnTo>
                    <a:pt x="898" y="888"/>
                  </a:lnTo>
                  <a:lnTo>
                    <a:pt x="891" y="886"/>
                  </a:lnTo>
                  <a:lnTo>
                    <a:pt x="889" y="886"/>
                  </a:lnTo>
                  <a:lnTo>
                    <a:pt x="884" y="881"/>
                  </a:lnTo>
                  <a:lnTo>
                    <a:pt x="882" y="881"/>
                  </a:lnTo>
                  <a:lnTo>
                    <a:pt x="877" y="881"/>
                  </a:lnTo>
                  <a:lnTo>
                    <a:pt x="875" y="881"/>
                  </a:lnTo>
                  <a:lnTo>
                    <a:pt x="870" y="879"/>
                  </a:lnTo>
                  <a:lnTo>
                    <a:pt x="868" y="879"/>
                  </a:lnTo>
                  <a:lnTo>
                    <a:pt x="863" y="879"/>
                  </a:lnTo>
                  <a:lnTo>
                    <a:pt x="861" y="874"/>
                  </a:lnTo>
                  <a:lnTo>
                    <a:pt x="856" y="874"/>
                  </a:lnTo>
                  <a:lnTo>
                    <a:pt x="853" y="874"/>
                  </a:lnTo>
                  <a:lnTo>
                    <a:pt x="849" y="874"/>
                  </a:lnTo>
                  <a:lnTo>
                    <a:pt x="846" y="874"/>
                  </a:lnTo>
                  <a:lnTo>
                    <a:pt x="842" y="872"/>
                  </a:lnTo>
                  <a:lnTo>
                    <a:pt x="835" y="872"/>
                  </a:lnTo>
                  <a:lnTo>
                    <a:pt x="832" y="872"/>
                  </a:lnTo>
                  <a:lnTo>
                    <a:pt x="827" y="872"/>
                  </a:lnTo>
                  <a:lnTo>
                    <a:pt x="820" y="872"/>
                  </a:lnTo>
                  <a:lnTo>
                    <a:pt x="818" y="872"/>
                  </a:lnTo>
                  <a:lnTo>
                    <a:pt x="813" y="872"/>
                  </a:lnTo>
                  <a:lnTo>
                    <a:pt x="811" y="872"/>
                  </a:lnTo>
                  <a:lnTo>
                    <a:pt x="806" y="874"/>
                  </a:lnTo>
                  <a:lnTo>
                    <a:pt x="804" y="874"/>
                  </a:lnTo>
                  <a:lnTo>
                    <a:pt x="799" y="879"/>
                  </a:lnTo>
                  <a:lnTo>
                    <a:pt x="797" y="881"/>
                  </a:lnTo>
                  <a:lnTo>
                    <a:pt x="792" y="886"/>
                  </a:lnTo>
                  <a:lnTo>
                    <a:pt x="790" y="886"/>
                  </a:lnTo>
                  <a:lnTo>
                    <a:pt x="785" y="888"/>
                  </a:lnTo>
                  <a:lnTo>
                    <a:pt x="783" y="888"/>
                  </a:lnTo>
                  <a:lnTo>
                    <a:pt x="778" y="893"/>
                  </a:lnTo>
                  <a:lnTo>
                    <a:pt x="775" y="893"/>
                  </a:lnTo>
                  <a:lnTo>
                    <a:pt x="771" y="893"/>
                  </a:lnTo>
                  <a:lnTo>
                    <a:pt x="764" y="893"/>
                  </a:lnTo>
                  <a:lnTo>
                    <a:pt x="761" y="893"/>
                  </a:lnTo>
                  <a:lnTo>
                    <a:pt x="754" y="893"/>
                  </a:lnTo>
                  <a:lnTo>
                    <a:pt x="754" y="895"/>
                  </a:lnTo>
                  <a:lnTo>
                    <a:pt x="747" y="895"/>
                  </a:lnTo>
                  <a:lnTo>
                    <a:pt x="742" y="895"/>
                  </a:lnTo>
                  <a:lnTo>
                    <a:pt x="740" y="900"/>
                  </a:lnTo>
                  <a:lnTo>
                    <a:pt x="740" y="902"/>
                  </a:lnTo>
                  <a:lnTo>
                    <a:pt x="742" y="902"/>
                  </a:lnTo>
                  <a:lnTo>
                    <a:pt x="742" y="907"/>
                  </a:lnTo>
                  <a:lnTo>
                    <a:pt x="747" y="907"/>
                  </a:lnTo>
                  <a:lnTo>
                    <a:pt x="749" y="909"/>
                  </a:lnTo>
                  <a:lnTo>
                    <a:pt x="754" y="914"/>
                  </a:lnTo>
                  <a:lnTo>
                    <a:pt x="756" y="914"/>
                  </a:lnTo>
                  <a:lnTo>
                    <a:pt x="761" y="917"/>
                  </a:lnTo>
                  <a:lnTo>
                    <a:pt x="764" y="917"/>
                  </a:lnTo>
                  <a:lnTo>
                    <a:pt x="768" y="921"/>
                  </a:lnTo>
                  <a:lnTo>
                    <a:pt x="768" y="924"/>
                  </a:lnTo>
                  <a:lnTo>
                    <a:pt x="768" y="928"/>
                  </a:lnTo>
                  <a:lnTo>
                    <a:pt x="768" y="931"/>
                  </a:lnTo>
                  <a:lnTo>
                    <a:pt x="768" y="935"/>
                  </a:lnTo>
                  <a:lnTo>
                    <a:pt x="764" y="938"/>
                  </a:lnTo>
                  <a:lnTo>
                    <a:pt x="761" y="943"/>
                  </a:lnTo>
                  <a:lnTo>
                    <a:pt x="761" y="945"/>
                  </a:lnTo>
                  <a:lnTo>
                    <a:pt x="756" y="945"/>
                  </a:lnTo>
                  <a:lnTo>
                    <a:pt x="754" y="950"/>
                  </a:lnTo>
                  <a:lnTo>
                    <a:pt x="749" y="952"/>
                  </a:lnTo>
                  <a:lnTo>
                    <a:pt x="747" y="952"/>
                  </a:lnTo>
                  <a:lnTo>
                    <a:pt x="742" y="952"/>
                  </a:lnTo>
                  <a:lnTo>
                    <a:pt x="740" y="952"/>
                  </a:lnTo>
                  <a:lnTo>
                    <a:pt x="735" y="957"/>
                  </a:lnTo>
                  <a:lnTo>
                    <a:pt x="728" y="959"/>
                  </a:lnTo>
                  <a:lnTo>
                    <a:pt x="726" y="959"/>
                  </a:lnTo>
                  <a:lnTo>
                    <a:pt x="719" y="959"/>
                  </a:lnTo>
                  <a:lnTo>
                    <a:pt x="714" y="964"/>
                  </a:lnTo>
                  <a:lnTo>
                    <a:pt x="712" y="964"/>
                  </a:lnTo>
                  <a:lnTo>
                    <a:pt x="704" y="964"/>
                  </a:lnTo>
                  <a:lnTo>
                    <a:pt x="700" y="966"/>
                  </a:lnTo>
                  <a:lnTo>
                    <a:pt x="693" y="964"/>
                  </a:lnTo>
                  <a:lnTo>
                    <a:pt x="690" y="964"/>
                  </a:lnTo>
                  <a:lnTo>
                    <a:pt x="686" y="964"/>
                  </a:lnTo>
                  <a:lnTo>
                    <a:pt x="683" y="964"/>
                  </a:lnTo>
                  <a:lnTo>
                    <a:pt x="676" y="964"/>
                  </a:lnTo>
                  <a:lnTo>
                    <a:pt x="671" y="966"/>
                  </a:lnTo>
                  <a:lnTo>
                    <a:pt x="669" y="966"/>
                  </a:lnTo>
                  <a:lnTo>
                    <a:pt x="662" y="971"/>
                  </a:lnTo>
                  <a:lnTo>
                    <a:pt x="657" y="971"/>
                  </a:lnTo>
                  <a:lnTo>
                    <a:pt x="655" y="971"/>
                  </a:lnTo>
                  <a:lnTo>
                    <a:pt x="650" y="973"/>
                  </a:lnTo>
                  <a:lnTo>
                    <a:pt x="648" y="973"/>
                  </a:lnTo>
                  <a:lnTo>
                    <a:pt x="643" y="973"/>
                  </a:lnTo>
                  <a:lnTo>
                    <a:pt x="641" y="973"/>
                  </a:lnTo>
                  <a:lnTo>
                    <a:pt x="636" y="973"/>
                  </a:lnTo>
                  <a:lnTo>
                    <a:pt x="633" y="971"/>
                  </a:lnTo>
                  <a:lnTo>
                    <a:pt x="633" y="966"/>
                  </a:lnTo>
                  <a:lnTo>
                    <a:pt x="629" y="966"/>
                  </a:lnTo>
                  <a:lnTo>
                    <a:pt x="626" y="966"/>
                  </a:lnTo>
                  <a:lnTo>
                    <a:pt x="622" y="966"/>
                  </a:lnTo>
                  <a:lnTo>
                    <a:pt x="619" y="966"/>
                  </a:lnTo>
                  <a:lnTo>
                    <a:pt x="615" y="966"/>
                  </a:lnTo>
                  <a:lnTo>
                    <a:pt x="612" y="966"/>
                  </a:lnTo>
                  <a:lnTo>
                    <a:pt x="607" y="966"/>
                  </a:lnTo>
                  <a:lnTo>
                    <a:pt x="607" y="971"/>
                  </a:lnTo>
                  <a:lnTo>
                    <a:pt x="605" y="971"/>
                  </a:lnTo>
                  <a:lnTo>
                    <a:pt x="600" y="973"/>
                  </a:lnTo>
                  <a:lnTo>
                    <a:pt x="598" y="978"/>
                  </a:lnTo>
                  <a:lnTo>
                    <a:pt x="593" y="980"/>
                  </a:lnTo>
                  <a:lnTo>
                    <a:pt x="593" y="985"/>
                  </a:lnTo>
                  <a:lnTo>
                    <a:pt x="591" y="985"/>
                  </a:lnTo>
                  <a:lnTo>
                    <a:pt x="591" y="988"/>
                  </a:lnTo>
                  <a:lnTo>
                    <a:pt x="591" y="992"/>
                  </a:lnTo>
                  <a:lnTo>
                    <a:pt x="586" y="995"/>
                  </a:lnTo>
                  <a:lnTo>
                    <a:pt x="586" y="999"/>
                  </a:lnTo>
                  <a:lnTo>
                    <a:pt x="584" y="1002"/>
                  </a:lnTo>
                  <a:lnTo>
                    <a:pt x="579" y="1006"/>
                  </a:lnTo>
                  <a:lnTo>
                    <a:pt x="577" y="1009"/>
                  </a:lnTo>
                  <a:lnTo>
                    <a:pt x="572" y="1009"/>
                  </a:lnTo>
                  <a:lnTo>
                    <a:pt x="570" y="1014"/>
                  </a:lnTo>
                  <a:lnTo>
                    <a:pt x="565" y="1014"/>
                  </a:lnTo>
                  <a:lnTo>
                    <a:pt x="563" y="1016"/>
                  </a:lnTo>
                  <a:lnTo>
                    <a:pt x="558" y="1016"/>
                  </a:lnTo>
                  <a:lnTo>
                    <a:pt x="555" y="1021"/>
                  </a:lnTo>
                  <a:lnTo>
                    <a:pt x="551" y="1021"/>
                  </a:lnTo>
                  <a:lnTo>
                    <a:pt x="548" y="1021"/>
                  </a:lnTo>
                  <a:lnTo>
                    <a:pt x="544" y="1021"/>
                  </a:lnTo>
                  <a:lnTo>
                    <a:pt x="541" y="1021"/>
                  </a:lnTo>
                  <a:lnTo>
                    <a:pt x="536" y="1021"/>
                  </a:lnTo>
                  <a:lnTo>
                    <a:pt x="534" y="1021"/>
                  </a:lnTo>
                  <a:lnTo>
                    <a:pt x="529" y="1021"/>
                  </a:lnTo>
                  <a:lnTo>
                    <a:pt x="522" y="1009"/>
                  </a:lnTo>
                  <a:lnTo>
                    <a:pt x="520" y="1006"/>
                  </a:lnTo>
                  <a:lnTo>
                    <a:pt x="520" y="1002"/>
                  </a:lnTo>
                  <a:lnTo>
                    <a:pt x="522" y="999"/>
                  </a:lnTo>
                  <a:lnTo>
                    <a:pt x="520" y="995"/>
                  </a:lnTo>
                  <a:lnTo>
                    <a:pt x="515" y="995"/>
                  </a:lnTo>
                  <a:lnTo>
                    <a:pt x="513" y="985"/>
                  </a:lnTo>
                  <a:lnTo>
                    <a:pt x="506" y="985"/>
                  </a:lnTo>
                  <a:lnTo>
                    <a:pt x="499" y="980"/>
                  </a:lnTo>
                  <a:lnTo>
                    <a:pt x="501" y="980"/>
                  </a:lnTo>
                  <a:lnTo>
                    <a:pt x="506" y="980"/>
                  </a:lnTo>
                  <a:lnTo>
                    <a:pt x="508" y="978"/>
                  </a:lnTo>
                  <a:lnTo>
                    <a:pt x="506" y="966"/>
                  </a:lnTo>
                  <a:lnTo>
                    <a:pt x="501" y="959"/>
                  </a:lnTo>
                  <a:lnTo>
                    <a:pt x="499" y="959"/>
                  </a:lnTo>
                  <a:lnTo>
                    <a:pt x="499" y="957"/>
                  </a:lnTo>
                  <a:lnTo>
                    <a:pt x="499" y="952"/>
                  </a:lnTo>
                  <a:lnTo>
                    <a:pt x="494" y="945"/>
                  </a:lnTo>
                  <a:lnTo>
                    <a:pt x="492" y="943"/>
                  </a:lnTo>
                  <a:lnTo>
                    <a:pt x="487" y="938"/>
                  </a:lnTo>
                  <a:lnTo>
                    <a:pt x="484" y="935"/>
                  </a:lnTo>
                  <a:lnTo>
                    <a:pt x="480" y="943"/>
                  </a:lnTo>
                  <a:lnTo>
                    <a:pt x="477" y="952"/>
                  </a:lnTo>
                  <a:lnTo>
                    <a:pt x="473" y="952"/>
                  </a:lnTo>
                  <a:lnTo>
                    <a:pt x="463" y="952"/>
                  </a:lnTo>
                  <a:lnTo>
                    <a:pt x="458" y="952"/>
                  </a:lnTo>
                  <a:lnTo>
                    <a:pt x="451" y="952"/>
                  </a:lnTo>
                  <a:lnTo>
                    <a:pt x="444" y="957"/>
                  </a:lnTo>
                  <a:lnTo>
                    <a:pt x="437" y="959"/>
                  </a:lnTo>
                  <a:lnTo>
                    <a:pt x="437" y="964"/>
                  </a:lnTo>
                  <a:lnTo>
                    <a:pt x="430" y="966"/>
                  </a:lnTo>
                  <a:lnTo>
                    <a:pt x="425" y="973"/>
                  </a:lnTo>
                  <a:lnTo>
                    <a:pt x="425" y="978"/>
                  </a:lnTo>
                  <a:lnTo>
                    <a:pt x="425" y="980"/>
                  </a:lnTo>
                  <a:lnTo>
                    <a:pt x="423" y="988"/>
                  </a:lnTo>
                  <a:lnTo>
                    <a:pt x="418" y="995"/>
                  </a:lnTo>
                  <a:lnTo>
                    <a:pt x="411" y="999"/>
                  </a:lnTo>
                  <a:lnTo>
                    <a:pt x="402" y="999"/>
                  </a:lnTo>
                  <a:lnTo>
                    <a:pt x="397" y="999"/>
                  </a:lnTo>
                  <a:lnTo>
                    <a:pt x="395" y="1002"/>
                  </a:lnTo>
                  <a:lnTo>
                    <a:pt x="390" y="999"/>
                  </a:lnTo>
                  <a:lnTo>
                    <a:pt x="387" y="999"/>
                  </a:lnTo>
                  <a:lnTo>
                    <a:pt x="380" y="995"/>
                  </a:lnTo>
                  <a:lnTo>
                    <a:pt x="376" y="995"/>
                  </a:lnTo>
                  <a:lnTo>
                    <a:pt x="369" y="999"/>
                  </a:lnTo>
                  <a:lnTo>
                    <a:pt x="359" y="999"/>
                  </a:lnTo>
                  <a:lnTo>
                    <a:pt x="347" y="995"/>
                  </a:lnTo>
                  <a:lnTo>
                    <a:pt x="340" y="995"/>
                  </a:lnTo>
                  <a:lnTo>
                    <a:pt x="331" y="995"/>
                  </a:lnTo>
                  <a:lnTo>
                    <a:pt x="324" y="999"/>
                  </a:lnTo>
                  <a:lnTo>
                    <a:pt x="319" y="1002"/>
                  </a:lnTo>
                  <a:lnTo>
                    <a:pt x="317" y="1014"/>
                  </a:lnTo>
                  <a:lnTo>
                    <a:pt x="317" y="1028"/>
                  </a:lnTo>
                  <a:lnTo>
                    <a:pt x="317" y="1030"/>
                  </a:lnTo>
                  <a:lnTo>
                    <a:pt x="317" y="1042"/>
                  </a:lnTo>
                  <a:lnTo>
                    <a:pt x="317" y="1051"/>
                  </a:lnTo>
                  <a:lnTo>
                    <a:pt x="317" y="1063"/>
                  </a:lnTo>
                  <a:lnTo>
                    <a:pt x="317" y="1066"/>
                  </a:lnTo>
                  <a:lnTo>
                    <a:pt x="312" y="1073"/>
                  </a:lnTo>
                  <a:lnTo>
                    <a:pt x="309" y="1087"/>
                  </a:lnTo>
                  <a:lnTo>
                    <a:pt x="305" y="1094"/>
                  </a:lnTo>
                  <a:lnTo>
                    <a:pt x="302" y="1106"/>
                  </a:lnTo>
                  <a:lnTo>
                    <a:pt x="298" y="1113"/>
                  </a:lnTo>
                  <a:lnTo>
                    <a:pt x="295" y="1115"/>
                  </a:lnTo>
                  <a:lnTo>
                    <a:pt x="290" y="1120"/>
                  </a:lnTo>
                  <a:lnTo>
                    <a:pt x="276" y="1122"/>
                  </a:lnTo>
                  <a:lnTo>
                    <a:pt x="276" y="1120"/>
                  </a:lnTo>
                  <a:lnTo>
                    <a:pt x="269" y="1120"/>
                  </a:lnTo>
                  <a:lnTo>
                    <a:pt x="262" y="1113"/>
                  </a:lnTo>
                  <a:lnTo>
                    <a:pt x="255" y="1108"/>
                  </a:lnTo>
                  <a:lnTo>
                    <a:pt x="246" y="1108"/>
                  </a:lnTo>
                  <a:lnTo>
                    <a:pt x="241" y="1101"/>
                  </a:lnTo>
                  <a:lnTo>
                    <a:pt x="234" y="1094"/>
                  </a:lnTo>
                  <a:lnTo>
                    <a:pt x="224" y="1087"/>
                  </a:lnTo>
                  <a:lnTo>
                    <a:pt x="224" y="1085"/>
                  </a:lnTo>
                  <a:lnTo>
                    <a:pt x="220" y="1070"/>
                  </a:lnTo>
                  <a:lnTo>
                    <a:pt x="217" y="1070"/>
                  </a:lnTo>
                  <a:lnTo>
                    <a:pt x="212" y="1063"/>
                  </a:lnTo>
                  <a:lnTo>
                    <a:pt x="210" y="1063"/>
                  </a:lnTo>
                  <a:lnTo>
                    <a:pt x="210" y="1056"/>
                  </a:lnTo>
                  <a:lnTo>
                    <a:pt x="210" y="1049"/>
                  </a:lnTo>
                  <a:lnTo>
                    <a:pt x="203" y="1049"/>
                  </a:lnTo>
                  <a:lnTo>
                    <a:pt x="191" y="1051"/>
                  </a:lnTo>
                  <a:lnTo>
                    <a:pt x="189" y="1044"/>
                  </a:lnTo>
                  <a:lnTo>
                    <a:pt x="196" y="1042"/>
                  </a:lnTo>
                  <a:lnTo>
                    <a:pt x="196" y="1035"/>
                  </a:lnTo>
                  <a:lnTo>
                    <a:pt x="203" y="1023"/>
                  </a:lnTo>
                  <a:lnTo>
                    <a:pt x="205" y="1014"/>
                  </a:lnTo>
                  <a:lnTo>
                    <a:pt x="217" y="995"/>
                  </a:lnTo>
                  <a:lnTo>
                    <a:pt x="217" y="992"/>
                  </a:lnTo>
                  <a:lnTo>
                    <a:pt x="224" y="978"/>
                  </a:lnTo>
                  <a:lnTo>
                    <a:pt x="234" y="971"/>
                  </a:lnTo>
                  <a:lnTo>
                    <a:pt x="241" y="964"/>
                  </a:lnTo>
                  <a:lnTo>
                    <a:pt x="248" y="959"/>
                  </a:lnTo>
                  <a:lnTo>
                    <a:pt x="253" y="952"/>
                  </a:lnTo>
                  <a:lnTo>
                    <a:pt x="260" y="950"/>
                  </a:lnTo>
                  <a:lnTo>
                    <a:pt x="255" y="945"/>
                  </a:lnTo>
                  <a:lnTo>
                    <a:pt x="248" y="945"/>
                  </a:lnTo>
                  <a:lnTo>
                    <a:pt x="246" y="943"/>
                  </a:lnTo>
                  <a:lnTo>
                    <a:pt x="246" y="931"/>
                  </a:lnTo>
                  <a:lnTo>
                    <a:pt x="248" y="921"/>
                  </a:lnTo>
                  <a:lnTo>
                    <a:pt x="248" y="907"/>
                  </a:lnTo>
                  <a:lnTo>
                    <a:pt x="248" y="900"/>
                  </a:lnTo>
                  <a:lnTo>
                    <a:pt x="246" y="895"/>
                  </a:lnTo>
                  <a:lnTo>
                    <a:pt x="238" y="893"/>
                  </a:lnTo>
                  <a:lnTo>
                    <a:pt x="238" y="888"/>
                  </a:lnTo>
                  <a:lnTo>
                    <a:pt x="231" y="881"/>
                  </a:lnTo>
                  <a:lnTo>
                    <a:pt x="224" y="881"/>
                  </a:lnTo>
                  <a:lnTo>
                    <a:pt x="210" y="881"/>
                  </a:lnTo>
                  <a:lnTo>
                    <a:pt x="198" y="881"/>
                  </a:lnTo>
                  <a:lnTo>
                    <a:pt x="189" y="886"/>
                  </a:lnTo>
                  <a:lnTo>
                    <a:pt x="177" y="886"/>
                  </a:lnTo>
                  <a:lnTo>
                    <a:pt x="170" y="886"/>
                  </a:lnTo>
                  <a:lnTo>
                    <a:pt x="160" y="881"/>
                  </a:lnTo>
                  <a:lnTo>
                    <a:pt x="153" y="881"/>
                  </a:lnTo>
                  <a:lnTo>
                    <a:pt x="141" y="893"/>
                  </a:lnTo>
                  <a:lnTo>
                    <a:pt x="132" y="893"/>
                  </a:lnTo>
                  <a:lnTo>
                    <a:pt x="113" y="900"/>
                  </a:lnTo>
                  <a:lnTo>
                    <a:pt x="99" y="900"/>
                  </a:lnTo>
                  <a:lnTo>
                    <a:pt x="89" y="888"/>
                  </a:lnTo>
                  <a:lnTo>
                    <a:pt x="82" y="879"/>
                  </a:lnTo>
                  <a:lnTo>
                    <a:pt x="75" y="864"/>
                  </a:lnTo>
                  <a:lnTo>
                    <a:pt x="63" y="853"/>
                  </a:lnTo>
                  <a:lnTo>
                    <a:pt x="49" y="850"/>
                  </a:lnTo>
                  <a:lnTo>
                    <a:pt x="33" y="845"/>
                  </a:lnTo>
                  <a:lnTo>
                    <a:pt x="28" y="838"/>
                  </a:lnTo>
                  <a:lnTo>
                    <a:pt x="26" y="831"/>
                  </a:lnTo>
                  <a:lnTo>
                    <a:pt x="21" y="817"/>
                  </a:lnTo>
                  <a:lnTo>
                    <a:pt x="18" y="815"/>
                  </a:lnTo>
                  <a:lnTo>
                    <a:pt x="14" y="810"/>
                  </a:lnTo>
                  <a:lnTo>
                    <a:pt x="14" y="803"/>
                  </a:lnTo>
                  <a:lnTo>
                    <a:pt x="11" y="796"/>
                  </a:lnTo>
                  <a:lnTo>
                    <a:pt x="7" y="793"/>
                  </a:lnTo>
                  <a:lnTo>
                    <a:pt x="7" y="786"/>
                  </a:lnTo>
                  <a:lnTo>
                    <a:pt x="0" y="774"/>
                  </a:lnTo>
                  <a:lnTo>
                    <a:pt x="11" y="772"/>
                  </a:lnTo>
                  <a:lnTo>
                    <a:pt x="35" y="779"/>
                  </a:lnTo>
                  <a:lnTo>
                    <a:pt x="42" y="786"/>
                  </a:lnTo>
                  <a:lnTo>
                    <a:pt x="49" y="786"/>
                  </a:lnTo>
                  <a:lnTo>
                    <a:pt x="54" y="786"/>
                  </a:lnTo>
                  <a:lnTo>
                    <a:pt x="56" y="782"/>
                  </a:lnTo>
                  <a:lnTo>
                    <a:pt x="56" y="779"/>
                  </a:lnTo>
                  <a:lnTo>
                    <a:pt x="56" y="774"/>
                  </a:lnTo>
                  <a:lnTo>
                    <a:pt x="54" y="772"/>
                  </a:lnTo>
                  <a:lnTo>
                    <a:pt x="49" y="760"/>
                  </a:lnTo>
                  <a:lnTo>
                    <a:pt x="49" y="758"/>
                  </a:lnTo>
                  <a:lnTo>
                    <a:pt x="49" y="746"/>
                  </a:lnTo>
                  <a:lnTo>
                    <a:pt x="49" y="744"/>
                  </a:lnTo>
                  <a:lnTo>
                    <a:pt x="49" y="737"/>
                  </a:lnTo>
                  <a:lnTo>
                    <a:pt x="56" y="729"/>
                  </a:lnTo>
                  <a:lnTo>
                    <a:pt x="61" y="725"/>
                  </a:lnTo>
                  <a:lnTo>
                    <a:pt x="63" y="722"/>
                  </a:lnTo>
                  <a:lnTo>
                    <a:pt x="68" y="711"/>
                  </a:lnTo>
                  <a:lnTo>
                    <a:pt x="75" y="708"/>
                  </a:lnTo>
                  <a:lnTo>
                    <a:pt x="82" y="703"/>
                  </a:lnTo>
                  <a:lnTo>
                    <a:pt x="89" y="696"/>
                  </a:lnTo>
                  <a:lnTo>
                    <a:pt x="104" y="689"/>
                  </a:lnTo>
                  <a:lnTo>
                    <a:pt x="113" y="687"/>
                  </a:lnTo>
                  <a:lnTo>
                    <a:pt x="120" y="687"/>
                  </a:lnTo>
                  <a:lnTo>
                    <a:pt x="125" y="687"/>
                  </a:lnTo>
                  <a:lnTo>
                    <a:pt x="134" y="682"/>
                  </a:lnTo>
                  <a:lnTo>
                    <a:pt x="139" y="680"/>
                  </a:lnTo>
                  <a:lnTo>
                    <a:pt x="146" y="675"/>
                  </a:lnTo>
                  <a:lnTo>
                    <a:pt x="167" y="666"/>
                  </a:lnTo>
                  <a:lnTo>
                    <a:pt x="170" y="661"/>
                  </a:lnTo>
                  <a:lnTo>
                    <a:pt x="175" y="658"/>
                  </a:lnTo>
                  <a:lnTo>
                    <a:pt x="182" y="651"/>
                  </a:lnTo>
                  <a:lnTo>
                    <a:pt x="182" y="644"/>
                  </a:lnTo>
                  <a:lnTo>
                    <a:pt x="184" y="637"/>
                  </a:lnTo>
                  <a:lnTo>
                    <a:pt x="191" y="623"/>
                  </a:lnTo>
                  <a:lnTo>
                    <a:pt x="198" y="602"/>
                  </a:lnTo>
                  <a:lnTo>
                    <a:pt x="205" y="587"/>
                  </a:lnTo>
                  <a:lnTo>
                    <a:pt x="212" y="569"/>
                  </a:lnTo>
                  <a:lnTo>
                    <a:pt x="220" y="552"/>
                  </a:lnTo>
                  <a:lnTo>
                    <a:pt x="224" y="540"/>
                  </a:lnTo>
                  <a:lnTo>
                    <a:pt x="231" y="533"/>
                  </a:lnTo>
                  <a:lnTo>
                    <a:pt x="231" y="526"/>
                  </a:lnTo>
                  <a:lnTo>
                    <a:pt x="231" y="519"/>
                  </a:lnTo>
                  <a:lnTo>
                    <a:pt x="227" y="512"/>
                  </a:lnTo>
                  <a:lnTo>
                    <a:pt x="220" y="509"/>
                  </a:lnTo>
                  <a:lnTo>
                    <a:pt x="210" y="509"/>
                  </a:lnTo>
                  <a:lnTo>
                    <a:pt x="196" y="512"/>
                  </a:lnTo>
                  <a:lnTo>
                    <a:pt x="184" y="512"/>
                  </a:lnTo>
                  <a:lnTo>
                    <a:pt x="182" y="512"/>
                  </a:lnTo>
                  <a:lnTo>
                    <a:pt x="170" y="509"/>
                  </a:lnTo>
                  <a:lnTo>
                    <a:pt x="163" y="505"/>
                  </a:lnTo>
                  <a:lnTo>
                    <a:pt x="163" y="497"/>
                  </a:lnTo>
                  <a:lnTo>
                    <a:pt x="160" y="488"/>
                  </a:lnTo>
                  <a:lnTo>
                    <a:pt x="160" y="469"/>
                  </a:lnTo>
                  <a:lnTo>
                    <a:pt x="160" y="460"/>
                  </a:lnTo>
                  <a:lnTo>
                    <a:pt x="156" y="453"/>
                  </a:lnTo>
                  <a:lnTo>
                    <a:pt x="156" y="445"/>
                  </a:lnTo>
                  <a:lnTo>
                    <a:pt x="156" y="434"/>
                  </a:lnTo>
                  <a:lnTo>
                    <a:pt x="156" y="424"/>
                  </a:lnTo>
                  <a:lnTo>
                    <a:pt x="153" y="410"/>
                  </a:lnTo>
                  <a:lnTo>
                    <a:pt x="153" y="389"/>
                  </a:lnTo>
                  <a:lnTo>
                    <a:pt x="153" y="370"/>
                  </a:lnTo>
                  <a:lnTo>
                    <a:pt x="153" y="353"/>
                  </a:lnTo>
                  <a:lnTo>
                    <a:pt x="156" y="353"/>
                  </a:lnTo>
                  <a:lnTo>
                    <a:pt x="156" y="341"/>
                  </a:lnTo>
                  <a:lnTo>
                    <a:pt x="156" y="332"/>
                  </a:lnTo>
                  <a:lnTo>
                    <a:pt x="153" y="310"/>
                  </a:lnTo>
                  <a:lnTo>
                    <a:pt x="153" y="284"/>
                  </a:lnTo>
                  <a:lnTo>
                    <a:pt x="149" y="268"/>
                  </a:lnTo>
                  <a:lnTo>
                    <a:pt x="139" y="254"/>
                  </a:lnTo>
                  <a:lnTo>
                    <a:pt x="113" y="221"/>
                  </a:lnTo>
                  <a:lnTo>
                    <a:pt x="97" y="190"/>
                  </a:lnTo>
                  <a:lnTo>
                    <a:pt x="92" y="176"/>
                  </a:lnTo>
                  <a:lnTo>
                    <a:pt x="92" y="154"/>
                  </a:lnTo>
                  <a:lnTo>
                    <a:pt x="99" y="121"/>
                  </a:lnTo>
                  <a:lnTo>
                    <a:pt x="104" y="100"/>
                  </a:lnTo>
                  <a:lnTo>
                    <a:pt x="118" y="100"/>
                  </a:lnTo>
                  <a:lnTo>
                    <a:pt x="146" y="105"/>
                  </a:lnTo>
                  <a:lnTo>
                    <a:pt x="160" y="107"/>
                  </a:lnTo>
                  <a:lnTo>
                    <a:pt x="175" y="112"/>
                  </a:lnTo>
                  <a:lnTo>
                    <a:pt x="196" y="114"/>
                  </a:lnTo>
                  <a:lnTo>
                    <a:pt x="212" y="119"/>
                  </a:lnTo>
                  <a:lnTo>
                    <a:pt x="234" y="119"/>
                  </a:lnTo>
                  <a:lnTo>
                    <a:pt x="238" y="121"/>
                  </a:lnTo>
                  <a:lnTo>
                    <a:pt x="260" y="128"/>
                  </a:lnTo>
                  <a:lnTo>
                    <a:pt x="276" y="140"/>
                  </a:lnTo>
                  <a:lnTo>
                    <a:pt x="305" y="149"/>
                  </a:lnTo>
                  <a:lnTo>
                    <a:pt x="319" y="161"/>
                  </a:lnTo>
                  <a:lnTo>
                    <a:pt x="352" y="183"/>
                  </a:lnTo>
                  <a:lnTo>
                    <a:pt x="373" y="192"/>
                  </a:lnTo>
                  <a:lnTo>
                    <a:pt x="390" y="199"/>
                  </a:lnTo>
                  <a:lnTo>
                    <a:pt x="402" y="204"/>
                  </a:lnTo>
                  <a:lnTo>
                    <a:pt x="418" y="204"/>
                  </a:lnTo>
                  <a:lnTo>
                    <a:pt x="435" y="206"/>
                  </a:lnTo>
                  <a:lnTo>
                    <a:pt x="444" y="211"/>
                  </a:lnTo>
                  <a:lnTo>
                    <a:pt x="449" y="211"/>
                  </a:lnTo>
                  <a:lnTo>
                    <a:pt x="451" y="211"/>
                  </a:lnTo>
                  <a:lnTo>
                    <a:pt x="456" y="213"/>
                  </a:lnTo>
                  <a:lnTo>
                    <a:pt x="473" y="225"/>
                  </a:lnTo>
                  <a:lnTo>
                    <a:pt x="499" y="232"/>
                  </a:lnTo>
                  <a:lnTo>
                    <a:pt x="515" y="235"/>
                  </a:lnTo>
                  <a:lnTo>
                    <a:pt x="534" y="247"/>
                  </a:lnTo>
                  <a:lnTo>
                    <a:pt x="551" y="254"/>
                  </a:lnTo>
                  <a:lnTo>
                    <a:pt x="563" y="256"/>
                  </a:lnTo>
                  <a:lnTo>
                    <a:pt x="577" y="263"/>
                  </a:lnTo>
                  <a:lnTo>
                    <a:pt x="584" y="268"/>
                  </a:lnTo>
                  <a:lnTo>
                    <a:pt x="591" y="268"/>
                  </a:lnTo>
                  <a:lnTo>
                    <a:pt x="605" y="270"/>
                  </a:lnTo>
                  <a:lnTo>
                    <a:pt x="607" y="268"/>
                  </a:lnTo>
                  <a:lnTo>
                    <a:pt x="607" y="263"/>
                  </a:lnTo>
                  <a:lnTo>
                    <a:pt x="605" y="256"/>
                  </a:lnTo>
                  <a:lnTo>
                    <a:pt x="600" y="249"/>
                  </a:lnTo>
                  <a:lnTo>
                    <a:pt x="598" y="239"/>
                  </a:lnTo>
                  <a:lnTo>
                    <a:pt x="598" y="232"/>
                  </a:lnTo>
                  <a:lnTo>
                    <a:pt x="598" y="228"/>
                  </a:lnTo>
                  <a:lnTo>
                    <a:pt x="605" y="221"/>
                  </a:lnTo>
                  <a:lnTo>
                    <a:pt x="605" y="204"/>
                  </a:lnTo>
                  <a:lnTo>
                    <a:pt x="600" y="192"/>
                  </a:lnTo>
                  <a:lnTo>
                    <a:pt x="586" y="168"/>
                  </a:lnTo>
                  <a:lnTo>
                    <a:pt x="577" y="147"/>
                  </a:lnTo>
                  <a:lnTo>
                    <a:pt x="572" y="135"/>
                  </a:lnTo>
                  <a:lnTo>
                    <a:pt x="572" y="119"/>
                  </a:lnTo>
                  <a:lnTo>
                    <a:pt x="577" y="97"/>
                  </a:lnTo>
                  <a:lnTo>
                    <a:pt x="579" y="76"/>
                  </a:lnTo>
                  <a:lnTo>
                    <a:pt x="593" y="55"/>
                  </a:lnTo>
                  <a:lnTo>
                    <a:pt x="619" y="33"/>
                  </a:lnTo>
                  <a:lnTo>
                    <a:pt x="648" y="12"/>
                  </a:lnTo>
                  <a:lnTo>
                    <a:pt x="662" y="5"/>
                  </a:lnTo>
                  <a:lnTo>
                    <a:pt x="671" y="0"/>
                  </a:lnTo>
                  <a:lnTo>
                    <a:pt x="678" y="0"/>
                  </a:lnTo>
                  <a:lnTo>
                    <a:pt x="686" y="0"/>
                  </a:lnTo>
                  <a:lnTo>
                    <a:pt x="712" y="12"/>
                  </a:lnTo>
                  <a:lnTo>
                    <a:pt x="733" y="19"/>
                  </a:lnTo>
                  <a:lnTo>
                    <a:pt x="764" y="29"/>
                  </a:lnTo>
                  <a:lnTo>
                    <a:pt x="806" y="43"/>
                  </a:lnTo>
                  <a:lnTo>
                    <a:pt x="863" y="57"/>
                  </a:lnTo>
                  <a:lnTo>
                    <a:pt x="891" y="62"/>
                  </a:lnTo>
                  <a:lnTo>
                    <a:pt x="906" y="62"/>
                  </a:lnTo>
                  <a:lnTo>
                    <a:pt x="953" y="69"/>
                  </a:lnTo>
                  <a:lnTo>
                    <a:pt x="995" y="69"/>
                  </a:lnTo>
                  <a:lnTo>
                    <a:pt x="1036" y="64"/>
                  </a:lnTo>
                  <a:lnTo>
                    <a:pt x="1050" y="57"/>
                  </a:lnTo>
                  <a:lnTo>
                    <a:pt x="1057" y="55"/>
                  </a:lnTo>
                  <a:lnTo>
                    <a:pt x="1059" y="57"/>
                  </a:lnTo>
                  <a:lnTo>
                    <a:pt x="1064" y="62"/>
                  </a:lnTo>
                  <a:lnTo>
                    <a:pt x="1073" y="76"/>
                  </a:lnTo>
                  <a:lnTo>
                    <a:pt x="1081" y="86"/>
                  </a:lnTo>
                  <a:lnTo>
                    <a:pt x="1085" y="90"/>
                  </a:lnTo>
                  <a:lnTo>
                    <a:pt x="1095" y="105"/>
                  </a:lnTo>
                  <a:lnTo>
                    <a:pt x="1107" y="114"/>
                  </a:lnTo>
                  <a:lnTo>
                    <a:pt x="1116" y="128"/>
                  </a:lnTo>
                  <a:lnTo>
                    <a:pt x="1128" y="154"/>
                  </a:lnTo>
                  <a:lnTo>
                    <a:pt x="1137" y="168"/>
                  </a:lnTo>
                  <a:lnTo>
                    <a:pt x="1137" y="171"/>
                  </a:lnTo>
                  <a:lnTo>
                    <a:pt x="1142" y="176"/>
                  </a:lnTo>
                  <a:lnTo>
                    <a:pt x="1142" y="183"/>
                  </a:lnTo>
                  <a:lnTo>
                    <a:pt x="1137" y="185"/>
                  </a:lnTo>
                  <a:lnTo>
                    <a:pt x="1135" y="185"/>
                  </a:lnTo>
                  <a:lnTo>
                    <a:pt x="1135" y="190"/>
                  </a:lnTo>
                  <a:lnTo>
                    <a:pt x="1128" y="199"/>
                  </a:lnTo>
                  <a:lnTo>
                    <a:pt x="1121" y="206"/>
                  </a:lnTo>
                  <a:lnTo>
                    <a:pt x="1114" y="213"/>
                  </a:lnTo>
                  <a:lnTo>
                    <a:pt x="1102" y="228"/>
                  </a:lnTo>
                  <a:lnTo>
                    <a:pt x="1095" y="242"/>
                  </a:lnTo>
                  <a:lnTo>
                    <a:pt x="1099" y="254"/>
                  </a:lnTo>
                  <a:lnTo>
                    <a:pt x="1107" y="256"/>
                  </a:lnTo>
                  <a:lnTo>
                    <a:pt x="1123" y="249"/>
                  </a:lnTo>
                  <a:lnTo>
                    <a:pt x="1149" y="239"/>
                  </a:lnTo>
                  <a:lnTo>
                    <a:pt x="1170" y="235"/>
                  </a:lnTo>
                  <a:lnTo>
                    <a:pt x="1206" y="232"/>
                  </a:lnTo>
                  <a:lnTo>
                    <a:pt x="1234" y="221"/>
                  </a:lnTo>
                  <a:lnTo>
                    <a:pt x="1277" y="218"/>
                  </a:lnTo>
                  <a:lnTo>
                    <a:pt x="1284" y="218"/>
                  </a:lnTo>
                  <a:lnTo>
                    <a:pt x="1362" y="218"/>
                  </a:lnTo>
                  <a:lnTo>
                    <a:pt x="1405" y="221"/>
                  </a:lnTo>
                  <a:lnTo>
                    <a:pt x="1428" y="228"/>
                  </a:lnTo>
                  <a:lnTo>
                    <a:pt x="1459" y="247"/>
                  </a:lnTo>
                  <a:lnTo>
                    <a:pt x="1480" y="270"/>
                  </a:lnTo>
                  <a:lnTo>
                    <a:pt x="1502" y="310"/>
                  </a:lnTo>
                  <a:lnTo>
                    <a:pt x="1532" y="346"/>
                  </a:lnTo>
                  <a:lnTo>
                    <a:pt x="1568" y="374"/>
                  </a:lnTo>
                  <a:lnTo>
                    <a:pt x="1575" y="381"/>
                  </a:lnTo>
                  <a:lnTo>
                    <a:pt x="1580" y="389"/>
                  </a:lnTo>
                  <a:lnTo>
                    <a:pt x="1582" y="389"/>
                  </a:lnTo>
                  <a:lnTo>
                    <a:pt x="1596" y="398"/>
                  </a:lnTo>
                  <a:lnTo>
                    <a:pt x="1601" y="403"/>
                  </a:lnTo>
                  <a:lnTo>
                    <a:pt x="1617" y="426"/>
                  </a:lnTo>
                  <a:lnTo>
                    <a:pt x="1625" y="448"/>
                  </a:lnTo>
                  <a:lnTo>
                    <a:pt x="1629" y="481"/>
                  </a:lnTo>
                  <a:lnTo>
                    <a:pt x="1625" y="512"/>
                  </a:lnTo>
                  <a:lnTo>
                    <a:pt x="1615" y="547"/>
                  </a:lnTo>
                  <a:lnTo>
                    <a:pt x="1608" y="573"/>
                  </a:lnTo>
                  <a:lnTo>
                    <a:pt x="1596" y="604"/>
                  </a:lnTo>
                  <a:lnTo>
                    <a:pt x="1587" y="623"/>
                  </a:lnTo>
                  <a:lnTo>
                    <a:pt x="1589" y="637"/>
                  </a:lnTo>
                  <a:lnTo>
                    <a:pt x="1594" y="647"/>
                  </a:lnTo>
                  <a:lnTo>
                    <a:pt x="1594" y="661"/>
                  </a:lnTo>
                  <a:lnTo>
                    <a:pt x="1587" y="680"/>
                  </a:lnTo>
                  <a:lnTo>
                    <a:pt x="1544" y="729"/>
                  </a:lnTo>
                  <a:lnTo>
                    <a:pt x="1525" y="744"/>
                  </a:lnTo>
                  <a:lnTo>
                    <a:pt x="1502" y="789"/>
                  </a:lnTo>
                  <a:lnTo>
                    <a:pt x="1490" y="808"/>
                  </a:lnTo>
                  <a:lnTo>
                    <a:pt x="1476" y="843"/>
                  </a:lnTo>
                  <a:lnTo>
                    <a:pt x="1461" y="872"/>
                  </a:lnTo>
                  <a:lnTo>
                    <a:pt x="1459" y="893"/>
                  </a:lnTo>
                  <a:lnTo>
                    <a:pt x="1461" y="907"/>
                  </a:lnTo>
                  <a:lnTo>
                    <a:pt x="1466" y="938"/>
                  </a:lnTo>
                  <a:lnTo>
                    <a:pt x="1461" y="978"/>
                  </a:lnTo>
                  <a:lnTo>
                    <a:pt x="1454" y="995"/>
                  </a:lnTo>
                  <a:lnTo>
                    <a:pt x="1452" y="1035"/>
                  </a:lnTo>
                  <a:lnTo>
                    <a:pt x="1440" y="1094"/>
                  </a:lnTo>
                  <a:lnTo>
                    <a:pt x="1428" y="1122"/>
                  </a:lnTo>
                  <a:lnTo>
                    <a:pt x="1426" y="1122"/>
                  </a:lnTo>
                  <a:lnTo>
                    <a:pt x="1426" y="1130"/>
                  </a:lnTo>
                  <a:lnTo>
                    <a:pt x="1419" y="1137"/>
                  </a:lnTo>
                  <a:lnTo>
                    <a:pt x="1419" y="1149"/>
                  </a:lnTo>
                  <a:lnTo>
                    <a:pt x="1419" y="1151"/>
                  </a:lnTo>
                  <a:lnTo>
                    <a:pt x="1419" y="1158"/>
                  </a:lnTo>
                  <a:lnTo>
                    <a:pt x="1379" y="1179"/>
                  </a:lnTo>
                  <a:lnTo>
                    <a:pt x="1376" y="1184"/>
                  </a:lnTo>
                  <a:lnTo>
                    <a:pt x="1369" y="1179"/>
                  </a:lnTo>
                  <a:lnTo>
                    <a:pt x="1341" y="1172"/>
                  </a:lnTo>
                  <a:lnTo>
                    <a:pt x="1336" y="1172"/>
                  </a:lnTo>
                  <a:lnTo>
                    <a:pt x="1341" y="1151"/>
                  </a:lnTo>
                  <a:lnTo>
                    <a:pt x="1341" y="1149"/>
                  </a:lnTo>
                  <a:lnTo>
                    <a:pt x="1343" y="1144"/>
                  </a:lnTo>
                  <a:lnTo>
                    <a:pt x="1343" y="1141"/>
                  </a:lnTo>
                  <a:lnTo>
                    <a:pt x="1343" y="1137"/>
                  </a:lnTo>
                  <a:lnTo>
                    <a:pt x="1343" y="1134"/>
                  </a:lnTo>
                  <a:lnTo>
                    <a:pt x="1343" y="1130"/>
                  </a:lnTo>
                  <a:lnTo>
                    <a:pt x="1341" y="1130"/>
                  </a:lnTo>
                  <a:lnTo>
                    <a:pt x="1341" y="1127"/>
                  </a:lnTo>
                  <a:lnTo>
                    <a:pt x="1341" y="1122"/>
                  </a:lnTo>
                  <a:lnTo>
                    <a:pt x="1336" y="1122"/>
                  </a:lnTo>
                  <a:lnTo>
                    <a:pt x="1336" y="1122"/>
                  </a:lnTo>
                  <a:close/>
                </a:path>
              </a:pathLst>
            </a:custGeom>
            <a:solidFill>
              <a:schemeClr val="tx2">
                <a:lumMod val="60000"/>
                <a:lumOff val="40000"/>
              </a:schemeClr>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5" name="Freeform 75"/>
            <p:cNvSpPr>
              <a:spLocks/>
            </p:cNvSpPr>
            <p:nvPr/>
          </p:nvSpPr>
          <p:spPr bwMode="auto">
            <a:xfrm>
              <a:off x="1934" y="2592"/>
              <a:ext cx="1757" cy="1520"/>
            </a:xfrm>
            <a:custGeom>
              <a:avLst/>
              <a:gdLst>
                <a:gd name="T0" fmla="*/ 899 w 1757"/>
                <a:gd name="T1" fmla="*/ 1343 h 1520"/>
                <a:gd name="T2" fmla="*/ 939 w 1757"/>
                <a:gd name="T3" fmla="*/ 1222 h 1520"/>
                <a:gd name="T4" fmla="*/ 958 w 1757"/>
                <a:gd name="T5" fmla="*/ 1082 h 1520"/>
                <a:gd name="T6" fmla="*/ 863 w 1757"/>
                <a:gd name="T7" fmla="*/ 1009 h 1520"/>
                <a:gd name="T8" fmla="*/ 814 w 1757"/>
                <a:gd name="T9" fmla="*/ 1002 h 1520"/>
                <a:gd name="T10" fmla="*/ 804 w 1757"/>
                <a:gd name="T11" fmla="*/ 961 h 1520"/>
                <a:gd name="T12" fmla="*/ 769 w 1757"/>
                <a:gd name="T13" fmla="*/ 945 h 1520"/>
                <a:gd name="T14" fmla="*/ 721 w 1757"/>
                <a:gd name="T15" fmla="*/ 919 h 1520"/>
                <a:gd name="T16" fmla="*/ 643 w 1757"/>
                <a:gd name="T17" fmla="*/ 869 h 1520"/>
                <a:gd name="T18" fmla="*/ 598 w 1757"/>
                <a:gd name="T19" fmla="*/ 897 h 1520"/>
                <a:gd name="T20" fmla="*/ 563 w 1757"/>
                <a:gd name="T21" fmla="*/ 890 h 1520"/>
                <a:gd name="T22" fmla="*/ 551 w 1757"/>
                <a:gd name="T23" fmla="*/ 853 h 1520"/>
                <a:gd name="T24" fmla="*/ 584 w 1757"/>
                <a:gd name="T25" fmla="*/ 826 h 1520"/>
                <a:gd name="T26" fmla="*/ 556 w 1757"/>
                <a:gd name="T27" fmla="*/ 803 h 1520"/>
                <a:gd name="T28" fmla="*/ 487 w 1757"/>
                <a:gd name="T29" fmla="*/ 817 h 1520"/>
                <a:gd name="T30" fmla="*/ 463 w 1757"/>
                <a:gd name="T31" fmla="*/ 805 h 1520"/>
                <a:gd name="T32" fmla="*/ 437 w 1757"/>
                <a:gd name="T33" fmla="*/ 767 h 1520"/>
                <a:gd name="T34" fmla="*/ 416 w 1757"/>
                <a:gd name="T35" fmla="*/ 703 h 1520"/>
                <a:gd name="T36" fmla="*/ 397 w 1757"/>
                <a:gd name="T37" fmla="*/ 684 h 1520"/>
                <a:gd name="T38" fmla="*/ 345 w 1757"/>
                <a:gd name="T39" fmla="*/ 692 h 1520"/>
                <a:gd name="T40" fmla="*/ 281 w 1757"/>
                <a:gd name="T41" fmla="*/ 628 h 1520"/>
                <a:gd name="T42" fmla="*/ 196 w 1757"/>
                <a:gd name="T43" fmla="*/ 561 h 1520"/>
                <a:gd name="T44" fmla="*/ 225 w 1757"/>
                <a:gd name="T45" fmla="*/ 519 h 1520"/>
                <a:gd name="T46" fmla="*/ 220 w 1757"/>
                <a:gd name="T47" fmla="*/ 471 h 1520"/>
                <a:gd name="T48" fmla="*/ 163 w 1757"/>
                <a:gd name="T49" fmla="*/ 469 h 1520"/>
                <a:gd name="T50" fmla="*/ 128 w 1757"/>
                <a:gd name="T51" fmla="*/ 486 h 1520"/>
                <a:gd name="T52" fmla="*/ 120 w 1757"/>
                <a:gd name="T53" fmla="*/ 429 h 1520"/>
                <a:gd name="T54" fmla="*/ 142 w 1757"/>
                <a:gd name="T55" fmla="*/ 358 h 1520"/>
                <a:gd name="T56" fmla="*/ 71 w 1757"/>
                <a:gd name="T57" fmla="*/ 329 h 1520"/>
                <a:gd name="T58" fmla="*/ 21 w 1757"/>
                <a:gd name="T59" fmla="*/ 306 h 1520"/>
                <a:gd name="T60" fmla="*/ 14 w 1757"/>
                <a:gd name="T61" fmla="*/ 251 h 1520"/>
                <a:gd name="T62" fmla="*/ 118 w 1757"/>
                <a:gd name="T63" fmla="*/ 152 h 1520"/>
                <a:gd name="T64" fmla="*/ 191 w 1757"/>
                <a:gd name="T65" fmla="*/ 171 h 1520"/>
                <a:gd name="T66" fmla="*/ 352 w 1757"/>
                <a:gd name="T67" fmla="*/ 216 h 1520"/>
                <a:gd name="T68" fmla="*/ 485 w 1757"/>
                <a:gd name="T69" fmla="*/ 235 h 1520"/>
                <a:gd name="T70" fmla="*/ 556 w 1757"/>
                <a:gd name="T71" fmla="*/ 138 h 1520"/>
                <a:gd name="T72" fmla="*/ 655 w 1757"/>
                <a:gd name="T73" fmla="*/ 0 h 1520"/>
                <a:gd name="T74" fmla="*/ 762 w 1757"/>
                <a:gd name="T75" fmla="*/ 130 h 1520"/>
                <a:gd name="T76" fmla="*/ 870 w 1757"/>
                <a:gd name="T77" fmla="*/ 280 h 1520"/>
                <a:gd name="T78" fmla="*/ 946 w 1757"/>
                <a:gd name="T79" fmla="*/ 370 h 1520"/>
                <a:gd name="T80" fmla="*/ 986 w 1757"/>
                <a:gd name="T81" fmla="*/ 327 h 1520"/>
                <a:gd name="T82" fmla="*/ 1008 w 1757"/>
                <a:gd name="T83" fmla="*/ 280 h 1520"/>
                <a:gd name="T84" fmla="*/ 1045 w 1757"/>
                <a:gd name="T85" fmla="*/ 230 h 1520"/>
                <a:gd name="T86" fmla="*/ 1121 w 1757"/>
                <a:gd name="T87" fmla="*/ 287 h 1520"/>
                <a:gd name="T88" fmla="*/ 1164 w 1757"/>
                <a:gd name="T89" fmla="*/ 393 h 1520"/>
                <a:gd name="T90" fmla="*/ 1131 w 1757"/>
                <a:gd name="T91" fmla="*/ 557 h 1520"/>
                <a:gd name="T92" fmla="*/ 1294 w 1757"/>
                <a:gd name="T93" fmla="*/ 514 h 1520"/>
                <a:gd name="T94" fmla="*/ 1618 w 1757"/>
                <a:gd name="T95" fmla="*/ 497 h 1520"/>
                <a:gd name="T96" fmla="*/ 1682 w 1757"/>
                <a:gd name="T97" fmla="*/ 732 h 1520"/>
                <a:gd name="T98" fmla="*/ 1686 w 1757"/>
                <a:gd name="T99" fmla="*/ 869 h 1520"/>
                <a:gd name="T100" fmla="*/ 1757 w 1757"/>
                <a:gd name="T101" fmla="*/ 926 h 1520"/>
                <a:gd name="T102" fmla="*/ 1696 w 1757"/>
                <a:gd name="T103" fmla="*/ 1061 h 1520"/>
                <a:gd name="T104" fmla="*/ 1594 w 1757"/>
                <a:gd name="T105" fmla="*/ 1111 h 1520"/>
                <a:gd name="T106" fmla="*/ 1582 w 1757"/>
                <a:gd name="T107" fmla="*/ 1182 h 1520"/>
                <a:gd name="T108" fmla="*/ 1483 w 1757"/>
                <a:gd name="T109" fmla="*/ 1129 h 1520"/>
                <a:gd name="T110" fmla="*/ 1386 w 1757"/>
                <a:gd name="T111" fmla="*/ 1182 h 1520"/>
                <a:gd name="T112" fmla="*/ 1306 w 1757"/>
                <a:gd name="T113" fmla="*/ 1267 h 1520"/>
                <a:gd name="T114" fmla="*/ 1216 w 1757"/>
                <a:gd name="T115" fmla="*/ 1335 h 1520"/>
                <a:gd name="T116" fmla="*/ 1152 w 1757"/>
                <a:gd name="T117" fmla="*/ 1328 h 1520"/>
                <a:gd name="T118" fmla="*/ 1114 w 1757"/>
                <a:gd name="T119" fmla="*/ 1345 h 1520"/>
                <a:gd name="T120" fmla="*/ 1036 w 1757"/>
                <a:gd name="T121" fmla="*/ 1395 h 1520"/>
                <a:gd name="T122" fmla="*/ 982 w 1757"/>
                <a:gd name="T123" fmla="*/ 1506 h 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7" h="1520">
                  <a:moveTo>
                    <a:pt x="925" y="1494"/>
                  </a:moveTo>
                  <a:lnTo>
                    <a:pt x="925" y="1470"/>
                  </a:lnTo>
                  <a:lnTo>
                    <a:pt x="920" y="1451"/>
                  </a:lnTo>
                  <a:lnTo>
                    <a:pt x="903" y="1423"/>
                  </a:lnTo>
                  <a:lnTo>
                    <a:pt x="896" y="1402"/>
                  </a:lnTo>
                  <a:lnTo>
                    <a:pt x="899" y="1392"/>
                  </a:lnTo>
                  <a:lnTo>
                    <a:pt x="903" y="1385"/>
                  </a:lnTo>
                  <a:lnTo>
                    <a:pt x="903" y="1371"/>
                  </a:lnTo>
                  <a:lnTo>
                    <a:pt x="906" y="1357"/>
                  </a:lnTo>
                  <a:lnTo>
                    <a:pt x="903" y="1352"/>
                  </a:lnTo>
                  <a:lnTo>
                    <a:pt x="903" y="1350"/>
                  </a:lnTo>
                  <a:lnTo>
                    <a:pt x="899" y="1343"/>
                  </a:lnTo>
                  <a:lnTo>
                    <a:pt x="899" y="1338"/>
                  </a:lnTo>
                  <a:lnTo>
                    <a:pt x="896" y="1335"/>
                  </a:lnTo>
                  <a:lnTo>
                    <a:pt x="896" y="1331"/>
                  </a:lnTo>
                  <a:lnTo>
                    <a:pt x="892" y="1328"/>
                  </a:lnTo>
                  <a:lnTo>
                    <a:pt x="892" y="1321"/>
                  </a:lnTo>
                  <a:lnTo>
                    <a:pt x="892" y="1314"/>
                  </a:lnTo>
                  <a:lnTo>
                    <a:pt x="899" y="1307"/>
                  </a:lnTo>
                  <a:lnTo>
                    <a:pt x="906" y="1293"/>
                  </a:lnTo>
                  <a:lnTo>
                    <a:pt x="913" y="1279"/>
                  </a:lnTo>
                  <a:lnTo>
                    <a:pt x="920" y="1264"/>
                  </a:lnTo>
                  <a:lnTo>
                    <a:pt x="934" y="1243"/>
                  </a:lnTo>
                  <a:lnTo>
                    <a:pt x="939" y="1222"/>
                  </a:lnTo>
                  <a:lnTo>
                    <a:pt x="939" y="1217"/>
                  </a:lnTo>
                  <a:lnTo>
                    <a:pt x="939" y="1203"/>
                  </a:lnTo>
                  <a:lnTo>
                    <a:pt x="934" y="1193"/>
                  </a:lnTo>
                  <a:lnTo>
                    <a:pt x="934" y="1174"/>
                  </a:lnTo>
                  <a:lnTo>
                    <a:pt x="941" y="1165"/>
                  </a:lnTo>
                  <a:lnTo>
                    <a:pt x="946" y="1151"/>
                  </a:lnTo>
                  <a:lnTo>
                    <a:pt x="960" y="1125"/>
                  </a:lnTo>
                  <a:lnTo>
                    <a:pt x="965" y="1115"/>
                  </a:lnTo>
                  <a:lnTo>
                    <a:pt x="965" y="1103"/>
                  </a:lnTo>
                  <a:lnTo>
                    <a:pt x="960" y="1096"/>
                  </a:lnTo>
                  <a:lnTo>
                    <a:pt x="958" y="1089"/>
                  </a:lnTo>
                  <a:lnTo>
                    <a:pt x="958" y="1082"/>
                  </a:lnTo>
                  <a:lnTo>
                    <a:pt x="953" y="1075"/>
                  </a:lnTo>
                  <a:lnTo>
                    <a:pt x="951" y="1058"/>
                  </a:lnTo>
                  <a:lnTo>
                    <a:pt x="951" y="1047"/>
                  </a:lnTo>
                  <a:lnTo>
                    <a:pt x="946" y="1047"/>
                  </a:lnTo>
                  <a:lnTo>
                    <a:pt x="941" y="1044"/>
                  </a:lnTo>
                  <a:lnTo>
                    <a:pt x="941" y="1040"/>
                  </a:lnTo>
                  <a:lnTo>
                    <a:pt x="939" y="1040"/>
                  </a:lnTo>
                  <a:lnTo>
                    <a:pt x="934" y="1037"/>
                  </a:lnTo>
                  <a:lnTo>
                    <a:pt x="932" y="1032"/>
                  </a:lnTo>
                  <a:lnTo>
                    <a:pt x="911" y="995"/>
                  </a:lnTo>
                  <a:lnTo>
                    <a:pt x="906" y="997"/>
                  </a:lnTo>
                  <a:lnTo>
                    <a:pt x="863" y="1009"/>
                  </a:lnTo>
                  <a:lnTo>
                    <a:pt x="854" y="1009"/>
                  </a:lnTo>
                  <a:lnTo>
                    <a:pt x="847" y="1009"/>
                  </a:lnTo>
                  <a:lnTo>
                    <a:pt x="840" y="1009"/>
                  </a:lnTo>
                  <a:lnTo>
                    <a:pt x="835" y="1011"/>
                  </a:lnTo>
                  <a:lnTo>
                    <a:pt x="832" y="1011"/>
                  </a:lnTo>
                  <a:lnTo>
                    <a:pt x="825" y="1016"/>
                  </a:lnTo>
                  <a:lnTo>
                    <a:pt x="821" y="1016"/>
                  </a:lnTo>
                  <a:lnTo>
                    <a:pt x="821" y="1011"/>
                  </a:lnTo>
                  <a:lnTo>
                    <a:pt x="821" y="1009"/>
                  </a:lnTo>
                  <a:lnTo>
                    <a:pt x="818" y="1004"/>
                  </a:lnTo>
                  <a:lnTo>
                    <a:pt x="818" y="1002"/>
                  </a:lnTo>
                  <a:lnTo>
                    <a:pt x="814" y="1002"/>
                  </a:lnTo>
                  <a:lnTo>
                    <a:pt x="814" y="997"/>
                  </a:lnTo>
                  <a:lnTo>
                    <a:pt x="814" y="995"/>
                  </a:lnTo>
                  <a:lnTo>
                    <a:pt x="814" y="990"/>
                  </a:lnTo>
                  <a:lnTo>
                    <a:pt x="814" y="983"/>
                  </a:lnTo>
                  <a:lnTo>
                    <a:pt x="814" y="980"/>
                  </a:lnTo>
                  <a:lnTo>
                    <a:pt x="814" y="976"/>
                  </a:lnTo>
                  <a:lnTo>
                    <a:pt x="814" y="973"/>
                  </a:lnTo>
                  <a:lnTo>
                    <a:pt x="814" y="969"/>
                  </a:lnTo>
                  <a:lnTo>
                    <a:pt x="811" y="969"/>
                  </a:lnTo>
                  <a:lnTo>
                    <a:pt x="811" y="966"/>
                  </a:lnTo>
                  <a:lnTo>
                    <a:pt x="806" y="966"/>
                  </a:lnTo>
                  <a:lnTo>
                    <a:pt x="804" y="961"/>
                  </a:lnTo>
                  <a:lnTo>
                    <a:pt x="799" y="959"/>
                  </a:lnTo>
                  <a:lnTo>
                    <a:pt x="799" y="954"/>
                  </a:lnTo>
                  <a:lnTo>
                    <a:pt x="797" y="954"/>
                  </a:lnTo>
                  <a:lnTo>
                    <a:pt x="797" y="952"/>
                  </a:lnTo>
                  <a:lnTo>
                    <a:pt x="792" y="947"/>
                  </a:lnTo>
                  <a:lnTo>
                    <a:pt x="790" y="947"/>
                  </a:lnTo>
                  <a:lnTo>
                    <a:pt x="785" y="952"/>
                  </a:lnTo>
                  <a:lnTo>
                    <a:pt x="783" y="952"/>
                  </a:lnTo>
                  <a:lnTo>
                    <a:pt x="778" y="954"/>
                  </a:lnTo>
                  <a:lnTo>
                    <a:pt x="776" y="952"/>
                  </a:lnTo>
                  <a:lnTo>
                    <a:pt x="771" y="952"/>
                  </a:lnTo>
                  <a:lnTo>
                    <a:pt x="769" y="945"/>
                  </a:lnTo>
                  <a:lnTo>
                    <a:pt x="769" y="940"/>
                  </a:lnTo>
                  <a:lnTo>
                    <a:pt x="769" y="938"/>
                  </a:lnTo>
                  <a:lnTo>
                    <a:pt x="764" y="933"/>
                  </a:lnTo>
                  <a:lnTo>
                    <a:pt x="762" y="933"/>
                  </a:lnTo>
                  <a:lnTo>
                    <a:pt x="762" y="931"/>
                  </a:lnTo>
                  <a:lnTo>
                    <a:pt x="769" y="924"/>
                  </a:lnTo>
                  <a:lnTo>
                    <a:pt x="769" y="919"/>
                  </a:lnTo>
                  <a:lnTo>
                    <a:pt x="764" y="916"/>
                  </a:lnTo>
                  <a:lnTo>
                    <a:pt x="764" y="912"/>
                  </a:lnTo>
                  <a:lnTo>
                    <a:pt x="762" y="912"/>
                  </a:lnTo>
                  <a:lnTo>
                    <a:pt x="728" y="924"/>
                  </a:lnTo>
                  <a:lnTo>
                    <a:pt x="721" y="919"/>
                  </a:lnTo>
                  <a:lnTo>
                    <a:pt x="719" y="916"/>
                  </a:lnTo>
                  <a:lnTo>
                    <a:pt x="676" y="855"/>
                  </a:lnTo>
                  <a:lnTo>
                    <a:pt x="672" y="855"/>
                  </a:lnTo>
                  <a:lnTo>
                    <a:pt x="669" y="855"/>
                  </a:lnTo>
                  <a:lnTo>
                    <a:pt x="665" y="855"/>
                  </a:lnTo>
                  <a:lnTo>
                    <a:pt x="662" y="855"/>
                  </a:lnTo>
                  <a:lnTo>
                    <a:pt x="657" y="860"/>
                  </a:lnTo>
                  <a:lnTo>
                    <a:pt x="657" y="862"/>
                  </a:lnTo>
                  <a:lnTo>
                    <a:pt x="655" y="867"/>
                  </a:lnTo>
                  <a:lnTo>
                    <a:pt x="650" y="867"/>
                  </a:lnTo>
                  <a:lnTo>
                    <a:pt x="648" y="869"/>
                  </a:lnTo>
                  <a:lnTo>
                    <a:pt x="643" y="869"/>
                  </a:lnTo>
                  <a:lnTo>
                    <a:pt x="636" y="869"/>
                  </a:lnTo>
                  <a:lnTo>
                    <a:pt x="634" y="869"/>
                  </a:lnTo>
                  <a:lnTo>
                    <a:pt x="629" y="874"/>
                  </a:lnTo>
                  <a:lnTo>
                    <a:pt x="627" y="874"/>
                  </a:lnTo>
                  <a:lnTo>
                    <a:pt x="627" y="876"/>
                  </a:lnTo>
                  <a:lnTo>
                    <a:pt x="622" y="881"/>
                  </a:lnTo>
                  <a:lnTo>
                    <a:pt x="620" y="883"/>
                  </a:lnTo>
                  <a:lnTo>
                    <a:pt x="615" y="888"/>
                  </a:lnTo>
                  <a:lnTo>
                    <a:pt x="608" y="890"/>
                  </a:lnTo>
                  <a:lnTo>
                    <a:pt x="601" y="895"/>
                  </a:lnTo>
                  <a:lnTo>
                    <a:pt x="598" y="895"/>
                  </a:lnTo>
                  <a:lnTo>
                    <a:pt x="598" y="897"/>
                  </a:lnTo>
                  <a:lnTo>
                    <a:pt x="598" y="902"/>
                  </a:lnTo>
                  <a:lnTo>
                    <a:pt x="594" y="902"/>
                  </a:lnTo>
                  <a:lnTo>
                    <a:pt x="591" y="897"/>
                  </a:lnTo>
                  <a:lnTo>
                    <a:pt x="591" y="895"/>
                  </a:lnTo>
                  <a:lnTo>
                    <a:pt x="586" y="890"/>
                  </a:lnTo>
                  <a:lnTo>
                    <a:pt x="584" y="890"/>
                  </a:lnTo>
                  <a:lnTo>
                    <a:pt x="579" y="890"/>
                  </a:lnTo>
                  <a:lnTo>
                    <a:pt x="577" y="890"/>
                  </a:lnTo>
                  <a:lnTo>
                    <a:pt x="572" y="888"/>
                  </a:lnTo>
                  <a:lnTo>
                    <a:pt x="570" y="888"/>
                  </a:lnTo>
                  <a:lnTo>
                    <a:pt x="565" y="890"/>
                  </a:lnTo>
                  <a:lnTo>
                    <a:pt x="563" y="890"/>
                  </a:lnTo>
                  <a:lnTo>
                    <a:pt x="558" y="890"/>
                  </a:lnTo>
                  <a:lnTo>
                    <a:pt x="551" y="890"/>
                  </a:lnTo>
                  <a:lnTo>
                    <a:pt x="549" y="888"/>
                  </a:lnTo>
                  <a:lnTo>
                    <a:pt x="544" y="883"/>
                  </a:lnTo>
                  <a:lnTo>
                    <a:pt x="544" y="881"/>
                  </a:lnTo>
                  <a:lnTo>
                    <a:pt x="544" y="876"/>
                  </a:lnTo>
                  <a:lnTo>
                    <a:pt x="544" y="869"/>
                  </a:lnTo>
                  <a:lnTo>
                    <a:pt x="544" y="867"/>
                  </a:lnTo>
                  <a:lnTo>
                    <a:pt x="544" y="862"/>
                  </a:lnTo>
                  <a:lnTo>
                    <a:pt x="544" y="860"/>
                  </a:lnTo>
                  <a:lnTo>
                    <a:pt x="549" y="855"/>
                  </a:lnTo>
                  <a:lnTo>
                    <a:pt x="551" y="853"/>
                  </a:lnTo>
                  <a:lnTo>
                    <a:pt x="556" y="853"/>
                  </a:lnTo>
                  <a:lnTo>
                    <a:pt x="558" y="853"/>
                  </a:lnTo>
                  <a:lnTo>
                    <a:pt x="558" y="848"/>
                  </a:lnTo>
                  <a:lnTo>
                    <a:pt x="563" y="848"/>
                  </a:lnTo>
                  <a:lnTo>
                    <a:pt x="565" y="845"/>
                  </a:lnTo>
                  <a:lnTo>
                    <a:pt x="570" y="845"/>
                  </a:lnTo>
                  <a:lnTo>
                    <a:pt x="570" y="841"/>
                  </a:lnTo>
                  <a:lnTo>
                    <a:pt x="572" y="841"/>
                  </a:lnTo>
                  <a:lnTo>
                    <a:pt x="577" y="838"/>
                  </a:lnTo>
                  <a:lnTo>
                    <a:pt x="579" y="834"/>
                  </a:lnTo>
                  <a:lnTo>
                    <a:pt x="579" y="831"/>
                  </a:lnTo>
                  <a:lnTo>
                    <a:pt x="584" y="826"/>
                  </a:lnTo>
                  <a:lnTo>
                    <a:pt x="584" y="824"/>
                  </a:lnTo>
                  <a:lnTo>
                    <a:pt x="584" y="819"/>
                  </a:lnTo>
                  <a:lnTo>
                    <a:pt x="579" y="819"/>
                  </a:lnTo>
                  <a:lnTo>
                    <a:pt x="577" y="819"/>
                  </a:lnTo>
                  <a:lnTo>
                    <a:pt x="572" y="819"/>
                  </a:lnTo>
                  <a:lnTo>
                    <a:pt x="570" y="819"/>
                  </a:lnTo>
                  <a:lnTo>
                    <a:pt x="565" y="819"/>
                  </a:lnTo>
                  <a:lnTo>
                    <a:pt x="563" y="817"/>
                  </a:lnTo>
                  <a:lnTo>
                    <a:pt x="558" y="812"/>
                  </a:lnTo>
                  <a:lnTo>
                    <a:pt x="558" y="810"/>
                  </a:lnTo>
                  <a:lnTo>
                    <a:pt x="558" y="805"/>
                  </a:lnTo>
                  <a:lnTo>
                    <a:pt x="556" y="803"/>
                  </a:lnTo>
                  <a:lnTo>
                    <a:pt x="556" y="798"/>
                  </a:lnTo>
                  <a:lnTo>
                    <a:pt x="556" y="796"/>
                  </a:lnTo>
                  <a:lnTo>
                    <a:pt x="551" y="791"/>
                  </a:lnTo>
                  <a:lnTo>
                    <a:pt x="537" y="791"/>
                  </a:lnTo>
                  <a:lnTo>
                    <a:pt x="501" y="798"/>
                  </a:lnTo>
                  <a:lnTo>
                    <a:pt x="499" y="798"/>
                  </a:lnTo>
                  <a:lnTo>
                    <a:pt x="499" y="803"/>
                  </a:lnTo>
                  <a:lnTo>
                    <a:pt x="494" y="803"/>
                  </a:lnTo>
                  <a:lnTo>
                    <a:pt x="492" y="805"/>
                  </a:lnTo>
                  <a:lnTo>
                    <a:pt x="492" y="810"/>
                  </a:lnTo>
                  <a:lnTo>
                    <a:pt x="487" y="812"/>
                  </a:lnTo>
                  <a:lnTo>
                    <a:pt x="487" y="817"/>
                  </a:lnTo>
                  <a:lnTo>
                    <a:pt x="485" y="819"/>
                  </a:lnTo>
                  <a:lnTo>
                    <a:pt x="487" y="819"/>
                  </a:lnTo>
                  <a:lnTo>
                    <a:pt x="485" y="824"/>
                  </a:lnTo>
                  <a:lnTo>
                    <a:pt x="480" y="826"/>
                  </a:lnTo>
                  <a:lnTo>
                    <a:pt x="478" y="831"/>
                  </a:lnTo>
                  <a:lnTo>
                    <a:pt x="473" y="834"/>
                  </a:lnTo>
                  <a:lnTo>
                    <a:pt x="473" y="831"/>
                  </a:lnTo>
                  <a:lnTo>
                    <a:pt x="471" y="824"/>
                  </a:lnTo>
                  <a:lnTo>
                    <a:pt x="471" y="819"/>
                  </a:lnTo>
                  <a:lnTo>
                    <a:pt x="471" y="817"/>
                  </a:lnTo>
                  <a:lnTo>
                    <a:pt x="466" y="812"/>
                  </a:lnTo>
                  <a:lnTo>
                    <a:pt x="463" y="805"/>
                  </a:lnTo>
                  <a:lnTo>
                    <a:pt x="459" y="803"/>
                  </a:lnTo>
                  <a:lnTo>
                    <a:pt x="459" y="798"/>
                  </a:lnTo>
                  <a:lnTo>
                    <a:pt x="456" y="796"/>
                  </a:lnTo>
                  <a:lnTo>
                    <a:pt x="456" y="791"/>
                  </a:lnTo>
                  <a:lnTo>
                    <a:pt x="452" y="789"/>
                  </a:lnTo>
                  <a:lnTo>
                    <a:pt x="452" y="784"/>
                  </a:lnTo>
                  <a:lnTo>
                    <a:pt x="449" y="784"/>
                  </a:lnTo>
                  <a:lnTo>
                    <a:pt x="449" y="781"/>
                  </a:lnTo>
                  <a:lnTo>
                    <a:pt x="445" y="777"/>
                  </a:lnTo>
                  <a:lnTo>
                    <a:pt x="440" y="774"/>
                  </a:lnTo>
                  <a:lnTo>
                    <a:pt x="440" y="770"/>
                  </a:lnTo>
                  <a:lnTo>
                    <a:pt x="437" y="767"/>
                  </a:lnTo>
                  <a:lnTo>
                    <a:pt x="433" y="760"/>
                  </a:lnTo>
                  <a:lnTo>
                    <a:pt x="430" y="760"/>
                  </a:lnTo>
                  <a:lnTo>
                    <a:pt x="426" y="753"/>
                  </a:lnTo>
                  <a:lnTo>
                    <a:pt x="426" y="741"/>
                  </a:lnTo>
                  <a:lnTo>
                    <a:pt x="423" y="739"/>
                  </a:lnTo>
                  <a:lnTo>
                    <a:pt x="423" y="734"/>
                  </a:lnTo>
                  <a:lnTo>
                    <a:pt x="423" y="732"/>
                  </a:lnTo>
                  <a:lnTo>
                    <a:pt x="419" y="720"/>
                  </a:lnTo>
                  <a:lnTo>
                    <a:pt x="419" y="718"/>
                  </a:lnTo>
                  <a:lnTo>
                    <a:pt x="416" y="710"/>
                  </a:lnTo>
                  <a:lnTo>
                    <a:pt x="416" y="706"/>
                  </a:lnTo>
                  <a:lnTo>
                    <a:pt x="416" y="703"/>
                  </a:lnTo>
                  <a:lnTo>
                    <a:pt x="416" y="699"/>
                  </a:lnTo>
                  <a:lnTo>
                    <a:pt x="416" y="696"/>
                  </a:lnTo>
                  <a:lnTo>
                    <a:pt x="419" y="696"/>
                  </a:lnTo>
                  <a:lnTo>
                    <a:pt x="419" y="692"/>
                  </a:lnTo>
                  <a:lnTo>
                    <a:pt x="419" y="689"/>
                  </a:lnTo>
                  <a:lnTo>
                    <a:pt x="419" y="684"/>
                  </a:lnTo>
                  <a:lnTo>
                    <a:pt x="416" y="682"/>
                  </a:lnTo>
                  <a:lnTo>
                    <a:pt x="411" y="682"/>
                  </a:lnTo>
                  <a:lnTo>
                    <a:pt x="409" y="682"/>
                  </a:lnTo>
                  <a:lnTo>
                    <a:pt x="404" y="682"/>
                  </a:lnTo>
                  <a:lnTo>
                    <a:pt x="402" y="682"/>
                  </a:lnTo>
                  <a:lnTo>
                    <a:pt x="397" y="684"/>
                  </a:lnTo>
                  <a:lnTo>
                    <a:pt x="395" y="684"/>
                  </a:lnTo>
                  <a:lnTo>
                    <a:pt x="388" y="689"/>
                  </a:lnTo>
                  <a:lnTo>
                    <a:pt x="383" y="689"/>
                  </a:lnTo>
                  <a:lnTo>
                    <a:pt x="381" y="692"/>
                  </a:lnTo>
                  <a:lnTo>
                    <a:pt x="376" y="692"/>
                  </a:lnTo>
                  <a:lnTo>
                    <a:pt x="369" y="696"/>
                  </a:lnTo>
                  <a:lnTo>
                    <a:pt x="366" y="696"/>
                  </a:lnTo>
                  <a:lnTo>
                    <a:pt x="359" y="696"/>
                  </a:lnTo>
                  <a:lnTo>
                    <a:pt x="355" y="696"/>
                  </a:lnTo>
                  <a:lnTo>
                    <a:pt x="352" y="692"/>
                  </a:lnTo>
                  <a:lnTo>
                    <a:pt x="348" y="692"/>
                  </a:lnTo>
                  <a:lnTo>
                    <a:pt x="345" y="692"/>
                  </a:lnTo>
                  <a:lnTo>
                    <a:pt x="345" y="696"/>
                  </a:lnTo>
                  <a:lnTo>
                    <a:pt x="340" y="696"/>
                  </a:lnTo>
                  <a:lnTo>
                    <a:pt x="331" y="692"/>
                  </a:lnTo>
                  <a:lnTo>
                    <a:pt x="317" y="684"/>
                  </a:lnTo>
                  <a:lnTo>
                    <a:pt x="312" y="682"/>
                  </a:lnTo>
                  <a:lnTo>
                    <a:pt x="324" y="661"/>
                  </a:lnTo>
                  <a:lnTo>
                    <a:pt x="310" y="656"/>
                  </a:lnTo>
                  <a:lnTo>
                    <a:pt x="303" y="649"/>
                  </a:lnTo>
                  <a:lnTo>
                    <a:pt x="296" y="642"/>
                  </a:lnTo>
                  <a:lnTo>
                    <a:pt x="291" y="639"/>
                  </a:lnTo>
                  <a:lnTo>
                    <a:pt x="288" y="632"/>
                  </a:lnTo>
                  <a:lnTo>
                    <a:pt x="281" y="628"/>
                  </a:lnTo>
                  <a:lnTo>
                    <a:pt x="270" y="625"/>
                  </a:lnTo>
                  <a:lnTo>
                    <a:pt x="253" y="625"/>
                  </a:lnTo>
                  <a:lnTo>
                    <a:pt x="241" y="628"/>
                  </a:lnTo>
                  <a:lnTo>
                    <a:pt x="234" y="628"/>
                  </a:lnTo>
                  <a:lnTo>
                    <a:pt x="232" y="628"/>
                  </a:lnTo>
                  <a:lnTo>
                    <a:pt x="225" y="628"/>
                  </a:lnTo>
                  <a:lnTo>
                    <a:pt x="213" y="621"/>
                  </a:lnTo>
                  <a:lnTo>
                    <a:pt x="210" y="618"/>
                  </a:lnTo>
                  <a:lnTo>
                    <a:pt x="203" y="604"/>
                  </a:lnTo>
                  <a:lnTo>
                    <a:pt x="203" y="592"/>
                  </a:lnTo>
                  <a:lnTo>
                    <a:pt x="199" y="571"/>
                  </a:lnTo>
                  <a:lnTo>
                    <a:pt x="196" y="561"/>
                  </a:lnTo>
                  <a:lnTo>
                    <a:pt x="196" y="549"/>
                  </a:lnTo>
                  <a:lnTo>
                    <a:pt x="191" y="542"/>
                  </a:lnTo>
                  <a:lnTo>
                    <a:pt x="191" y="535"/>
                  </a:lnTo>
                  <a:lnTo>
                    <a:pt x="196" y="533"/>
                  </a:lnTo>
                  <a:lnTo>
                    <a:pt x="199" y="533"/>
                  </a:lnTo>
                  <a:lnTo>
                    <a:pt x="203" y="535"/>
                  </a:lnTo>
                  <a:lnTo>
                    <a:pt x="210" y="540"/>
                  </a:lnTo>
                  <a:lnTo>
                    <a:pt x="217" y="535"/>
                  </a:lnTo>
                  <a:lnTo>
                    <a:pt x="225" y="535"/>
                  </a:lnTo>
                  <a:lnTo>
                    <a:pt x="225" y="533"/>
                  </a:lnTo>
                  <a:lnTo>
                    <a:pt x="225" y="526"/>
                  </a:lnTo>
                  <a:lnTo>
                    <a:pt x="225" y="519"/>
                  </a:lnTo>
                  <a:lnTo>
                    <a:pt x="227" y="519"/>
                  </a:lnTo>
                  <a:lnTo>
                    <a:pt x="227" y="514"/>
                  </a:lnTo>
                  <a:lnTo>
                    <a:pt x="232" y="514"/>
                  </a:lnTo>
                  <a:lnTo>
                    <a:pt x="239" y="507"/>
                  </a:lnTo>
                  <a:lnTo>
                    <a:pt x="239" y="505"/>
                  </a:lnTo>
                  <a:lnTo>
                    <a:pt x="234" y="497"/>
                  </a:lnTo>
                  <a:lnTo>
                    <a:pt x="232" y="497"/>
                  </a:lnTo>
                  <a:lnTo>
                    <a:pt x="227" y="493"/>
                  </a:lnTo>
                  <a:lnTo>
                    <a:pt x="227" y="486"/>
                  </a:lnTo>
                  <a:lnTo>
                    <a:pt x="225" y="478"/>
                  </a:lnTo>
                  <a:lnTo>
                    <a:pt x="225" y="476"/>
                  </a:lnTo>
                  <a:lnTo>
                    <a:pt x="220" y="471"/>
                  </a:lnTo>
                  <a:lnTo>
                    <a:pt x="225" y="469"/>
                  </a:lnTo>
                  <a:lnTo>
                    <a:pt x="232" y="464"/>
                  </a:lnTo>
                  <a:lnTo>
                    <a:pt x="234" y="462"/>
                  </a:lnTo>
                  <a:lnTo>
                    <a:pt x="232" y="457"/>
                  </a:lnTo>
                  <a:lnTo>
                    <a:pt x="227" y="457"/>
                  </a:lnTo>
                  <a:lnTo>
                    <a:pt x="225" y="457"/>
                  </a:lnTo>
                  <a:lnTo>
                    <a:pt x="220" y="457"/>
                  </a:lnTo>
                  <a:lnTo>
                    <a:pt x="210" y="457"/>
                  </a:lnTo>
                  <a:lnTo>
                    <a:pt x="191" y="457"/>
                  </a:lnTo>
                  <a:lnTo>
                    <a:pt x="177" y="462"/>
                  </a:lnTo>
                  <a:lnTo>
                    <a:pt x="175" y="462"/>
                  </a:lnTo>
                  <a:lnTo>
                    <a:pt x="163" y="469"/>
                  </a:lnTo>
                  <a:lnTo>
                    <a:pt x="163" y="471"/>
                  </a:lnTo>
                  <a:lnTo>
                    <a:pt x="161" y="476"/>
                  </a:lnTo>
                  <a:lnTo>
                    <a:pt x="156" y="478"/>
                  </a:lnTo>
                  <a:lnTo>
                    <a:pt x="149" y="483"/>
                  </a:lnTo>
                  <a:lnTo>
                    <a:pt x="147" y="486"/>
                  </a:lnTo>
                  <a:lnTo>
                    <a:pt x="142" y="486"/>
                  </a:lnTo>
                  <a:lnTo>
                    <a:pt x="135" y="493"/>
                  </a:lnTo>
                  <a:lnTo>
                    <a:pt x="132" y="497"/>
                  </a:lnTo>
                  <a:lnTo>
                    <a:pt x="128" y="497"/>
                  </a:lnTo>
                  <a:lnTo>
                    <a:pt x="128" y="493"/>
                  </a:lnTo>
                  <a:lnTo>
                    <a:pt x="128" y="490"/>
                  </a:lnTo>
                  <a:lnTo>
                    <a:pt x="128" y="486"/>
                  </a:lnTo>
                  <a:lnTo>
                    <a:pt x="128" y="483"/>
                  </a:lnTo>
                  <a:lnTo>
                    <a:pt x="128" y="478"/>
                  </a:lnTo>
                  <a:lnTo>
                    <a:pt x="132" y="462"/>
                  </a:lnTo>
                  <a:lnTo>
                    <a:pt x="132" y="457"/>
                  </a:lnTo>
                  <a:lnTo>
                    <a:pt x="132" y="450"/>
                  </a:lnTo>
                  <a:lnTo>
                    <a:pt x="132" y="448"/>
                  </a:lnTo>
                  <a:lnTo>
                    <a:pt x="135" y="443"/>
                  </a:lnTo>
                  <a:lnTo>
                    <a:pt x="135" y="436"/>
                  </a:lnTo>
                  <a:lnTo>
                    <a:pt x="135" y="433"/>
                  </a:lnTo>
                  <a:lnTo>
                    <a:pt x="128" y="433"/>
                  </a:lnTo>
                  <a:lnTo>
                    <a:pt x="120" y="433"/>
                  </a:lnTo>
                  <a:lnTo>
                    <a:pt x="120" y="429"/>
                  </a:lnTo>
                  <a:lnTo>
                    <a:pt x="128" y="422"/>
                  </a:lnTo>
                  <a:lnTo>
                    <a:pt x="135" y="419"/>
                  </a:lnTo>
                  <a:lnTo>
                    <a:pt x="142" y="412"/>
                  </a:lnTo>
                  <a:lnTo>
                    <a:pt x="147" y="407"/>
                  </a:lnTo>
                  <a:lnTo>
                    <a:pt x="149" y="400"/>
                  </a:lnTo>
                  <a:lnTo>
                    <a:pt x="149" y="398"/>
                  </a:lnTo>
                  <a:lnTo>
                    <a:pt x="149" y="386"/>
                  </a:lnTo>
                  <a:lnTo>
                    <a:pt x="154" y="377"/>
                  </a:lnTo>
                  <a:lnTo>
                    <a:pt x="154" y="372"/>
                  </a:lnTo>
                  <a:lnTo>
                    <a:pt x="149" y="365"/>
                  </a:lnTo>
                  <a:lnTo>
                    <a:pt x="147" y="362"/>
                  </a:lnTo>
                  <a:lnTo>
                    <a:pt x="142" y="358"/>
                  </a:lnTo>
                  <a:lnTo>
                    <a:pt x="132" y="358"/>
                  </a:lnTo>
                  <a:lnTo>
                    <a:pt x="120" y="362"/>
                  </a:lnTo>
                  <a:lnTo>
                    <a:pt x="106" y="370"/>
                  </a:lnTo>
                  <a:lnTo>
                    <a:pt x="104" y="370"/>
                  </a:lnTo>
                  <a:lnTo>
                    <a:pt x="99" y="370"/>
                  </a:lnTo>
                  <a:lnTo>
                    <a:pt x="97" y="365"/>
                  </a:lnTo>
                  <a:lnTo>
                    <a:pt x="85" y="358"/>
                  </a:lnTo>
                  <a:lnTo>
                    <a:pt x="78" y="355"/>
                  </a:lnTo>
                  <a:lnTo>
                    <a:pt x="71" y="351"/>
                  </a:lnTo>
                  <a:lnTo>
                    <a:pt x="68" y="348"/>
                  </a:lnTo>
                  <a:lnTo>
                    <a:pt x="71" y="336"/>
                  </a:lnTo>
                  <a:lnTo>
                    <a:pt x="71" y="329"/>
                  </a:lnTo>
                  <a:lnTo>
                    <a:pt x="68" y="322"/>
                  </a:lnTo>
                  <a:lnTo>
                    <a:pt x="71" y="320"/>
                  </a:lnTo>
                  <a:lnTo>
                    <a:pt x="68" y="313"/>
                  </a:lnTo>
                  <a:lnTo>
                    <a:pt x="57" y="308"/>
                  </a:lnTo>
                  <a:lnTo>
                    <a:pt x="54" y="308"/>
                  </a:lnTo>
                  <a:lnTo>
                    <a:pt x="47" y="313"/>
                  </a:lnTo>
                  <a:lnTo>
                    <a:pt x="42" y="315"/>
                  </a:lnTo>
                  <a:lnTo>
                    <a:pt x="35" y="320"/>
                  </a:lnTo>
                  <a:lnTo>
                    <a:pt x="28" y="320"/>
                  </a:lnTo>
                  <a:lnTo>
                    <a:pt x="26" y="320"/>
                  </a:lnTo>
                  <a:lnTo>
                    <a:pt x="21" y="313"/>
                  </a:lnTo>
                  <a:lnTo>
                    <a:pt x="21" y="306"/>
                  </a:lnTo>
                  <a:lnTo>
                    <a:pt x="21" y="299"/>
                  </a:lnTo>
                  <a:lnTo>
                    <a:pt x="21" y="294"/>
                  </a:lnTo>
                  <a:lnTo>
                    <a:pt x="19" y="291"/>
                  </a:lnTo>
                  <a:lnTo>
                    <a:pt x="14" y="287"/>
                  </a:lnTo>
                  <a:lnTo>
                    <a:pt x="12" y="284"/>
                  </a:lnTo>
                  <a:lnTo>
                    <a:pt x="7" y="280"/>
                  </a:lnTo>
                  <a:lnTo>
                    <a:pt x="5" y="280"/>
                  </a:lnTo>
                  <a:lnTo>
                    <a:pt x="5" y="277"/>
                  </a:lnTo>
                  <a:lnTo>
                    <a:pt x="0" y="273"/>
                  </a:lnTo>
                  <a:lnTo>
                    <a:pt x="5" y="270"/>
                  </a:lnTo>
                  <a:lnTo>
                    <a:pt x="7" y="263"/>
                  </a:lnTo>
                  <a:lnTo>
                    <a:pt x="14" y="251"/>
                  </a:lnTo>
                  <a:lnTo>
                    <a:pt x="19" y="244"/>
                  </a:lnTo>
                  <a:lnTo>
                    <a:pt x="28" y="237"/>
                  </a:lnTo>
                  <a:lnTo>
                    <a:pt x="35" y="228"/>
                  </a:lnTo>
                  <a:lnTo>
                    <a:pt x="42" y="220"/>
                  </a:lnTo>
                  <a:lnTo>
                    <a:pt x="54" y="206"/>
                  </a:lnTo>
                  <a:lnTo>
                    <a:pt x="64" y="199"/>
                  </a:lnTo>
                  <a:lnTo>
                    <a:pt x="78" y="187"/>
                  </a:lnTo>
                  <a:lnTo>
                    <a:pt x="85" y="178"/>
                  </a:lnTo>
                  <a:lnTo>
                    <a:pt x="92" y="173"/>
                  </a:lnTo>
                  <a:lnTo>
                    <a:pt x="99" y="171"/>
                  </a:lnTo>
                  <a:lnTo>
                    <a:pt x="106" y="164"/>
                  </a:lnTo>
                  <a:lnTo>
                    <a:pt x="118" y="152"/>
                  </a:lnTo>
                  <a:lnTo>
                    <a:pt x="120" y="145"/>
                  </a:lnTo>
                  <a:lnTo>
                    <a:pt x="125" y="142"/>
                  </a:lnTo>
                  <a:lnTo>
                    <a:pt x="132" y="138"/>
                  </a:lnTo>
                  <a:lnTo>
                    <a:pt x="135" y="138"/>
                  </a:lnTo>
                  <a:lnTo>
                    <a:pt x="132" y="138"/>
                  </a:lnTo>
                  <a:lnTo>
                    <a:pt x="142" y="138"/>
                  </a:lnTo>
                  <a:lnTo>
                    <a:pt x="147" y="142"/>
                  </a:lnTo>
                  <a:lnTo>
                    <a:pt x="154" y="149"/>
                  </a:lnTo>
                  <a:lnTo>
                    <a:pt x="161" y="157"/>
                  </a:lnTo>
                  <a:lnTo>
                    <a:pt x="175" y="159"/>
                  </a:lnTo>
                  <a:lnTo>
                    <a:pt x="184" y="166"/>
                  </a:lnTo>
                  <a:lnTo>
                    <a:pt x="191" y="171"/>
                  </a:lnTo>
                  <a:lnTo>
                    <a:pt x="225" y="192"/>
                  </a:lnTo>
                  <a:lnTo>
                    <a:pt x="234" y="192"/>
                  </a:lnTo>
                  <a:lnTo>
                    <a:pt x="253" y="194"/>
                  </a:lnTo>
                  <a:lnTo>
                    <a:pt x="267" y="201"/>
                  </a:lnTo>
                  <a:lnTo>
                    <a:pt x="274" y="201"/>
                  </a:lnTo>
                  <a:lnTo>
                    <a:pt x="296" y="206"/>
                  </a:lnTo>
                  <a:lnTo>
                    <a:pt x="310" y="209"/>
                  </a:lnTo>
                  <a:lnTo>
                    <a:pt x="319" y="213"/>
                  </a:lnTo>
                  <a:lnTo>
                    <a:pt x="324" y="213"/>
                  </a:lnTo>
                  <a:lnTo>
                    <a:pt x="333" y="216"/>
                  </a:lnTo>
                  <a:lnTo>
                    <a:pt x="345" y="213"/>
                  </a:lnTo>
                  <a:lnTo>
                    <a:pt x="352" y="216"/>
                  </a:lnTo>
                  <a:lnTo>
                    <a:pt x="366" y="216"/>
                  </a:lnTo>
                  <a:lnTo>
                    <a:pt x="376" y="216"/>
                  </a:lnTo>
                  <a:lnTo>
                    <a:pt x="388" y="216"/>
                  </a:lnTo>
                  <a:lnTo>
                    <a:pt x="397" y="216"/>
                  </a:lnTo>
                  <a:lnTo>
                    <a:pt x="409" y="216"/>
                  </a:lnTo>
                  <a:lnTo>
                    <a:pt x="416" y="220"/>
                  </a:lnTo>
                  <a:lnTo>
                    <a:pt x="430" y="223"/>
                  </a:lnTo>
                  <a:lnTo>
                    <a:pt x="440" y="228"/>
                  </a:lnTo>
                  <a:lnTo>
                    <a:pt x="456" y="230"/>
                  </a:lnTo>
                  <a:lnTo>
                    <a:pt x="463" y="230"/>
                  </a:lnTo>
                  <a:lnTo>
                    <a:pt x="480" y="235"/>
                  </a:lnTo>
                  <a:lnTo>
                    <a:pt x="485" y="235"/>
                  </a:lnTo>
                  <a:lnTo>
                    <a:pt x="499" y="237"/>
                  </a:lnTo>
                  <a:lnTo>
                    <a:pt x="513" y="237"/>
                  </a:lnTo>
                  <a:lnTo>
                    <a:pt x="523" y="235"/>
                  </a:lnTo>
                  <a:lnTo>
                    <a:pt x="527" y="230"/>
                  </a:lnTo>
                  <a:lnTo>
                    <a:pt x="537" y="223"/>
                  </a:lnTo>
                  <a:lnTo>
                    <a:pt x="549" y="213"/>
                  </a:lnTo>
                  <a:lnTo>
                    <a:pt x="549" y="206"/>
                  </a:lnTo>
                  <a:lnTo>
                    <a:pt x="549" y="201"/>
                  </a:lnTo>
                  <a:lnTo>
                    <a:pt x="549" y="192"/>
                  </a:lnTo>
                  <a:lnTo>
                    <a:pt x="551" y="178"/>
                  </a:lnTo>
                  <a:lnTo>
                    <a:pt x="551" y="157"/>
                  </a:lnTo>
                  <a:lnTo>
                    <a:pt x="556" y="138"/>
                  </a:lnTo>
                  <a:lnTo>
                    <a:pt x="556" y="128"/>
                  </a:lnTo>
                  <a:lnTo>
                    <a:pt x="563" y="116"/>
                  </a:lnTo>
                  <a:lnTo>
                    <a:pt x="565" y="109"/>
                  </a:lnTo>
                  <a:lnTo>
                    <a:pt x="572" y="100"/>
                  </a:lnTo>
                  <a:lnTo>
                    <a:pt x="577" y="81"/>
                  </a:lnTo>
                  <a:lnTo>
                    <a:pt x="584" y="71"/>
                  </a:lnTo>
                  <a:lnTo>
                    <a:pt x="586" y="52"/>
                  </a:lnTo>
                  <a:lnTo>
                    <a:pt x="598" y="36"/>
                  </a:lnTo>
                  <a:lnTo>
                    <a:pt x="612" y="3"/>
                  </a:lnTo>
                  <a:lnTo>
                    <a:pt x="627" y="3"/>
                  </a:lnTo>
                  <a:lnTo>
                    <a:pt x="641" y="0"/>
                  </a:lnTo>
                  <a:lnTo>
                    <a:pt x="655" y="0"/>
                  </a:lnTo>
                  <a:lnTo>
                    <a:pt x="679" y="7"/>
                  </a:lnTo>
                  <a:lnTo>
                    <a:pt x="693" y="17"/>
                  </a:lnTo>
                  <a:lnTo>
                    <a:pt x="707" y="29"/>
                  </a:lnTo>
                  <a:lnTo>
                    <a:pt x="719" y="36"/>
                  </a:lnTo>
                  <a:lnTo>
                    <a:pt x="728" y="52"/>
                  </a:lnTo>
                  <a:lnTo>
                    <a:pt x="733" y="59"/>
                  </a:lnTo>
                  <a:lnTo>
                    <a:pt x="735" y="64"/>
                  </a:lnTo>
                  <a:lnTo>
                    <a:pt x="743" y="74"/>
                  </a:lnTo>
                  <a:lnTo>
                    <a:pt x="750" y="88"/>
                  </a:lnTo>
                  <a:lnTo>
                    <a:pt x="750" y="93"/>
                  </a:lnTo>
                  <a:lnTo>
                    <a:pt x="754" y="107"/>
                  </a:lnTo>
                  <a:lnTo>
                    <a:pt x="762" y="130"/>
                  </a:lnTo>
                  <a:lnTo>
                    <a:pt x="769" y="152"/>
                  </a:lnTo>
                  <a:lnTo>
                    <a:pt x="771" y="171"/>
                  </a:lnTo>
                  <a:lnTo>
                    <a:pt x="778" y="192"/>
                  </a:lnTo>
                  <a:lnTo>
                    <a:pt x="783" y="199"/>
                  </a:lnTo>
                  <a:lnTo>
                    <a:pt x="799" y="213"/>
                  </a:lnTo>
                  <a:lnTo>
                    <a:pt x="818" y="223"/>
                  </a:lnTo>
                  <a:lnTo>
                    <a:pt x="825" y="235"/>
                  </a:lnTo>
                  <a:lnTo>
                    <a:pt x="832" y="249"/>
                  </a:lnTo>
                  <a:lnTo>
                    <a:pt x="849" y="256"/>
                  </a:lnTo>
                  <a:lnTo>
                    <a:pt x="856" y="265"/>
                  </a:lnTo>
                  <a:lnTo>
                    <a:pt x="863" y="273"/>
                  </a:lnTo>
                  <a:lnTo>
                    <a:pt x="870" y="280"/>
                  </a:lnTo>
                  <a:lnTo>
                    <a:pt x="875" y="284"/>
                  </a:lnTo>
                  <a:lnTo>
                    <a:pt x="882" y="284"/>
                  </a:lnTo>
                  <a:lnTo>
                    <a:pt x="889" y="291"/>
                  </a:lnTo>
                  <a:lnTo>
                    <a:pt x="892" y="301"/>
                  </a:lnTo>
                  <a:lnTo>
                    <a:pt x="903" y="313"/>
                  </a:lnTo>
                  <a:lnTo>
                    <a:pt x="906" y="320"/>
                  </a:lnTo>
                  <a:lnTo>
                    <a:pt x="913" y="334"/>
                  </a:lnTo>
                  <a:lnTo>
                    <a:pt x="925" y="348"/>
                  </a:lnTo>
                  <a:lnTo>
                    <a:pt x="927" y="351"/>
                  </a:lnTo>
                  <a:lnTo>
                    <a:pt x="932" y="358"/>
                  </a:lnTo>
                  <a:lnTo>
                    <a:pt x="941" y="362"/>
                  </a:lnTo>
                  <a:lnTo>
                    <a:pt x="946" y="370"/>
                  </a:lnTo>
                  <a:lnTo>
                    <a:pt x="946" y="379"/>
                  </a:lnTo>
                  <a:lnTo>
                    <a:pt x="946" y="384"/>
                  </a:lnTo>
                  <a:lnTo>
                    <a:pt x="953" y="379"/>
                  </a:lnTo>
                  <a:lnTo>
                    <a:pt x="960" y="370"/>
                  </a:lnTo>
                  <a:lnTo>
                    <a:pt x="965" y="351"/>
                  </a:lnTo>
                  <a:lnTo>
                    <a:pt x="965" y="341"/>
                  </a:lnTo>
                  <a:lnTo>
                    <a:pt x="972" y="336"/>
                  </a:lnTo>
                  <a:lnTo>
                    <a:pt x="967" y="329"/>
                  </a:lnTo>
                  <a:lnTo>
                    <a:pt x="967" y="320"/>
                  </a:lnTo>
                  <a:lnTo>
                    <a:pt x="974" y="313"/>
                  </a:lnTo>
                  <a:lnTo>
                    <a:pt x="982" y="327"/>
                  </a:lnTo>
                  <a:lnTo>
                    <a:pt x="986" y="327"/>
                  </a:lnTo>
                  <a:lnTo>
                    <a:pt x="993" y="322"/>
                  </a:lnTo>
                  <a:lnTo>
                    <a:pt x="996" y="320"/>
                  </a:lnTo>
                  <a:lnTo>
                    <a:pt x="996" y="315"/>
                  </a:lnTo>
                  <a:lnTo>
                    <a:pt x="996" y="308"/>
                  </a:lnTo>
                  <a:lnTo>
                    <a:pt x="986" y="301"/>
                  </a:lnTo>
                  <a:lnTo>
                    <a:pt x="989" y="299"/>
                  </a:lnTo>
                  <a:lnTo>
                    <a:pt x="996" y="299"/>
                  </a:lnTo>
                  <a:lnTo>
                    <a:pt x="1000" y="294"/>
                  </a:lnTo>
                  <a:lnTo>
                    <a:pt x="1000" y="291"/>
                  </a:lnTo>
                  <a:lnTo>
                    <a:pt x="1003" y="280"/>
                  </a:lnTo>
                  <a:lnTo>
                    <a:pt x="1003" y="277"/>
                  </a:lnTo>
                  <a:lnTo>
                    <a:pt x="1008" y="280"/>
                  </a:lnTo>
                  <a:lnTo>
                    <a:pt x="1017" y="280"/>
                  </a:lnTo>
                  <a:lnTo>
                    <a:pt x="1024" y="277"/>
                  </a:lnTo>
                  <a:lnTo>
                    <a:pt x="1029" y="273"/>
                  </a:lnTo>
                  <a:lnTo>
                    <a:pt x="1029" y="265"/>
                  </a:lnTo>
                  <a:lnTo>
                    <a:pt x="1031" y="263"/>
                  </a:lnTo>
                  <a:lnTo>
                    <a:pt x="1038" y="256"/>
                  </a:lnTo>
                  <a:lnTo>
                    <a:pt x="1038" y="251"/>
                  </a:lnTo>
                  <a:lnTo>
                    <a:pt x="1043" y="249"/>
                  </a:lnTo>
                  <a:lnTo>
                    <a:pt x="1045" y="242"/>
                  </a:lnTo>
                  <a:lnTo>
                    <a:pt x="1045" y="237"/>
                  </a:lnTo>
                  <a:lnTo>
                    <a:pt x="1050" y="235"/>
                  </a:lnTo>
                  <a:lnTo>
                    <a:pt x="1045" y="230"/>
                  </a:lnTo>
                  <a:lnTo>
                    <a:pt x="1038" y="230"/>
                  </a:lnTo>
                  <a:lnTo>
                    <a:pt x="1045" y="220"/>
                  </a:lnTo>
                  <a:lnTo>
                    <a:pt x="1045" y="216"/>
                  </a:lnTo>
                  <a:lnTo>
                    <a:pt x="1038" y="209"/>
                  </a:lnTo>
                  <a:lnTo>
                    <a:pt x="1043" y="199"/>
                  </a:lnTo>
                  <a:lnTo>
                    <a:pt x="1043" y="194"/>
                  </a:lnTo>
                  <a:lnTo>
                    <a:pt x="1149" y="192"/>
                  </a:lnTo>
                  <a:lnTo>
                    <a:pt x="1138" y="237"/>
                  </a:lnTo>
                  <a:lnTo>
                    <a:pt x="1131" y="251"/>
                  </a:lnTo>
                  <a:lnTo>
                    <a:pt x="1131" y="263"/>
                  </a:lnTo>
                  <a:lnTo>
                    <a:pt x="1128" y="270"/>
                  </a:lnTo>
                  <a:lnTo>
                    <a:pt x="1121" y="287"/>
                  </a:lnTo>
                  <a:lnTo>
                    <a:pt x="1114" y="294"/>
                  </a:lnTo>
                  <a:lnTo>
                    <a:pt x="1114" y="301"/>
                  </a:lnTo>
                  <a:lnTo>
                    <a:pt x="1121" y="308"/>
                  </a:lnTo>
                  <a:lnTo>
                    <a:pt x="1128" y="313"/>
                  </a:lnTo>
                  <a:lnTo>
                    <a:pt x="1131" y="320"/>
                  </a:lnTo>
                  <a:lnTo>
                    <a:pt x="1135" y="327"/>
                  </a:lnTo>
                  <a:lnTo>
                    <a:pt x="1138" y="341"/>
                  </a:lnTo>
                  <a:lnTo>
                    <a:pt x="1142" y="355"/>
                  </a:lnTo>
                  <a:lnTo>
                    <a:pt x="1145" y="362"/>
                  </a:lnTo>
                  <a:lnTo>
                    <a:pt x="1157" y="372"/>
                  </a:lnTo>
                  <a:lnTo>
                    <a:pt x="1159" y="384"/>
                  </a:lnTo>
                  <a:lnTo>
                    <a:pt x="1164" y="393"/>
                  </a:lnTo>
                  <a:lnTo>
                    <a:pt x="1159" y="405"/>
                  </a:lnTo>
                  <a:lnTo>
                    <a:pt x="1149" y="429"/>
                  </a:lnTo>
                  <a:lnTo>
                    <a:pt x="1152" y="443"/>
                  </a:lnTo>
                  <a:lnTo>
                    <a:pt x="1152" y="455"/>
                  </a:lnTo>
                  <a:lnTo>
                    <a:pt x="1145" y="476"/>
                  </a:lnTo>
                  <a:lnTo>
                    <a:pt x="1142" y="490"/>
                  </a:lnTo>
                  <a:lnTo>
                    <a:pt x="1142" y="497"/>
                  </a:lnTo>
                  <a:lnTo>
                    <a:pt x="1145" y="507"/>
                  </a:lnTo>
                  <a:lnTo>
                    <a:pt x="1145" y="519"/>
                  </a:lnTo>
                  <a:lnTo>
                    <a:pt x="1135" y="535"/>
                  </a:lnTo>
                  <a:lnTo>
                    <a:pt x="1135" y="549"/>
                  </a:lnTo>
                  <a:lnTo>
                    <a:pt x="1131" y="557"/>
                  </a:lnTo>
                  <a:lnTo>
                    <a:pt x="1128" y="564"/>
                  </a:lnTo>
                  <a:lnTo>
                    <a:pt x="1128" y="576"/>
                  </a:lnTo>
                  <a:lnTo>
                    <a:pt x="1131" y="578"/>
                  </a:lnTo>
                  <a:lnTo>
                    <a:pt x="1135" y="585"/>
                  </a:lnTo>
                  <a:lnTo>
                    <a:pt x="1135" y="592"/>
                  </a:lnTo>
                  <a:lnTo>
                    <a:pt x="1138" y="592"/>
                  </a:lnTo>
                  <a:lnTo>
                    <a:pt x="1145" y="585"/>
                  </a:lnTo>
                  <a:lnTo>
                    <a:pt x="1164" y="576"/>
                  </a:lnTo>
                  <a:lnTo>
                    <a:pt x="1185" y="561"/>
                  </a:lnTo>
                  <a:lnTo>
                    <a:pt x="1209" y="549"/>
                  </a:lnTo>
                  <a:lnTo>
                    <a:pt x="1242" y="535"/>
                  </a:lnTo>
                  <a:lnTo>
                    <a:pt x="1294" y="514"/>
                  </a:lnTo>
                  <a:lnTo>
                    <a:pt x="1334" y="497"/>
                  </a:lnTo>
                  <a:lnTo>
                    <a:pt x="1372" y="490"/>
                  </a:lnTo>
                  <a:lnTo>
                    <a:pt x="1433" y="478"/>
                  </a:lnTo>
                  <a:lnTo>
                    <a:pt x="1440" y="478"/>
                  </a:lnTo>
                  <a:lnTo>
                    <a:pt x="1459" y="478"/>
                  </a:lnTo>
                  <a:lnTo>
                    <a:pt x="1469" y="478"/>
                  </a:lnTo>
                  <a:lnTo>
                    <a:pt x="1474" y="476"/>
                  </a:lnTo>
                  <a:lnTo>
                    <a:pt x="1509" y="476"/>
                  </a:lnTo>
                  <a:lnTo>
                    <a:pt x="1537" y="478"/>
                  </a:lnTo>
                  <a:lnTo>
                    <a:pt x="1561" y="483"/>
                  </a:lnTo>
                  <a:lnTo>
                    <a:pt x="1594" y="490"/>
                  </a:lnTo>
                  <a:lnTo>
                    <a:pt x="1618" y="497"/>
                  </a:lnTo>
                  <a:lnTo>
                    <a:pt x="1630" y="497"/>
                  </a:lnTo>
                  <a:lnTo>
                    <a:pt x="1630" y="500"/>
                  </a:lnTo>
                  <a:lnTo>
                    <a:pt x="1625" y="521"/>
                  </a:lnTo>
                  <a:lnTo>
                    <a:pt x="1618" y="554"/>
                  </a:lnTo>
                  <a:lnTo>
                    <a:pt x="1618" y="576"/>
                  </a:lnTo>
                  <a:lnTo>
                    <a:pt x="1623" y="590"/>
                  </a:lnTo>
                  <a:lnTo>
                    <a:pt x="1639" y="621"/>
                  </a:lnTo>
                  <a:lnTo>
                    <a:pt x="1665" y="654"/>
                  </a:lnTo>
                  <a:lnTo>
                    <a:pt x="1675" y="668"/>
                  </a:lnTo>
                  <a:lnTo>
                    <a:pt x="1679" y="684"/>
                  </a:lnTo>
                  <a:lnTo>
                    <a:pt x="1679" y="710"/>
                  </a:lnTo>
                  <a:lnTo>
                    <a:pt x="1682" y="732"/>
                  </a:lnTo>
                  <a:lnTo>
                    <a:pt x="1682" y="741"/>
                  </a:lnTo>
                  <a:lnTo>
                    <a:pt x="1682" y="753"/>
                  </a:lnTo>
                  <a:lnTo>
                    <a:pt x="1679" y="753"/>
                  </a:lnTo>
                  <a:lnTo>
                    <a:pt x="1679" y="770"/>
                  </a:lnTo>
                  <a:lnTo>
                    <a:pt x="1679" y="789"/>
                  </a:lnTo>
                  <a:lnTo>
                    <a:pt x="1679" y="810"/>
                  </a:lnTo>
                  <a:lnTo>
                    <a:pt x="1682" y="824"/>
                  </a:lnTo>
                  <a:lnTo>
                    <a:pt x="1682" y="834"/>
                  </a:lnTo>
                  <a:lnTo>
                    <a:pt x="1682" y="845"/>
                  </a:lnTo>
                  <a:lnTo>
                    <a:pt x="1682" y="853"/>
                  </a:lnTo>
                  <a:lnTo>
                    <a:pt x="1686" y="860"/>
                  </a:lnTo>
                  <a:lnTo>
                    <a:pt x="1686" y="869"/>
                  </a:lnTo>
                  <a:lnTo>
                    <a:pt x="1686" y="888"/>
                  </a:lnTo>
                  <a:lnTo>
                    <a:pt x="1689" y="897"/>
                  </a:lnTo>
                  <a:lnTo>
                    <a:pt x="1689" y="905"/>
                  </a:lnTo>
                  <a:lnTo>
                    <a:pt x="1696" y="909"/>
                  </a:lnTo>
                  <a:lnTo>
                    <a:pt x="1708" y="912"/>
                  </a:lnTo>
                  <a:lnTo>
                    <a:pt x="1710" y="912"/>
                  </a:lnTo>
                  <a:lnTo>
                    <a:pt x="1722" y="912"/>
                  </a:lnTo>
                  <a:lnTo>
                    <a:pt x="1736" y="909"/>
                  </a:lnTo>
                  <a:lnTo>
                    <a:pt x="1746" y="909"/>
                  </a:lnTo>
                  <a:lnTo>
                    <a:pt x="1753" y="912"/>
                  </a:lnTo>
                  <a:lnTo>
                    <a:pt x="1757" y="919"/>
                  </a:lnTo>
                  <a:lnTo>
                    <a:pt x="1757" y="926"/>
                  </a:lnTo>
                  <a:lnTo>
                    <a:pt x="1757" y="933"/>
                  </a:lnTo>
                  <a:lnTo>
                    <a:pt x="1750" y="940"/>
                  </a:lnTo>
                  <a:lnTo>
                    <a:pt x="1746" y="952"/>
                  </a:lnTo>
                  <a:lnTo>
                    <a:pt x="1738" y="969"/>
                  </a:lnTo>
                  <a:lnTo>
                    <a:pt x="1731" y="987"/>
                  </a:lnTo>
                  <a:lnTo>
                    <a:pt x="1724" y="1002"/>
                  </a:lnTo>
                  <a:lnTo>
                    <a:pt x="1717" y="1023"/>
                  </a:lnTo>
                  <a:lnTo>
                    <a:pt x="1710" y="1037"/>
                  </a:lnTo>
                  <a:lnTo>
                    <a:pt x="1708" y="1044"/>
                  </a:lnTo>
                  <a:lnTo>
                    <a:pt x="1708" y="1051"/>
                  </a:lnTo>
                  <a:lnTo>
                    <a:pt x="1701" y="1058"/>
                  </a:lnTo>
                  <a:lnTo>
                    <a:pt x="1696" y="1061"/>
                  </a:lnTo>
                  <a:lnTo>
                    <a:pt x="1693" y="1066"/>
                  </a:lnTo>
                  <a:lnTo>
                    <a:pt x="1672" y="1075"/>
                  </a:lnTo>
                  <a:lnTo>
                    <a:pt x="1665" y="1080"/>
                  </a:lnTo>
                  <a:lnTo>
                    <a:pt x="1660" y="1082"/>
                  </a:lnTo>
                  <a:lnTo>
                    <a:pt x="1651" y="1087"/>
                  </a:lnTo>
                  <a:lnTo>
                    <a:pt x="1646" y="1087"/>
                  </a:lnTo>
                  <a:lnTo>
                    <a:pt x="1639" y="1087"/>
                  </a:lnTo>
                  <a:lnTo>
                    <a:pt x="1630" y="1089"/>
                  </a:lnTo>
                  <a:lnTo>
                    <a:pt x="1615" y="1096"/>
                  </a:lnTo>
                  <a:lnTo>
                    <a:pt x="1608" y="1103"/>
                  </a:lnTo>
                  <a:lnTo>
                    <a:pt x="1601" y="1108"/>
                  </a:lnTo>
                  <a:lnTo>
                    <a:pt x="1594" y="1111"/>
                  </a:lnTo>
                  <a:lnTo>
                    <a:pt x="1589" y="1122"/>
                  </a:lnTo>
                  <a:lnTo>
                    <a:pt x="1587" y="1125"/>
                  </a:lnTo>
                  <a:lnTo>
                    <a:pt x="1582" y="1129"/>
                  </a:lnTo>
                  <a:lnTo>
                    <a:pt x="1575" y="1137"/>
                  </a:lnTo>
                  <a:lnTo>
                    <a:pt x="1575" y="1144"/>
                  </a:lnTo>
                  <a:lnTo>
                    <a:pt x="1575" y="1146"/>
                  </a:lnTo>
                  <a:lnTo>
                    <a:pt x="1575" y="1158"/>
                  </a:lnTo>
                  <a:lnTo>
                    <a:pt x="1575" y="1160"/>
                  </a:lnTo>
                  <a:lnTo>
                    <a:pt x="1580" y="1172"/>
                  </a:lnTo>
                  <a:lnTo>
                    <a:pt x="1582" y="1174"/>
                  </a:lnTo>
                  <a:lnTo>
                    <a:pt x="1582" y="1179"/>
                  </a:lnTo>
                  <a:lnTo>
                    <a:pt x="1582" y="1182"/>
                  </a:lnTo>
                  <a:lnTo>
                    <a:pt x="1580" y="1186"/>
                  </a:lnTo>
                  <a:lnTo>
                    <a:pt x="1575" y="1186"/>
                  </a:lnTo>
                  <a:lnTo>
                    <a:pt x="1568" y="1186"/>
                  </a:lnTo>
                  <a:lnTo>
                    <a:pt x="1561" y="1179"/>
                  </a:lnTo>
                  <a:lnTo>
                    <a:pt x="1537" y="1172"/>
                  </a:lnTo>
                  <a:lnTo>
                    <a:pt x="1526" y="1174"/>
                  </a:lnTo>
                  <a:lnTo>
                    <a:pt x="1523" y="1174"/>
                  </a:lnTo>
                  <a:lnTo>
                    <a:pt x="1516" y="1165"/>
                  </a:lnTo>
                  <a:lnTo>
                    <a:pt x="1509" y="1151"/>
                  </a:lnTo>
                  <a:lnTo>
                    <a:pt x="1502" y="1146"/>
                  </a:lnTo>
                  <a:lnTo>
                    <a:pt x="1490" y="1137"/>
                  </a:lnTo>
                  <a:lnTo>
                    <a:pt x="1483" y="1129"/>
                  </a:lnTo>
                  <a:lnTo>
                    <a:pt x="1476" y="1129"/>
                  </a:lnTo>
                  <a:lnTo>
                    <a:pt x="1469" y="1132"/>
                  </a:lnTo>
                  <a:lnTo>
                    <a:pt x="1459" y="1137"/>
                  </a:lnTo>
                  <a:lnTo>
                    <a:pt x="1447" y="1137"/>
                  </a:lnTo>
                  <a:lnTo>
                    <a:pt x="1433" y="1137"/>
                  </a:lnTo>
                  <a:lnTo>
                    <a:pt x="1426" y="1139"/>
                  </a:lnTo>
                  <a:lnTo>
                    <a:pt x="1429" y="1153"/>
                  </a:lnTo>
                  <a:lnTo>
                    <a:pt x="1426" y="1165"/>
                  </a:lnTo>
                  <a:lnTo>
                    <a:pt x="1414" y="1172"/>
                  </a:lnTo>
                  <a:lnTo>
                    <a:pt x="1412" y="1172"/>
                  </a:lnTo>
                  <a:lnTo>
                    <a:pt x="1405" y="1174"/>
                  </a:lnTo>
                  <a:lnTo>
                    <a:pt x="1386" y="1182"/>
                  </a:lnTo>
                  <a:lnTo>
                    <a:pt x="1377" y="1196"/>
                  </a:lnTo>
                  <a:lnTo>
                    <a:pt x="1372" y="1196"/>
                  </a:lnTo>
                  <a:lnTo>
                    <a:pt x="1362" y="1203"/>
                  </a:lnTo>
                  <a:lnTo>
                    <a:pt x="1336" y="1210"/>
                  </a:lnTo>
                  <a:lnTo>
                    <a:pt x="1327" y="1217"/>
                  </a:lnTo>
                  <a:lnTo>
                    <a:pt x="1322" y="1229"/>
                  </a:lnTo>
                  <a:lnTo>
                    <a:pt x="1327" y="1238"/>
                  </a:lnTo>
                  <a:lnTo>
                    <a:pt x="1327" y="1250"/>
                  </a:lnTo>
                  <a:lnTo>
                    <a:pt x="1322" y="1253"/>
                  </a:lnTo>
                  <a:lnTo>
                    <a:pt x="1322" y="1260"/>
                  </a:lnTo>
                  <a:lnTo>
                    <a:pt x="1313" y="1264"/>
                  </a:lnTo>
                  <a:lnTo>
                    <a:pt x="1306" y="1267"/>
                  </a:lnTo>
                  <a:lnTo>
                    <a:pt x="1291" y="1267"/>
                  </a:lnTo>
                  <a:lnTo>
                    <a:pt x="1280" y="1272"/>
                  </a:lnTo>
                  <a:lnTo>
                    <a:pt x="1277" y="1279"/>
                  </a:lnTo>
                  <a:lnTo>
                    <a:pt x="1265" y="1279"/>
                  </a:lnTo>
                  <a:lnTo>
                    <a:pt x="1265" y="1286"/>
                  </a:lnTo>
                  <a:lnTo>
                    <a:pt x="1263" y="1293"/>
                  </a:lnTo>
                  <a:lnTo>
                    <a:pt x="1251" y="1300"/>
                  </a:lnTo>
                  <a:lnTo>
                    <a:pt x="1242" y="1302"/>
                  </a:lnTo>
                  <a:lnTo>
                    <a:pt x="1237" y="1309"/>
                  </a:lnTo>
                  <a:lnTo>
                    <a:pt x="1230" y="1317"/>
                  </a:lnTo>
                  <a:lnTo>
                    <a:pt x="1223" y="1324"/>
                  </a:lnTo>
                  <a:lnTo>
                    <a:pt x="1216" y="1335"/>
                  </a:lnTo>
                  <a:lnTo>
                    <a:pt x="1213" y="1338"/>
                  </a:lnTo>
                  <a:lnTo>
                    <a:pt x="1201" y="1338"/>
                  </a:lnTo>
                  <a:lnTo>
                    <a:pt x="1199" y="1345"/>
                  </a:lnTo>
                  <a:lnTo>
                    <a:pt x="1187" y="1350"/>
                  </a:lnTo>
                  <a:lnTo>
                    <a:pt x="1180" y="1345"/>
                  </a:lnTo>
                  <a:lnTo>
                    <a:pt x="1173" y="1345"/>
                  </a:lnTo>
                  <a:lnTo>
                    <a:pt x="1164" y="1345"/>
                  </a:lnTo>
                  <a:lnTo>
                    <a:pt x="1152" y="1345"/>
                  </a:lnTo>
                  <a:lnTo>
                    <a:pt x="1149" y="1345"/>
                  </a:lnTo>
                  <a:lnTo>
                    <a:pt x="1149" y="1338"/>
                  </a:lnTo>
                  <a:lnTo>
                    <a:pt x="1152" y="1331"/>
                  </a:lnTo>
                  <a:lnTo>
                    <a:pt x="1152" y="1328"/>
                  </a:lnTo>
                  <a:lnTo>
                    <a:pt x="1152" y="1321"/>
                  </a:lnTo>
                  <a:lnTo>
                    <a:pt x="1152" y="1314"/>
                  </a:lnTo>
                  <a:lnTo>
                    <a:pt x="1152" y="1307"/>
                  </a:lnTo>
                  <a:lnTo>
                    <a:pt x="1145" y="1302"/>
                  </a:lnTo>
                  <a:lnTo>
                    <a:pt x="1135" y="1307"/>
                  </a:lnTo>
                  <a:lnTo>
                    <a:pt x="1135" y="1309"/>
                  </a:lnTo>
                  <a:lnTo>
                    <a:pt x="1128" y="1317"/>
                  </a:lnTo>
                  <a:lnTo>
                    <a:pt x="1128" y="1331"/>
                  </a:lnTo>
                  <a:lnTo>
                    <a:pt x="1123" y="1345"/>
                  </a:lnTo>
                  <a:lnTo>
                    <a:pt x="1116" y="1357"/>
                  </a:lnTo>
                  <a:lnTo>
                    <a:pt x="1114" y="1359"/>
                  </a:lnTo>
                  <a:lnTo>
                    <a:pt x="1114" y="1345"/>
                  </a:lnTo>
                  <a:lnTo>
                    <a:pt x="1107" y="1335"/>
                  </a:lnTo>
                  <a:lnTo>
                    <a:pt x="1100" y="1335"/>
                  </a:lnTo>
                  <a:lnTo>
                    <a:pt x="1088" y="1343"/>
                  </a:lnTo>
                  <a:lnTo>
                    <a:pt x="1081" y="1357"/>
                  </a:lnTo>
                  <a:lnTo>
                    <a:pt x="1078" y="1359"/>
                  </a:lnTo>
                  <a:lnTo>
                    <a:pt x="1078" y="1364"/>
                  </a:lnTo>
                  <a:lnTo>
                    <a:pt x="1071" y="1366"/>
                  </a:lnTo>
                  <a:lnTo>
                    <a:pt x="1064" y="1371"/>
                  </a:lnTo>
                  <a:lnTo>
                    <a:pt x="1060" y="1373"/>
                  </a:lnTo>
                  <a:lnTo>
                    <a:pt x="1050" y="1385"/>
                  </a:lnTo>
                  <a:lnTo>
                    <a:pt x="1045" y="1392"/>
                  </a:lnTo>
                  <a:lnTo>
                    <a:pt x="1036" y="1395"/>
                  </a:lnTo>
                  <a:lnTo>
                    <a:pt x="1029" y="1402"/>
                  </a:lnTo>
                  <a:lnTo>
                    <a:pt x="1022" y="1409"/>
                  </a:lnTo>
                  <a:lnTo>
                    <a:pt x="1022" y="1421"/>
                  </a:lnTo>
                  <a:lnTo>
                    <a:pt x="1022" y="1428"/>
                  </a:lnTo>
                  <a:lnTo>
                    <a:pt x="1024" y="1435"/>
                  </a:lnTo>
                  <a:lnTo>
                    <a:pt x="1024" y="1449"/>
                  </a:lnTo>
                  <a:lnTo>
                    <a:pt x="1029" y="1463"/>
                  </a:lnTo>
                  <a:lnTo>
                    <a:pt x="1029" y="1477"/>
                  </a:lnTo>
                  <a:lnTo>
                    <a:pt x="1029" y="1487"/>
                  </a:lnTo>
                  <a:lnTo>
                    <a:pt x="1017" y="1494"/>
                  </a:lnTo>
                  <a:lnTo>
                    <a:pt x="996" y="1499"/>
                  </a:lnTo>
                  <a:lnTo>
                    <a:pt x="982" y="1506"/>
                  </a:lnTo>
                  <a:lnTo>
                    <a:pt x="965" y="1508"/>
                  </a:lnTo>
                  <a:lnTo>
                    <a:pt x="941" y="1513"/>
                  </a:lnTo>
                  <a:lnTo>
                    <a:pt x="927" y="1520"/>
                  </a:lnTo>
                  <a:lnTo>
                    <a:pt x="925" y="1508"/>
                  </a:lnTo>
                  <a:lnTo>
                    <a:pt x="925" y="1494"/>
                  </a:lnTo>
                  <a:lnTo>
                    <a:pt x="925" y="1494"/>
                  </a:lnTo>
                  <a:close/>
                </a:path>
              </a:pathLst>
            </a:custGeom>
            <a:solidFill>
              <a:schemeClr val="tx2"/>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6" name="Freeform 76"/>
            <p:cNvSpPr>
              <a:spLocks/>
            </p:cNvSpPr>
            <p:nvPr/>
          </p:nvSpPr>
          <p:spPr bwMode="auto">
            <a:xfrm>
              <a:off x="153" y="1605"/>
              <a:ext cx="2393" cy="1492"/>
            </a:xfrm>
            <a:custGeom>
              <a:avLst/>
              <a:gdLst>
                <a:gd name="T0" fmla="*/ 373 w 2393"/>
                <a:gd name="T1" fmla="*/ 362 h 1492"/>
                <a:gd name="T2" fmla="*/ 425 w 2393"/>
                <a:gd name="T3" fmla="*/ 327 h 1492"/>
                <a:gd name="T4" fmla="*/ 409 w 2393"/>
                <a:gd name="T5" fmla="*/ 279 h 1492"/>
                <a:gd name="T6" fmla="*/ 461 w 2393"/>
                <a:gd name="T7" fmla="*/ 230 h 1492"/>
                <a:gd name="T8" fmla="*/ 544 w 2393"/>
                <a:gd name="T9" fmla="*/ 223 h 1492"/>
                <a:gd name="T10" fmla="*/ 572 w 2393"/>
                <a:gd name="T11" fmla="*/ 185 h 1492"/>
                <a:gd name="T12" fmla="*/ 603 w 2393"/>
                <a:gd name="T13" fmla="*/ 137 h 1492"/>
                <a:gd name="T14" fmla="*/ 608 w 2393"/>
                <a:gd name="T15" fmla="*/ 73 h 1492"/>
                <a:gd name="T16" fmla="*/ 645 w 2393"/>
                <a:gd name="T17" fmla="*/ 43 h 1492"/>
                <a:gd name="T18" fmla="*/ 667 w 2393"/>
                <a:gd name="T19" fmla="*/ 24 h 1492"/>
                <a:gd name="T20" fmla="*/ 702 w 2393"/>
                <a:gd name="T21" fmla="*/ 78 h 1492"/>
                <a:gd name="T22" fmla="*/ 747 w 2393"/>
                <a:gd name="T23" fmla="*/ 78 h 1492"/>
                <a:gd name="T24" fmla="*/ 835 w 2393"/>
                <a:gd name="T25" fmla="*/ 123 h 1492"/>
                <a:gd name="T26" fmla="*/ 828 w 2393"/>
                <a:gd name="T27" fmla="*/ 163 h 1492"/>
                <a:gd name="T28" fmla="*/ 882 w 2393"/>
                <a:gd name="T29" fmla="*/ 206 h 1492"/>
                <a:gd name="T30" fmla="*/ 955 w 2393"/>
                <a:gd name="T31" fmla="*/ 201 h 1492"/>
                <a:gd name="T32" fmla="*/ 1270 w 2393"/>
                <a:gd name="T33" fmla="*/ 540 h 1492"/>
                <a:gd name="T34" fmla="*/ 1412 w 2393"/>
                <a:gd name="T35" fmla="*/ 713 h 1492"/>
                <a:gd name="T36" fmla="*/ 1506 w 2393"/>
                <a:gd name="T37" fmla="*/ 684 h 1492"/>
                <a:gd name="T38" fmla="*/ 1696 w 2393"/>
                <a:gd name="T39" fmla="*/ 769 h 1492"/>
                <a:gd name="T40" fmla="*/ 1831 w 2393"/>
                <a:gd name="T41" fmla="*/ 819 h 1492"/>
                <a:gd name="T42" fmla="*/ 1935 w 2393"/>
                <a:gd name="T43" fmla="*/ 862 h 1492"/>
                <a:gd name="T44" fmla="*/ 2107 w 2393"/>
                <a:gd name="T45" fmla="*/ 983 h 1492"/>
                <a:gd name="T46" fmla="*/ 2344 w 2393"/>
                <a:gd name="T47" fmla="*/ 975 h 1492"/>
                <a:gd name="T48" fmla="*/ 2337 w 2393"/>
                <a:gd name="T49" fmla="*/ 1115 h 1492"/>
                <a:gd name="T50" fmla="*/ 2261 w 2393"/>
                <a:gd name="T51" fmla="*/ 1222 h 1492"/>
                <a:gd name="T52" fmla="*/ 2105 w 2393"/>
                <a:gd name="T53" fmla="*/ 1200 h 1492"/>
                <a:gd name="T54" fmla="*/ 1928 w 2393"/>
                <a:gd name="T55" fmla="*/ 1129 h 1492"/>
                <a:gd name="T56" fmla="*/ 1835 w 2393"/>
                <a:gd name="T57" fmla="*/ 1193 h 1492"/>
                <a:gd name="T58" fmla="*/ 1800 w 2393"/>
                <a:gd name="T59" fmla="*/ 1278 h 1492"/>
                <a:gd name="T60" fmla="*/ 1849 w 2393"/>
                <a:gd name="T61" fmla="*/ 1309 h 1492"/>
                <a:gd name="T62" fmla="*/ 1928 w 2393"/>
                <a:gd name="T63" fmla="*/ 1349 h 1492"/>
                <a:gd name="T64" fmla="*/ 1871 w 2393"/>
                <a:gd name="T65" fmla="*/ 1423 h 1492"/>
                <a:gd name="T66" fmla="*/ 1802 w 2393"/>
                <a:gd name="T67" fmla="*/ 1477 h 1492"/>
                <a:gd name="T68" fmla="*/ 1696 w 2393"/>
                <a:gd name="T69" fmla="*/ 1484 h 1492"/>
                <a:gd name="T70" fmla="*/ 1627 w 2393"/>
                <a:gd name="T71" fmla="*/ 1470 h 1492"/>
                <a:gd name="T72" fmla="*/ 1582 w 2393"/>
                <a:gd name="T73" fmla="*/ 1449 h 1492"/>
                <a:gd name="T74" fmla="*/ 1540 w 2393"/>
                <a:gd name="T75" fmla="*/ 1480 h 1492"/>
                <a:gd name="T76" fmla="*/ 1457 w 2393"/>
                <a:gd name="T77" fmla="*/ 1430 h 1492"/>
                <a:gd name="T78" fmla="*/ 1407 w 2393"/>
                <a:gd name="T79" fmla="*/ 1449 h 1492"/>
                <a:gd name="T80" fmla="*/ 1341 w 2393"/>
                <a:gd name="T81" fmla="*/ 1458 h 1492"/>
                <a:gd name="T82" fmla="*/ 1298 w 2393"/>
                <a:gd name="T83" fmla="*/ 1444 h 1492"/>
                <a:gd name="T84" fmla="*/ 1208 w 2393"/>
                <a:gd name="T85" fmla="*/ 1380 h 1492"/>
                <a:gd name="T86" fmla="*/ 1010 w 2393"/>
                <a:gd name="T87" fmla="*/ 1001 h 1492"/>
                <a:gd name="T88" fmla="*/ 1012 w 2393"/>
                <a:gd name="T89" fmla="*/ 826 h 1492"/>
                <a:gd name="T90" fmla="*/ 695 w 2393"/>
                <a:gd name="T91" fmla="*/ 746 h 1492"/>
                <a:gd name="T92" fmla="*/ 291 w 2393"/>
                <a:gd name="T93" fmla="*/ 938 h 1492"/>
                <a:gd name="T94" fmla="*/ 9 w 2393"/>
                <a:gd name="T95" fmla="*/ 1082 h 1492"/>
                <a:gd name="T96" fmla="*/ 7 w 2393"/>
                <a:gd name="T97" fmla="*/ 1032 h 1492"/>
                <a:gd name="T98" fmla="*/ 2 w 2393"/>
                <a:gd name="T99" fmla="*/ 983 h 1492"/>
                <a:gd name="T100" fmla="*/ 14 w 2393"/>
                <a:gd name="T101" fmla="*/ 940 h 1492"/>
                <a:gd name="T102" fmla="*/ 23 w 2393"/>
                <a:gd name="T103" fmla="*/ 895 h 1492"/>
                <a:gd name="T104" fmla="*/ 28 w 2393"/>
                <a:gd name="T105" fmla="*/ 852 h 1492"/>
                <a:gd name="T106" fmla="*/ 28 w 2393"/>
                <a:gd name="T107" fmla="*/ 798 h 1492"/>
                <a:gd name="T108" fmla="*/ 49 w 2393"/>
                <a:gd name="T109" fmla="*/ 762 h 1492"/>
                <a:gd name="T110" fmla="*/ 106 w 2393"/>
                <a:gd name="T111" fmla="*/ 760 h 1492"/>
                <a:gd name="T112" fmla="*/ 232 w 2393"/>
                <a:gd name="T113" fmla="*/ 748 h 1492"/>
                <a:gd name="T114" fmla="*/ 262 w 2393"/>
                <a:gd name="T115" fmla="*/ 696 h 1492"/>
                <a:gd name="T116" fmla="*/ 276 w 2393"/>
                <a:gd name="T117" fmla="*/ 642 h 1492"/>
                <a:gd name="T118" fmla="*/ 295 w 2393"/>
                <a:gd name="T119" fmla="*/ 597 h 1492"/>
                <a:gd name="T120" fmla="*/ 288 w 2393"/>
                <a:gd name="T121" fmla="*/ 540 h 1492"/>
                <a:gd name="T122" fmla="*/ 295 w 2393"/>
                <a:gd name="T123" fmla="*/ 469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93" h="1492">
                  <a:moveTo>
                    <a:pt x="355" y="405"/>
                  </a:moveTo>
                  <a:lnTo>
                    <a:pt x="359" y="398"/>
                  </a:lnTo>
                  <a:lnTo>
                    <a:pt x="359" y="393"/>
                  </a:lnTo>
                  <a:lnTo>
                    <a:pt x="355" y="391"/>
                  </a:lnTo>
                  <a:lnTo>
                    <a:pt x="355" y="386"/>
                  </a:lnTo>
                  <a:lnTo>
                    <a:pt x="355" y="384"/>
                  </a:lnTo>
                  <a:lnTo>
                    <a:pt x="355" y="376"/>
                  </a:lnTo>
                  <a:lnTo>
                    <a:pt x="355" y="372"/>
                  </a:lnTo>
                  <a:lnTo>
                    <a:pt x="359" y="372"/>
                  </a:lnTo>
                  <a:lnTo>
                    <a:pt x="359" y="369"/>
                  </a:lnTo>
                  <a:lnTo>
                    <a:pt x="362" y="365"/>
                  </a:lnTo>
                  <a:lnTo>
                    <a:pt x="366" y="365"/>
                  </a:lnTo>
                  <a:lnTo>
                    <a:pt x="369" y="362"/>
                  </a:lnTo>
                  <a:lnTo>
                    <a:pt x="373" y="362"/>
                  </a:lnTo>
                  <a:lnTo>
                    <a:pt x="376" y="358"/>
                  </a:lnTo>
                  <a:lnTo>
                    <a:pt x="381" y="358"/>
                  </a:lnTo>
                  <a:lnTo>
                    <a:pt x="383" y="362"/>
                  </a:lnTo>
                  <a:lnTo>
                    <a:pt x="388" y="362"/>
                  </a:lnTo>
                  <a:lnTo>
                    <a:pt x="390" y="362"/>
                  </a:lnTo>
                  <a:lnTo>
                    <a:pt x="395" y="365"/>
                  </a:lnTo>
                  <a:lnTo>
                    <a:pt x="397" y="365"/>
                  </a:lnTo>
                  <a:lnTo>
                    <a:pt x="397" y="369"/>
                  </a:lnTo>
                  <a:lnTo>
                    <a:pt x="409" y="355"/>
                  </a:lnTo>
                  <a:lnTo>
                    <a:pt x="418" y="343"/>
                  </a:lnTo>
                  <a:lnTo>
                    <a:pt x="430" y="336"/>
                  </a:lnTo>
                  <a:lnTo>
                    <a:pt x="425" y="334"/>
                  </a:lnTo>
                  <a:lnTo>
                    <a:pt x="425" y="329"/>
                  </a:lnTo>
                  <a:lnTo>
                    <a:pt x="425" y="327"/>
                  </a:lnTo>
                  <a:lnTo>
                    <a:pt x="423" y="327"/>
                  </a:lnTo>
                  <a:lnTo>
                    <a:pt x="423" y="322"/>
                  </a:lnTo>
                  <a:lnTo>
                    <a:pt x="418" y="320"/>
                  </a:lnTo>
                  <a:lnTo>
                    <a:pt x="418" y="315"/>
                  </a:lnTo>
                  <a:lnTo>
                    <a:pt x="418" y="313"/>
                  </a:lnTo>
                  <a:lnTo>
                    <a:pt x="416" y="308"/>
                  </a:lnTo>
                  <a:lnTo>
                    <a:pt x="416" y="305"/>
                  </a:lnTo>
                  <a:lnTo>
                    <a:pt x="411" y="301"/>
                  </a:lnTo>
                  <a:lnTo>
                    <a:pt x="411" y="298"/>
                  </a:lnTo>
                  <a:lnTo>
                    <a:pt x="411" y="294"/>
                  </a:lnTo>
                  <a:lnTo>
                    <a:pt x="409" y="291"/>
                  </a:lnTo>
                  <a:lnTo>
                    <a:pt x="409" y="287"/>
                  </a:lnTo>
                  <a:lnTo>
                    <a:pt x="409" y="284"/>
                  </a:lnTo>
                  <a:lnTo>
                    <a:pt x="409" y="279"/>
                  </a:lnTo>
                  <a:lnTo>
                    <a:pt x="409" y="277"/>
                  </a:lnTo>
                  <a:lnTo>
                    <a:pt x="409" y="272"/>
                  </a:lnTo>
                  <a:lnTo>
                    <a:pt x="409" y="270"/>
                  </a:lnTo>
                  <a:lnTo>
                    <a:pt x="409" y="265"/>
                  </a:lnTo>
                  <a:lnTo>
                    <a:pt x="411" y="258"/>
                  </a:lnTo>
                  <a:lnTo>
                    <a:pt x="416" y="256"/>
                  </a:lnTo>
                  <a:lnTo>
                    <a:pt x="416" y="251"/>
                  </a:lnTo>
                  <a:lnTo>
                    <a:pt x="418" y="249"/>
                  </a:lnTo>
                  <a:lnTo>
                    <a:pt x="418" y="244"/>
                  </a:lnTo>
                  <a:lnTo>
                    <a:pt x="423" y="244"/>
                  </a:lnTo>
                  <a:lnTo>
                    <a:pt x="425" y="242"/>
                  </a:lnTo>
                  <a:lnTo>
                    <a:pt x="437" y="242"/>
                  </a:lnTo>
                  <a:lnTo>
                    <a:pt x="447" y="234"/>
                  </a:lnTo>
                  <a:lnTo>
                    <a:pt x="461" y="230"/>
                  </a:lnTo>
                  <a:lnTo>
                    <a:pt x="473" y="227"/>
                  </a:lnTo>
                  <a:lnTo>
                    <a:pt x="487" y="223"/>
                  </a:lnTo>
                  <a:lnTo>
                    <a:pt x="496" y="220"/>
                  </a:lnTo>
                  <a:lnTo>
                    <a:pt x="504" y="215"/>
                  </a:lnTo>
                  <a:lnTo>
                    <a:pt x="508" y="215"/>
                  </a:lnTo>
                  <a:lnTo>
                    <a:pt x="511" y="215"/>
                  </a:lnTo>
                  <a:lnTo>
                    <a:pt x="515" y="215"/>
                  </a:lnTo>
                  <a:lnTo>
                    <a:pt x="522" y="215"/>
                  </a:lnTo>
                  <a:lnTo>
                    <a:pt x="525" y="215"/>
                  </a:lnTo>
                  <a:lnTo>
                    <a:pt x="530" y="220"/>
                  </a:lnTo>
                  <a:lnTo>
                    <a:pt x="532" y="220"/>
                  </a:lnTo>
                  <a:lnTo>
                    <a:pt x="537" y="223"/>
                  </a:lnTo>
                  <a:lnTo>
                    <a:pt x="539" y="223"/>
                  </a:lnTo>
                  <a:lnTo>
                    <a:pt x="544" y="223"/>
                  </a:lnTo>
                  <a:lnTo>
                    <a:pt x="546" y="220"/>
                  </a:lnTo>
                  <a:lnTo>
                    <a:pt x="546" y="215"/>
                  </a:lnTo>
                  <a:lnTo>
                    <a:pt x="551" y="213"/>
                  </a:lnTo>
                  <a:lnTo>
                    <a:pt x="553" y="213"/>
                  </a:lnTo>
                  <a:lnTo>
                    <a:pt x="553" y="208"/>
                  </a:lnTo>
                  <a:lnTo>
                    <a:pt x="558" y="206"/>
                  </a:lnTo>
                  <a:lnTo>
                    <a:pt x="560" y="206"/>
                  </a:lnTo>
                  <a:lnTo>
                    <a:pt x="560" y="201"/>
                  </a:lnTo>
                  <a:lnTo>
                    <a:pt x="565" y="199"/>
                  </a:lnTo>
                  <a:lnTo>
                    <a:pt x="565" y="194"/>
                  </a:lnTo>
                  <a:lnTo>
                    <a:pt x="567" y="194"/>
                  </a:lnTo>
                  <a:lnTo>
                    <a:pt x="567" y="192"/>
                  </a:lnTo>
                  <a:lnTo>
                    <a:pt x="572" y="187"/>
                  </a:lnTo>
                  <a:lnTo>
                    <a:pt x="572" y="185"/>
                  </a:lnTo>
                  <a:lnTo>
                    <a:pt x="572" y="180"/>
                  </a:lnTo>
                  <a:lnTo>
                    <a:pt x="574" y="178"/>
                  </a:lnTo>
                  <a:lnTo>
                    <a:pt x="574" y="173"/>
                  </a:lnTo>
                  <a:lnTo>
                    <a:pt x="579" y="171"/>
                  </a:lnTo>
                  <a:lnTo>
                    <a:pt x="582" y="171"/>
                  </a:lnTo>
                  <a:lnTo>
                    <a:pt x="586" y="166"/>
                  </a:lnTo>
                  <a:lnTo>
                    <a:pt x="589" y="163"/>
                  </a:lnTo>
                  <a:lnTo>
                    <a:pt x="593" y="159"/>
                  </a:lnTo>
                  <a:lnTo>
                    <a:pt x="596" y="156"/>
                  </a:lnTo>
                  <a:lnTo>
                    <a:pt x="601" y="152"/>
                  </a:lnTo>
                  <a:lnTo>
                    <a:pt x="601" y="149"/>
                  </a:lnTo>
                  <a:lnTo>
                    <a:pt x="603" y="144"/>
                  </a:lnTo>
                  <a:lnTo>
                    <a:pt x="603" y="142"/>
                  </a:lnTo>
                  <a:lnTo>
                    <a:pt x="603" y="137"/>
                  </a:lnTo>
                  <a:lnTo>
                    <a:pt x="603" y="135"/>
                  </a:lnTo>
                  <a:lnTo>
                    <a:pt x="603" y="130"/>
                  </a:lnTo>
                  <a:lnTo>
                    <a:pt x="608" y="128"/>
                  </a:lnTo>
                  <a:lnTo>
                    <a:pt x="608" y="121"/>
                  </a:lnTo>
                  <a:lnTo>
                    <a:pt x="608" y="116"/>
                  </a:lnTo>
                  <a:lnTo>
                    <a:pt x="608" y="114"/>
                  </a:lnTo>
                  <a:lnTo>
                    <a:pt x="608" y="107"/>
                  </a:lnTo>
                  <a:lnTo>
                    <a:pt x="608" y="102"/>
                  </a:lnTo>
                  <a:lnTo>
                    <a:pt x="608" y="99"/>
                  </a:lnTo>
                  <a:lnTo>
                    <a:pt x="608" y="92"/>
                  </a:lnTo>
                  <a:lnTo>
                    <a:pt x="608" y="88"/>
                  </a:lnTo>
                  <a:lnTo>
                    <a:pt x="608" y="85"/>
                  </a:lnTo>
                  <a:lnTo>
                    <a:pt x="608" y="81"/>
                  </a:lnTo>
                  <a:lnTo>
                    <a:pt x="608" y="73"/>
                  </a:lnTo>
                  <a:lnTo>
                    <a:pt x="608" y="71"/>
                  </a:lnTo>
                  <a:lnTo>
                    <a:pt x="610" y="66"/>
                  </a:lnTo>
                  <a:lnTo>
                    <a:pt x="615" y="64"/>
                  </a:lnTo>
                  <a:lnTo>
                    <a:pt x="617" y="59"/>
                  </a:lnTo>
                  <a:lnTo>
                    <a:pt x="617" y="57"/>
                  </a:lnTo>
                  <a:lnTo>
                    <a:pt x="622" y="57"/>
                  </a:lnTo>
                  <a:lnTo>
                    <a:pt x="624" y="52"/>
                  </a:lnTo>
                  <a:lnTo>
                    <a:pt x="629" y="52"/>
                  </a:lnTo>
                  <a:lnTo>
                    <a:pt x="636" y="52"/>
                  </a:lnTo>
                  <a:lnTo>
                    <a:pt x="638" y="52"/>
                  </a:lnTo>
                  <a:lnTo>
                    <a:pt x="643" y="52"/>
                  </a:lnTo>
                  <a:lnTo>
                    <a:pt x="643" y="50"/>
                  </a:lnTo>
                  <a:lnTo>
                    <a:pt x="645" y="45"/>
                  </a:lnTo>
                  <a:lnTo>
                    <a:pt x="645" y="43"/>
                  </a:lnTo>
                  <a:lnTo>
                    <a:pt x="645" y="38"/>
                  </a:lnTo>
                  <a:lnTo>
                    <a:pt x="645" y="36"/>
                  </a:lnTo>
                  <a:lnTo>
                    <a:pt x="650" y="28"/>
                  </a:lnTo>
                  <a:lnTo>
                    <a:pt x="650" y="24"/>
                  </a:lnTo>
                  <a:lnTo>
                    <a:pt x="650" y="21"/>
                  </a:lnTo>
                  <a:lnTo>
                    <a:pt x="650" y="17"/>
                  </a:lnTo>
                  <a:lnTo>
                    <a:pt x="650" y="14"/>
                  </a:lnTo>
                  <a:lnTo>
                    <a:pt x="650" y="7"/>
                  </a:lnTo>
                  <a:lnTo>
                    <a:pt x="650" y="2"/>
                  </a:lnTo>
                  <a:lnTo>
                    <a:pt x="650" y="0"/>
                  </a:lnTo>
                  <a:lnTo>
                    <a:pt x="653" y="7"/>
                  </a:lnTo>
                  <a:lnTo>
                    <a:pt x="664" y="10"/>
                  </a:lnTo>
                  <a:lnTo>
                    <a:pt x="667" y="17"/>
                  </a:lnTo>
                  <a:lnTo>
                    <a:pt x="667" y="24"/>
                  </a:lnTo>
                  <a:lnTo>
                    <a:pt x="667" y="36"/>
                  </a:lnTo>
                  <a:lnTo>
                    <a:pt x="671" y="43"/>
                  </a:lnTo>
                  <a:lnTo>
                    <a:pt x="671" y="45"/>
                  </a:lnTo>
                  <a:lnTo>
                    <a:pt x="671" y="57"/>
                  </a:lnTo>
                  <a:lnTo>
                    <a:pt x="681" y="71"/>
                  </a:lnTo>
                  <a:lnTo>
                    <a:pt x="686" y="71"/>
                  </a:lnTo>
                  <a:lnTo>
                    <a:pt x="686" y="64"/>
                  </a:lnTo>
                  <a:lnTo>
                    <a:pt x="686" y="59"/>
                  </a:lnTo>
                  <a:lnTo>
                    <a:pt x="686" y="57"/>
                  </a:lnTo>
                  <a:lnTo>
                    <a:pt x="693" y="59"/>
                  </a:lnTo>
                  <a:lnTo>
                    <a:pt x="693" y="64"/>
                  </a:lnTo>
                  <a:lnTo>
                    <a:pt x="695" y="71"/>
                  </a:lnTo>
                  <a:lnTo>
                    <a:pt x="700" y="73"/>
                  </a:lnTo>
                  <a:lnTo>
                    <a:pt x="702" y="78"/>
                  </a:lnTo>
                  <a:lnTo>
                    <a:pt x="707" y="81"/>
                  </a:lnTo>
                  <a:lnTo>
                    <a:pt x="712" y="85"/>
                  </a:lnTo>
                  <a:lnTo>
                    <a:pt x="712" y="88"/>
                  </a:lnTo>
                  <a:lnTo>
                    <a:pt x="714" y="92"/>
                  </a:lnTo>
                  <a:lnTo>
                    <a:pt x="721" y="95"/>
                  </a:lnTo>
                  <a:lnTo>
                    <a:pt x="721" y="92"/>
                  </a:lnTo>
                  <a:lnTo>
                    <a:pt x="721" y="85"/>
                  </a:lnTo>
                  <a:lnTo>
                    <a:pt x="719" y="81"/>
                  </a:lnTo>
                  <a:lnTo>
                    <a:pt x="721" y="73"/>
                  </a:lnTo>
                  <a:lnTo>
                    <a:pt x="726" y="73"/>
                  </a:lnTo>
                  <a:lnTo>
                    <a:pt x="728" y="71"/>
                  </a:lnTo>
                  <a:lnTo>
                    <a:pt x="728" y="66"/>
                  </a:lnTo>
                  <a:lnTo>
                    <a:pt x="742" y="71"/>
                  </a:lnTo>
                  <a:lnTo>
                    <a:pt x="747" y="78"/>
                  </a:lnTo>
                  <a:lnTo>
                    <a:pt x="754" y="85"/>
                  </a:lnTo>
                  <a:lnTo>
                    <a:pt x="768" y="78"/>
                  </a:lnTo>
                  <a:lnTo>
                    <a:pt x="776" y="81"/>
                  </a:lnTo>
                  <a:lnTo>
                    <a:pt x="783" y="88"/>
                  </a:lnTo>
                  <a:lnTo>
                    <a:pt x="790" y="92"/>
                  </a:lnTo>
                  <a:lnTo>
                    <a:pt x="792" y="95"/>
                  </a:lnTo>
                  <a:lnTo>
                    <a:pt x="804" y="102"/>
                  </a:lnTo>
                  <a:lnTo>
                    <a:pt x="792" y="107"/>
                  </a:lnTo>
                  <a:lnTo>
                    <a:pt x="792" y="114"/>
                  </a:lnTo>
                  <a:lnTo>
                    <a:pt x="792" y="123"/>
                  </a:lnTo>
                  <a:lnTo>
                    <a:pt x="806" y="123"/>
                  </a:lnTo>
                  <a:lnTo>
                    <a:pt x="813" y="116"/>
                  </a:lnTo>
                  <a:lnTo>
                    <a:pt x="825" y="116"/>
                  </a:lnTo>
                  <a:lnTo>
                    <a:pt x="835" y="123"/>
                  </a:lnTo>
                  <a:lnTo>
                    <a:pt x="839" y="128"/>
                  </a:lnTo>
                  <a:lnTo>
                    <a:pt x="835" y="130"/>
                  </a:lnTo>
                  <a:lnTo>
                    <a:pt x="828" y="135"/>
                  </a:lnTo>
                  <a:lnTo>
                    <a:pt x="825" y="135"/>
                  </a:lnTo>
                  <a:lnTo>
                    <a:pt x="825" y="137"/>
                  </a:lnTo>
                  <a:lnTo>
                    <a:pt x="828" y="142"/>
                  </a:lnTo>
                  <a:lnTo>
                    <a:pt x="835" y="142"/>
                  </a:lnTo>
                  <a:lnTo>
                    <a:pt x="842" y="144"/>
                  </a:lnTo>
                  <a:lnTo>
                    <a:pt x="847" y="144"/>
                  </a:lnTo>
                  <a:lnTo>
                    <a:pt x="849" y="152"/>
                  </a:lnTo>
                  <a:lnTo>
                    <a:pt x="847" y="156"/>
                  </a:lnTo>
                  <a:lnTo>
                    <a:pt x="842" y="159"/>
                  </a:lnTo>
                  <a:lnTo>
                    <a:pt x="842" y="163"/>
                  </a:lnTo>
                  <a:lnTo>
                    <a:pt x="828" y="163"/>
                  </a:lnTo>
                  <a:lnTo>
                    <a:pt x="825" y="166"/>
                  </a:lnTo>
                  <a:lnTo>
                    <a:pt x="825" y="173"/>
                  </a:lnTo>
                  <a:lnTo>
                    <a:pt x="832" y="180"/>
                  </a:lnTo>
                  <a:lnTo>
                    <a:pt x="839" y="180"/>
                  </a:lnTo>
                  <a:lnTo>
                    <a:pt x="842" y="180"/>
                  </a:lnTo>
                  <a:lnTo>
                    <a:pt x="847" y="185"/>
                  </a:lnTo>
                  <a:lnTo>
                    <a:pt x="856" y="180"/>
                  </a:lnTo>
                  <a:lnTo>
                    <a:pt x="856" y="187"/>
                  </a:lnTo>
                  <a:lnTo>
                    <a:pt x="861" y="192"/>
                  </a:lnTo>
                  <a:lnTo>
                    <a:pt x="863" y="185"/>
                  </a:lnTo>
                  <a:lnTo>
                    <a:pt x="870" y="180"/>
                  </a:lnTo>
                  <a:lnTo>
                    <a:pt x="877" y="187"/>
                  </a:lnTo>
                  <a:lnTo>
                    <a:pt x="877" y="194"/>
                  </a:lnTo>
                  <a:lnTo>
                    <a:pt x="882" y="206"/>
                  </a:lnTo>
                  <a:lnTo>
                    <a:pt x="882" y="213"/>
                  </a:lnTo>
                  <a:lnTo>
                    <a:pt x="884" y="215"/>
                  </a:lnTo>
                  <a:lnTo>
                    <a:pt x="889" y="215"/>
                  </a:lnTo>
                  <a:lnTo>
                    <a:pt x="896" y="208"/>
                  </a:lnTo>
                  <a:lnTo>
                    <a:pt x="906" y="213"/>
                  </a:lnTo>
                  <a:lnTo>
                    <a:pt x="910" y="215"/>
                  </a:lnTo>
                  <a:lnTo>
                    <a:pt x="917" y="215"/>
                  </a:lnTo>
                  <a:lnTo>
                    <a:pt x="925" y="215"/>
                  </a:lnTo>
                  <a:lnTo>
                    <a:pt x="925" y="220"/>
                  </a:lnTo>
                  <a:lnTo>
                    <a:pt x="927" y="220"/>
                  </a:lnTo>
                  <a:lnTo>
                    <a:pt x="934" y="208"/>
                  </a:lnTo>
                  <a:lnTo>
                    <a:pt x="934" y="201"/>
                  </a:lnTo>
                  <a:lnTo>
                    <a:pt x="948" y="199"/>
                  </a:lnTo>
                  <a:lnTo>
                    <a:pt x="955" y="201"/>
                  </a:lnTo>
                  <a:lnTo>
                    <a:pt x="953" y="213"/>
                  </a:lnTo>
                  <a:lnTo>
                    <a:pt x="953" y="215"/>
                  </a:lnTo>
                  <a:lnTo>
                    <a:pt x="955" y="220"/>
                  </a:lnTo>
                  <a:lnTo>
                    <a:pt x="967" y="213"/>
                  </a:lnTo>
                  <a:lnTo>
                    <a:pt x="974" y="213"/>
                  </a:lnTo>
                  <a:lnTo>
                    <a:pt x="988" y="242"/>
                  </a:lnTo>
                  <a:lnTo>
                    <a:pt x="1012" y="265"/>
                  </a:lnTo>
                  <a:lnTo>
                    <a:pt x="1012" y="270"/>
                  </a:lnTo>
                  <a:lnTo>
                    <a:pt x="1062" y="327"/>
                  </a:lnTo>
                  <a:lnTo>
                    <a:pt x="1111" y="400"/>
                  </a:lnTo>
                  <a:lnTo>
                    <a:pt x="1137" y="419"/>
                  </a:lnTo>
                  <a:lnTo>
                    <a:pt x="1175" y="455"/>
                  </a:lnTo>
                  <a:lnTo>
                    <a:pt x="1216" y="504"/>
                  </a:lnTo>
                  <a:lnTo>
                    <a:pt x="1270" y="540"/>
                  </a:lnTo>
                  <a:lnTo>
                    <a:pt x="1291" y="556"/>
                  </a:lnTo>
                  <a:lnTo>
                    <a:pt x="1294" y="578"/>
                  </a:lnTo>
                  <a:lnTo>
                    <a:pt x="1313" y="592"/>
                  </a:lnTo>
                  <a:lnTo>
                    <a:pt x="1343" y="604"/>
                  </a:lnTo>
                  <a:lnTo>
                    <a:pt x="1362" y="613"/>
                  </a:lnTo>
                  <a:lnTo>
                    <a:pt x="1379" y="620"/>
                  </a:lnTo>
                  <a:lnTo>
                    <a:pt x="1391" y="635"/>
                  </a:lnTo>
                  <a:lnTo>
                    <a:pt x="1393" y="653"/>
                  </a:lnTo>
                  <a:lnTo>
                    <a:pt x="1391" y="668"/>
                  </a:lnTo>
                  <a:lnTo>
                    <a:pt x="1391" y="682"/>
                  </a:lnTo>
                  <a:lnTo>
                    <a:pt x="1398" y="703"/>
                  </a:lnTo>
                  <a:lnTo>
                    <a:pt x="1400" y="698"/>
                  </a:lnTo>
                  <a:lnTo>
                    <a:pt x="1405" y="706"/>
                  </a:lnTo>
                  <a:lnTo>
                    <a:pt x="1412" y="713"/>
                  </a:lnTo>
                  <a:lnTo>
                    <a:pt x="1421" y="713"/>
                  </a:lnTo>
                  <a:lnTo>
                    <a:pt x="1428" y="713"/>
                  </a:lnTo>
                  <a:lnTo>
                    <a:pt x="1433" y="713"/>
                  </a:lnTo>
                  <a:lnTo>
                    <a:pt x="1440" y="713"/>
                  </a:lnTo>
                  <a:lnTo>
                    <a:pt x="1454" y="710"/>
                  </a:lnTo>
                  <a:lnTo>
                    <a:pt x="1462" y="703"/>
                  </a:lnTo>
                  <a:lnTo>
                    <a:pt x="1469" y="703"/>
                  </a:lnTo>
                  <a:lnTo>
                    <a:pt x="1471" y="698"/>
                  </a:lnTo>
                  <a:lnTo>
                    <a:pt x="1476" y="698"/>
                  </a:lnTo>
                  <a:lnTo>
                    <a:pt x="1476" y="696"/>
                  </a:lnTo>
                  <a:lnTo>
                    <a:pt x="1483" y="691"/>
                  </a:lnTo>
                  <a:lnTo>
                    <a:pt x="1490" y="689"/>
                  </a:lnTo>
                  <a:lnTo>
                    <a:pt x="1497" y="689"/>
                  </a:lnTo>
                  <a:lnTo>
                    <a:pt x="1506" y="684"/>
                  </a:lnTo>
                  <a:lnTo>
                    <a:pt x="1518" y="677"/>
                  </a:lnTo>
                  <a:lnTo>
                    <a:pt x="1532" y="675"/>
                  </a:lnTo>
                  <a:lnTo>
                    <a:pt x="1540" y="668"/>
                  </a:lnTo>
                  <a:lnTo>
                    <a:pt x="1556" y="663"/>
                  </a:lnTo>
                  <a:lnTo>
                    <a:pt x="1570" y="663"/>
                  </a:lnTo>
                  <a:lnTo>
                    <a:pt x="1582" y="670"/>
                  </a:lnTo>
                  <a:lnTo>
                    <a:pt x="1592" y="677"/>
                  </a:lnTo>
                  <a:lnTo>
                    <a:pt x="1603" y="696"/>
                  </a:lnTo>
                  <a:lnTo>
                    <a:pt x="1618" y="703"/>
                  </a:lnTo>
                  <a:lnTo>
                    <a:pt x="1634" y="713"/>
                  </a:lnTo>
                  <a:lnTo>
                    <a:pt x="1648" y="720"/>
                  </a:lnTo>
                  <a:lnTo>
                    <a:pt x="1670" y="732"/>
                  </a:lnTo>
                  <a:lnTo>
                    <a:pt x="1677" y="746"/>
                  </a:lnTo>
                  <a:lnTo>
                    <a:pt x="1696" y="769"/>
                  </a:lnTo>
                  <a:lnTo>
                    <a:pt x="1703" y="781"/>
                  </a:lnTo>
                  <a:lnTo>
                    <a:pt x="1717" y="788"/>
                  </a:lnTo>
                  <a:lnTo>
                    <a:pt x="1724" y="796"/>
                  </a:lnTo>
                  <a:lnTo>
                    <a:pt x="1736" y="796"/>
                  </a:lnTo>
                  <a:lnTo>
                    <a:pt x="1750" y="796"/>
                  </a:lnTo>
                  <a:lnTo>
                    <a:pt x="1757" y="798"/>
                  </a:lnTo>
                  <a:lnTo>
                    <a:pt x="1764" y="805"/>
                  </a:lnTo>
                  <a:lnTo>
                    <a:pt x="1771" y="805"/>
                  </a:lnTo>
                  <a:lnTo>
                    <a:pt x="1786" y="812"/>
                  </a:lnTo>
                  <a:lnTo>
                    <a:pt x="1788" y="810"/>
                  </a:lnTo>
                  <a:lnTo>
                    <a:pt x="1800" y="805"/>
                  </a:lnTo>
                  <a:lnTo>
                    <a:pt x="1816" y="810"/>
                  </a:lnTo>
                  <a:lnTo>
                    <a:pt x="1821" y="812"/>
                  </a:lnTo>
                  <a:lnTo>
                    <a:pt x="1831" y="819"/>
                  </a:lnTo>
                  <a:lnTo>
                    <a:pt x="1842" y="819"/>
                  </a:lnTo>
                  <a:lnTo>
                    <a:pt x="1852" y="819"/>
                  </a:lnTo>
                  <a:lnTo>
                    <a:pt x="1864" y="824"/>
                  </a:lnTo>
                  <a:lnTo>
                    <a:pt x="1866" y="826"/>
                  </a:lnTo>
                  <a:lnTo>
                    <a:pt x="1878" y="826"/>
                  </a:lnTo>
                  <a:lnTo>
                    <a:pt x="1878" y="831"/>
                  </a:lnTo>
                  <a:lnTo>
                    <a:pt x="1880" y="838"/>
                  </a:lnTo>
                  <a:lnTo>
                    <a:pt x="1887" y="840"/>
                  </a:lnTo>
                  <a:lnTo>
                    <a:pt x="1894" y="845"/>
                  </a:lnTo>
                  <a:lnTo>
                    <a:pt x="1901" y="845"/>
                  </a:lnTo>
                  <a:lnTo>
                    <a:pt x="1913" y="845"/>
                  </a:lnTo>
                  <a:lnTo>
                    <a:pt x="1923" y="848"/>
                  </a:lnTo>
                  <a:lnTo>
                    <a:pt x="1935" y="855"/>
                  </a:lnTo>
                  <a:lnTo>
                    <a:pt x="1935" y="862"/>
                  </a:lnTo>
                  <a:lnTo>
                    <a:pt x="1949" y="876"/>
                  </a:lnTo>
                  <a:lnTo>
                    <a:pt x="1956" y="881"/>
                  </a:lnTo>
                  <a:lnTo>
                    <a:pt x="1977" y="890"/>
                  </a:lnTo>
                  <a:lnTo>
                    <a:pt x="1977" y="897"/>
                  </a:lnTo>
                  <a:lnTo>
                    <a:pt x="1987" y="909"/>
                  </a:lnTo>
                  <a:lnTo>
                    <a:pt x="2001" y="919"/>
                  </a:lnTo>
                  <a:lnTo>
                    <a:pt x="2020" y="923"/>
                  </a:lnTo>
                  <a:lnTo>
                    <a:pt x="2036" y="926"/>
                  </a:lnTo>
                  <a:lnTo>
                    <a:pt x="2051" y="923"/>
                  </a:lnTo>
                  <a:lnTo>
                    <a:pt x="2062" y="930"/>
                  </a:lnTo>
                  <a:lnTo>
                    <a:pt x="2072" y="945"/>
                  </a:lnTo>
                  <a:lnTo>
                    <a:pt x="2084" y="961"/>
                  </a:lnTo>
                  <a:lnTo>
                    <a:pt x="2093" y="975"/>
                  </a:lnTo>
                  <a:lnTo>
                    <a:pt x="2107" y="983"/>
                  </a:lnTo>
                  <a:lnTo>
                    <a:pt x="2129" y="983"/>
                  </a:lnTo>
                  <a:lnTo>
                    <a:pt x="2157" y="983"/>
                  </a:lnTo>
                  <a:lnTo>
                    <a:pt x="2171" y="980"/>
                  </a:lnTo>
                  <a:lnTo>
                    <a:pt x="2183" y="980"/>
                  </a:lnTo>
                  <a:lnTo>
                    <a:pt x="2200" y="983"/>
                  </a:lnTo>
                  <a:lnTo>
                    <a:pt x="2211" y="980"/>
                  </a:lnTo>
                  <a:lnTo>
                    <a:pt x="2233" y="973"/>
                  </a:lnTo>
                  <a:lnTo>
                    <a:pt x="2237" y="980"/>
                  </a:lnTo>
                  <a:lnTo>
                    <a:pt x="2252" y="975"/>
                  </a:lnTo>
                  <a:lnTo>
                    <a:pt x="2273" y="973"/>
                  </a:lnTo>
                  <a:lnTo>
                    <a:pt x="2289" y="973"/>
                  </a:lnTo>
                  <a:lnTo>
                    <a:pt x="2308" y="973"/>
                  </a:lnTo>
                  <a:lnTo>
                    <a:pt x="2330" y="973"/>
                  </a:lnTo>
                  <a:lnTo>
                    <a:pt x="2344" y="975"/>
                  </a:lnTo>
                  <a:lnTo>
                    <a:pt x="2351" y="994"/>
                  </a:lnTo>
                  <a:lnTo>
                    <a:pt x="2353" y="997"/>
                  </a:lnTo>
                  <a:lnTo>
                    <a:pt x="2367" y="997"/>
                  </a:lnTo>
                  <a:lnTo>
                    <a:pt x="2379" y="994"/>
                  </a:lnTo>
                  <a:lnTo>
                    <a:pt x="2389" y="990"/>
                  </a:lnTo>
                  <a:lnTo>
                    <a:pt x="2393" y="990"/>
                  </a:lnTo>
                  <a:lnTo>
                    <a:pt x="2379" y="1023"/>
                  </a:lnTo>
                  <a:lnTo>
                    <a:pt x="2367" y="1039"/>
                  </a:lnTo>
                  <a:lnTo>
                    <a:pt x="2365" y="1058"/>
                  </a:lnTo>
                  <a:lnTo>
                    <a:pt x="2358" y="1068"/>
                  </a:lnTo>
                  <a:lnTo>
                    <a:pt x="2353" y="1087"/>
                  </a:lnTo>
                  <a:lnTo>
                    <a:pt x="2346" y="1096"/>
                  </a:lnTo>
                  <a:lnTo>
                    <a:pt x="2344" y="1103"/>
                  </a:lnTo>
                  <a:lnTo>
                    <a:pt x="2337" y="1115"/>
                  </a:lnTo>
                  <a:lnTo>
                    <a:pt x="2337" y="1125"/>
                  </a:lnTo>
                  <a:lnTo>
                    <a:pt x="2332" y="1144"/>
                  </a:lnTo>
                  <a:lnTo>
                    <a:pt x="2332" y="1165"/>
                  </a:lnTo>
                  <a:lnTo>
                    <a:pt x="2330" y="1179"/>
                  </a:lnTo>
                  <a:lnTo>
                    <a:pt x="2330" y="1188"/>
                  </a:lnTo>
                  <a:lnTo>
                    <a:pt x="2330" y="1193"/>
                  </a:lnTo>
                  <a:lnTo>
                    <a:pt x="2330" y="1200"/>
                  </a:lnTo>
                  <a:lnTo>
                    <a:pt x="2318" y="1210"/>
                  </a:lnTo>
                  <a:lnTo>
                    <a:pt x="2308" y="1217"/>
                  </a:lnTo>
                  <a:lnTo>
                    <a:pt x="2304" y="1222"/>
                  </a:lnTo>
                  <a:lnTo>
                    <a:pt x="2294" y="1224"/>
                  </a:lnTo>
                  <a:lnTo>
                    <a:pt x="2280" y="1224"/>
                  </a:lnTo>
                  <a:lnTo>
                    <a:pt x="2266" y="1222"/>
                  </a:lnTo>
                  <a:lnTo>
                    <a:pt x="2261" y="1222"/>
                  </a:lnTo>
                  <a:lnTo>
                    <a:pt x="2244" y="1217"/>
                  </a:lnTo>
                  <a:lnTo>
                    <a:pt x="2237" y="1217"/>
                  </a:lnTo>
                  <a:lnTo>
                    <a:pt x="2221" y="1215"/>
                  </a:lnTo>
                  <a:lnTo>
                    <a:pt x="2211" y="1210"/>
                  </a:lnTo>
                  <a:lnTo>
                    <a:pt x="2197" y="1207"/>
                  </a:lnTo>
                  <a:lnTo>
                    <a:pt x="2190" y="1203"/>
                  </a:lnTo>
                  <a:lnTo>
                    <a:pt x="2178" y="1203"/>
                  </a:lnTo>
                  <a:lnTo>
                    <a:pt x="2169" y="1203"/>
                  </a:lnTo>
                  <a:lnTo>
                    <a:pt x="2157" y="1203"/>
                  </a:lnTo>
                  <a:lnTo>
                    <a:pt x="2147" y="1203"/>
                  </a:lnTo>
                  <a:lnTo>
                    <a:pt x="2133" y="1203"/>
                  </a:lnTo>
                  <a:lnTo>
                    <a:pt x="2126" y="1200"/>
                  </a:lnTo>
                  <a:lnTo>
                    <a:pt x="2114" y="1203"/>
                  </a:lnTo>
                  <a:lnTo>
                    <a:pt x="2105" y="1200"/>
                  </a:lnTo>
                  <a:lnTo>
                    <a:pt x="2100" y="1200"/>
                  </a:lnTo>
                  <a:lnTo>
                    <a:pt x="2091" y="1196"/>
                  </a:lnTo>
                  <a:lnTo>
                    <a:pt x="2077" y="1193"/>
                  </a:lnTo>
                  <a:lnTo>
                    <a:pt x="2055" y="1188"/>
                  </a:lnTo>
                  <a:lnTo>
                    <a:pt x="2048" y="1188"/>
                  </a:lnTo>
                  <a:lnTo>
                    <a:pt x="2034" y="1181"/>
                  </a:lnTo>
                  <a:lnTo>
                    <a:pt x="2015" y="1179"/>
                  </a:lnTo>
                  <a:lnTo>
                    <a:pt x="2006" y="1179"/>
                  </a:lnTo>
                  <a:lnTo>
                    <a:pt x="1972" y="1158"/>
                  </a:lnTo>
                  <a:lnTo>
                    <a:pt x="1965" y="1153"/>
                  </a:lnTo>
                  <a:lnTo>
                    <a:pt x="1956" y="1146"/>
                  </a:lnTo>
                  <a:lnTo>
                    <a:pt x="1942" y="1144"/>
                  </a:lnTo>
                  <a:lnTo>
                    <a:pt x="1935" y="1136"/>
                  </a:lnTo>
                  <a:lnTo>
                    <a:pt x="1928" y="1129"/>
                  </a:lnTo>
                  <a:lnTo>
                    <a:pt x="1923" y="1125"/>
                  </a:lnTo>
                  <a:lnTo>
                    <a:pt x="1913" y="1125"/>
                  </a:lnTo>
                  <a:lnTo>
                    <a:pt x="1916" y="1125"/>
                  </a:lnTo>
                  <a:lnTo>
                    <a:pt x="1913" y="1125"/>
                  </a:lnTo>
                  <a:lnTo>
                    <a:pt x="1906" y="1129"/>
                  </a:lnTo>
                  <a:lnTo>
                    <a:pt x="1901" y="1132"/>
                  </a:lnTo>
                  <a:lnTo>
                    <a:pt x="1899" y="1139"/>
                  </a:lnTo>
                  <a:lnTo>
                    <a:pt x="1887" y="1151"/>
                  </a:lnTo>
                  <a:lnTo>
                    <a:pt x="1880" y="1158"/>
                  </a:lnTo>
                  <a:lnTo>
                    <a:pt x="1873" y="1160"/>
                  </a:lnTo>
                  <a:lnTo>
                    <a:pt x="1866" y="1165"/>
                  </a:lnTo>
                  <a:lnTo>
                    <a:pt x="1859" y="1174"/>
                  </a:lnTo>
                  <a:lnTo>
                    <a:pt x="1845" y="1186"/>
                  </a:lnTo>
                  <a:lnTo>
                    <a:pt x="1835" y="1193"/>
                  </a:lnTo>
                  <a:lnTo>
                    <a:pt x="1823" y="1207"/>
                  </a:lnTo>
                  <a:lnTo>
                    <a:pt x="1816" y="1215"/>
                  </a:lnTo>
                  <a:lnTo>
                    <a:pt x="1809" y="1224"/>
                  </a:lnTo>
                  <a:lnTo>
                    <a:pt x="1800" y="1231"/>
                  </a:lnTo>
                  <a:lnTo>
                    <a:pt x="1795" y="1238"/>
                  </a:lnTo>
                  <a:lnTo>
                    <a:pt x="1788" y="1250"/>
                  </a:lnTo>
                  <a:lnTo>
                    <a:pt x="1786" y="1257"/>
                  </a:lnTo>
                  <a:lnTo>
                    <a:pt x="1781" y="1260"/>
                  </a:lnTo>
                  <a:lnTo>
                    <a:pt x="1786" y="1264"/>
                  </a:lnTo>
                  <a:lnTo>
                    <a:pt x="1786" y="1267"/>
                  </a:lnTo>
                  <a:lnTo>
                    <a:pt x="1788" y="1267"/>
                  </a:lnTo>
                  <a:lnTo>
                    <a:pt x="1793" y="1271"/>
                  </a:lnTo>
                  <a:lnTo>
                    <a:pt x="1795" y="1274"/>
                  </a:lnTo>
                  <a:lnTo>
                    <a:pt x="1800" y="1278"/>
                  </a:lnTo>
                  <a:lnTo>
                    <a:pt x="1802" y="1281"/>
                  </a:lnTo>
                  <a:lnTo>
                    <a:pt x="1802" y="1286"/>
                  </a:lnTo>
                  <a:lnTo>
                    <a:pt x="1802" y="1293"/>
                  </a:lnTo>
                  <a:lnTo>
                    <a:pt x="1802" y="1300"/>
                  </a:lnTo>
                  <a:lnTo>
                    <a:pt x="1807" y="1307"/>
                  </a:lnTo>
                  <a:lnTo>
                    <a:pt x="1809" y="1307"/>
                  </a:lnTo>
                  <a:lnTo>
                    <a:pt x="1816" y="1307"/>
                  </a:lnTo>
                  <a:lnTo>
                    <a:pt x="1823" y="1302"/>
                  </a:lnTo>
                  <a:lnTo>
                    <a:pt x="1828" y="1300"/>
                  </a:lnTo>
                  <a:lnTo>
                    <a:pt x="1835" y="1295"/>
                  </a:lnTo>
                  <a:lnTo>
                    <a:pt x="1838" y="1295"/>
                  </a:lnTo>
                  <a:lnTo>
                    <a:pt x="1849" y="1300"/>
                  </a:lnTo>
                  <a:lnTo>
                    <a:pt x="1852" y="1307"/>
                  </a:lnTo>
                  <a:lnTo>
                    <a:pt x="1849" y="1309"/>
                  </a:lnTo>
                  <a:lnTo>
                    <a:pt x="1852" y="1316"/>
                  </a:lnTo>
                  <a:lnTo>
                    <a:pt x="1852" y="1323"/>
                  </a:lnTo>
                  <a:lnTo>
                    <a:pt x="1849" y="1335"/>
                  </a:lnTo>
                  <a:lnTo>
                    <a:pt x="1852" y="1338"/>
                  </a:lnTo>
                  <a:lnTo>
                    <a:pt x="1859" y="1342"/>
                  </a:lnTo>
                  <a:lnTo>
                    <a:pt x="1866" y="1345"/>
                  </a:lnTo>
                  <a:lnTo>
                    <a:pt x="1878" y="1352"/>
                  </a:lnTo>
                  <a:lnTo>
                    <a:pt x="1880" y="1357"/>
                  </a:lnTo>
                  <a:lnTo>
                    <a:pt x="1885" y="1357"/>
                  </a:lnTo>
                  <a:lnTo>
                    <a:pt x="1887" y="1357"/>
                  </a:lnTo>
                  <a:lnTo>
                    <a:pt x="1901" y="1349"/>
                  </a:lnTo>
                  <a:lnTo>
                    <a:pt x="1913" y="1345"/>
                  </a:lnTo>
                  <a:lnTo>
                    <a:pt x="1923" y="1345"/>
                  </a:lnTo>
                  <a:lnTo>
                    <a:pt x="1928" y="1349"/>
                  </a:lnTo>
                  <a:lnTo>
                    <a:pt x="1930" y="1352"/>
                  </a:lnTo>
                  <a:lnTo>
                    <a:pt x="1935" y="1359"/>
                  </a:lnTo>
                  <a:lnTo>
                    <a:pt x="1935" y="1364"/>
                  </a:lnTo>
                  <a:lnTo>
                    <a:pt x="1930" y="1373"/>
                  </a:lnTo>
                  <a:lnTo>
                    <a:pt x="1930" y="1385"/>
                  </a:lnTo>
                  <a:lnTo>
                    <a:pt x="1930" y="1387"/>
                  </a:lnTo>
                  <a:lnTo>
                    <a:pt x="1928" y="1394"/>
                  </a:lnTo>
                  <a:lnTo>
                    <a:pt x="1923" y="1399"/>
                  </a:lnTo>
                  <a:lnTo>
                    <a:pt x="1916" y="1406"/>
                  </a:lnTo>
                  <a:lnTo>
                    <a:pt x="1909" y="1409"/>
                  </a:lnTo>
                  <a:lnTo>
                    <a:pt x="1901" y="1416"/>
                  </a:lnTo>
                  <a:lnTo>
                    <a:pt x="1901" y="1420"/>
                  </a:lnTo>
                  <a:lnTo>
                    <a:pt x="1887" y="1420"/>
                  </a:lnTo>
                  <a:lnTo>
                    <a:pt x="1871" y="1423"/>
                  </a:lnTo>
                  <a:lnTo>
                    <a:pt x="1852" y="1423"/>
                  </a:lnTo>
                  <a:lnTo>
                    <a:pt x="1835" y="1423"/>
                  </a:lnTo>
                  <a:lnTo>
                    <a:pt x="1828" y="1428"/>
                  </a:lnTo>
                  <a:lnTo>
                    <a:pt x="1816" y="1430"/>
                  </a:lnTo>
                  <a:lnTo>
                    <a:pt x="1809" y="1435"/>
                  </a:lnTo>
                  <a:lnTo>
                    <a:pt x="1809" y="1437"/>
                  </a:lnTo>
                  <a:lnTo>
                    <a:pt x="1807" y="1444"/>
                  </a:lnTo>
                  <a:lnTo>
                    <a:pt x="1807" y="1451"/>
                  </a:lnTo>
                  <a:lnTo>
                    <a:pt x="1809" y="1458"/>
                  </a:lnTo>
                  <a:lnTo>
                    <a:pt x="1809" y="1465"/>
                  </a:lnTo>
                  <a:lnTo>
                    <a:pt x="1809" y="1470"/>
                  </a:lnTo>
                  <a:lnTo>
                    <a:pt x="1807" y="1470"/>
                  </a:lnTo>
                  <a:lnTo>
                    <a:pt x="1807" y="1473"/>
                  </a:lnTo>
                  <a:lnTo>
                    <a:pt x="1802" y="1477"/>
                  </a:lnTo>
                  <a:lnTo>
                    <a:pt x="1800" y="1484"/>
                  </a:lnTo>
                  <a:lnTo>
                    <a:pt x="1795" y="1484"/>
                  </a:lnTo>
                  <a:lnTo>
                    <a:pt x="1788" y="1492"/>
                  </a:lnTo>
                  <a:lnTo>
                    <a:pt x="1778" y="1492"/>
                  </a:lnTo>
                  <a:lnTo>
                    <a:pt x="1767" y="1492"/>
                  </a:lnTo>
                  <a:lnTo>
                    <a:pt x="1757" y="1492"/>
                  </a:lnTo>
                  <a:lnTo>
                    <a:pt x="1745" y="1487"/>
                  </a:lnTo>
                  <a:lnTo>
                    <a:pt x="1743" y="1487"/>
                  </a:lnTo>
                  <a:lnTo>
                    <a:pt x="1738" y="1484"/>
                  </a:lnTo>
                  <a:lnTo>
                    <a:pt x="1729" y="1480"/>
                  </a:lnTo>
                  <a:lnTo>
                    <a:pt x="1722" y="1480"/>
                  </a:lnTo>
                  <a:lnTo>
                    <a:pt x="1710" y="1480"/>
                  </a:lnTo>
                  <a:lnTo>
                    <a:pt x="1698" y="1484"/>
                  </a:lnTo>
                  <a:lnTo>
                    <a:pt x="1696" y="1484"/>
                  </a:lnTo>
                  <a:lnTo>
                    <a:pt x="1691" y="1480"/>
                  </a:lnTo>
                  <a:lnTo>
                    <a:pt x="1689" y="1477"/>
                  </a:lnTo>
                  <a:lnTo>
                    <a:pt x="1684" y="1470"/>
                  </a:lnTo>
                  <a:lnTo>
                    <a:pt x="1682" y="1470"/>
                  </a:lnTo>
                  <a:lnTo>
                    <a:pt x="1674" y="1463"/>
                  </a:lnTo>
                  <a:lnTo>
                    <a:pt x="1670" y="1463"/>
                  </a:lnTo>
                  <a:lnTo>
                    <a:pt x="1667" y="1458"/>
                  </a:lnTo>
                  <a:lnTo>
                    <a:pt x="1663" y="1458"/>
                  </a:lnTo>
                  <a:lnTo>
                    <a:pt x="1655" y="1451"/>
                  </a:lnTo>
                  <a:lnTo>
                    <a:pt x="1648" y="1451"/>
                  </a:lnTo>
                  <a:lnTo>
                    <a:pt x="1641" y="1451"/>
                  </a:lnTo>
                  <a:lnTo>
                    <a:pt x="1639" y="1456"/>
                  </a:lnTo>
                  <a:lnTo>
                    <a:pt x="1632" y="1463"/>
                  </a:lnTo>
                  <a:lnTo>
                    <a:pt x="1627" y="1470"/>
                  </a:lnTo>
                  <a:lnTo>
                    <a:pt x="1620" y="1473"/>
                  </a:lnTo>
                  <a:lnTo>
                    <a:pt x="1620" y="1477"/>
                  </a:lnTo>
                  <a:lnTo>
                    <a:pt x="1618" y="1480"/>
                  </a:lnTo>
                  <a:lnTo>
                    <a:pt x="1611" y="1480"/>
                  </a:lnTo>
                  <a:lnTo>
                    <a:pt x="1611" y="1473"/>
                  </a:lnTo>
                  <a:lnTo>
                    <a:pt x="1603" y="1470"/>
                  </a:lnTo>
                  <a:lnTo>
                    <a:pt x="1599" y="1470"/>
                  </a:lnTo>
                  <a:lnTo>
                    <a:pt x="1596" y="1463"/>
                  </a:lnTo>
                  <a:lnTo>
                    <a:pt x="1596" y="1456"/>
                  </a:lnTo>
                  <a:lnTo>
                    <a:pt x="1592" y="1451"/>
                  </a:lnTo>
                  <a:lnTo>
                    <a:pt x="1589" y="1449"/>
                  </a:lnTo>
                  <a:lnTo>
                    <a:pt x="1585" y="1444"/>
                  </a:lnTo>
                  <a:lnTo>
                    <a:pt x="1585" y="1449"/>
                  </a:lnTo>
                  <a:lnTo>
                    <a:pt x="1582" y="1449"/>
                  </a:lnTo>
                  <a:lnTo>
                    <a:pt x="1577" y="1451"/>
                  </a:lnTo>
                  <a:lnTo>
                    <a:pt x="1575" y="1456"/>
                  </a:lnTo>
                  <a:lnTo>
                    <a:pt x="1570" y="1458"/>
                  </a:lnTo>
                  <a:lnTo>
                    <a:pt x="1568" y="1463"/>
                  </a:lnTo>
                  <a:lnTo>
                    <a:pt x="1563" y="1465"/>
                  </a:lnTo>
                  <a:lnTo>
                    <a:pt x="1561" y="1473"/>
                  </a:lnTo>
                  <a:lnTo>
                    <a:pt x="1556" y="1473"/>
                  </a:lnTo>
                  <a:lnTo>
                    <a:pt x="1554" y="1473"/>
                  </a:lnTo>
                  <a:lnTo>
                    <a:pt x="1549" y="1473"/>
                  </a:lnTo>
                  <a:lnTo>
                    <a:pt x="1547" y="1477"/>
                  </a:lnTo>
                  <a:lnTo>
                    <a:pt x="1542" y="1484"/>
                  </a:lnTo>
                  <a:lnTo>
                    <a:pt x="1540" y="1484"/>
                  </a:lnTo>
                  <a:lnTo>
                    <a:pt x="1535" y="1484"/>
                  </a:lnTo>
                  <a:lnTo>
                    <a:pt x="1540" y="1480"/>
                  </a:lnTo>
                  <a:lnTo>
                    <a:pt x="1540" y="1473"/>
                  </a:lnTo>
                  <a:lnTo>
                    <a:pt x="1540" y="1470"/>
                  </a:lnTo>
                  <a:lnTo>
                    <a:pt x="1535" y="1463"/>
                  </a:lnTo>
                  <a:lnTo>
                    <a:pt x="1532" y="1458"/>
                  </a:lnTo>
                  <a:lnTo>
                    <a:pt x="1525" y="1458"/>
                  </a:lnTo>
                  <a:lnTo>
                    <a:pt x="1521" y="1456"/>
                  </a:lnTo>
                  <a:lnTo>
                    <a:pt x="1518" y="1449"/>
                  </a:lnTo>
                  <a:lnTo>
                    <a:pt x="1511" y="1442"/>
                  </a:lnTo>
                  <a:lnTo>
                    <a:pt x="1499" y="1437"/>
                  </a:lnTo>
                  <a:lnTo>
                    <a:pt x="1485" y="1435"/>
                  </a:lnTo>
                  <a:lnTo>
                    <a:pt x="1483" y="1435"/>
                  </a:lnTo>
                  <a:lnTo>
                    <a:pt x="1476" y="1435"/>
                  </a:lnTo>
                  <a:lnTo>
                    <a:pt x="1464" y="1430"/>
                  </a:lnTo>
                  <a:lnTo>
                    <a:pt x="1457" y="1430"/>
                  </a:lnTo>
                  <a:lnTo>
                    <a:pt x="1457" y="1435"/>
                  </a:lnTo>
                  <a:lnTo>
                    <a:pt x="1462" y="1437"/>
                  </a:lnTo>
                  <a:lnTo>
                    <a:pt x="1462" y="1442"/>
                  </a:lnTo>
                  <a:lnTo>
                    <a:pt x="1462" y="1444"/>
                  </a:lnTo>
                  <a:lnTo>
                    <a:pt x="1457" y="1449"/>
                  </a:lnTo>
                  <a:lnTo>
                    <a:pt x="1450" y="1451"/>
                  </a:lnTo>
                  <a:lnTo>
                    <a:pt x="1443" y="1458"/>
                  </a:lnTo>
                  <a:lnTo>
                    <a:pt x="1433" y="1458"/>
                  </a:lnTo>
                  <a:lnTo>
                    <a:pt x="1428" y="1456"/>
                  </a:lnTo>
                  <a:lnTo>
                    <a:pt x="1426" y="1451"/>
                  </a:lnTo>
                  <a:lnTo>
                    <a:pt x="1421" y="1451"/>
                  </a:lnTo>
                  <a:lnTo>
                    <a:pt x="1414" y="1449"/>
                  </a:lnTo>
                  <a:lnTo>
                    <a:pt x="1412" y="1449"/>
                  </a:lnTo>
                  <a:lnTo>
                    <a:pt x="1407" y="1449"/>
                  </a:lnTo>
                  <a:lnTo>
                    <a:pt x="1405" y="1449"/>
                  </a:lnTo>
                  <a:lnTo>
                    <a:pt x="1398" y="1449"/>
                  </a:lnTo>
                  <a:lnTo>
                    <a:pt x="1391" y="1451"/>
                  </a:lnTo>
                  <a:lnTo>
                    <a:pt x="1383" y="1451"/>
                  </a:lnTo>
                  <a:lnTo>
                    <a:pt x="1376" y="1451"/>
                  </a:lnTo>
                  <a:lnTo>
                    <a:pt x="1369" y="1451"/>
                  </a:lnTo>
                  <a:lnTo>
                    <a:pt x="1362" y="1456"/>
                  </a:lnTo>
                  <a:lnTo>
                    <a:pt x="1357" y="1458"/>
                  </a:lnTo>
                  <a:lnTo>
                    <a:pt x="1355" y="1463"/>
                  </a:lnTo>
                  <a:lnTo>
                    <a:pt x="1350" y="1463"/>
                  </a:lnTo>
                  <a:lnTo>
                    <a:pt x="1350" y="1458"/>
                  </a:lnTo>
                  <a:lnTo>
                    <a:pt x="1348" y="1456"/>
                  </a:lnTo>
                  <a:lnTo>
                    <a:pt x="1343" y="1456"/>
                  </a:lnTo>
                  <a:lnTo>
                    <a:pt x="1341" y="1458"/>
                  </a:lnTo>
                  <a:lnTo>
                    <a:pt x="1336" y="1458"/>
                  </a:lnTo>
                  <a:lnTo>
                    <a:pt x="1336" y="1463"/>
                  </a:lnTo>
                  <a:lnTo>
                    <a:pt x="1334" y="1463"/>
                  </a:lnTo>
                  <a:lnTo>
                    <a:pt x="1329" y="1465"/>
                  </a:lnTo>
                  <a:lnTo>
                    <a:pt x="1327" y="1465"/>
                  </a:lnTo>
                  <a:lnTo>
                    <a:pt x="1320" y="1463"/>
                  </a:lnTo>
                  <a:lnTo>
                    <a:pt x="1315" y="1458"/>
                  </a:lnTo>
                  <a:lnTo>
                    <a:pt x="1313" y="1458"/>
                  </a:lnTo>
                  <a:lnTo>
                    <a:pt x="1308" y="1458"/>
                  </a:lnTo>
                  <a:lnTo>
                    <a:pt x="1308" y="1456"/>
                  </a:lnTo>
                  <a:lnTo>
                    <a:pt x="1305" y="1456"/>
                  </a:lnTo>
                  <a:lnTo>
                    <a:pt x="1308" y="1449"/>
                  </a:lnTo>
                  <a:lnTo>
                    <a:pt x="1305" y="1444"/>
                  </a:lnTo>
                  <a:lnTo>
                    <a:pt x="1298" y="1444"/>
                  </a:lnTo>
                  <a:lnTo>
                    <a:pt x="1294" y="1444"/>
                  </a:lnTo>
                  <a:lnTo>
                    <a:pt x="1286" y="1449"/>
                  </a:lnTo>
                  <a:lnTo>
                    <a:pt x="1284" y="1451"/>
                  </a:lnTo>
                  <a:lnTo>
                    <a:pt x="1277" y="1451"/>
                  </a:lnTo>
                  <a:lnTo>
                    <a:pt x="1270" y="1456"/>
                  </a:lnTo>
                  <a:lnTo>
                    <a:pt x="1263" y="1458"/>
                  </a:lnTo>
                  <a:lnTo>
                    <a:pt x="1256" y="1456"/>
                  </a:lnTo>
                  <a:lnTo>
                    <a:pt x="1237" y="1449"/>
                  </a:lnTo>
                  <a:lnTo>
                    <a:pt x="1220" y="1435"/>
                  </a:lnTo>
                  <a:lnTo>
                    <a:pt x="1213" y="1416"/>
                  </a:lnTo>
                  <a:lnTo>
                    <a:pt x="1213" y="1413"/>
                  </a:lnTo>
                  <a:lnTo>
                    <a:pt x="1208" y="1406"/>
                  </a:lnTo>
                  <a:lnTo>
                    <a:pt x="1208" y="1392"/>
                  </a:lnTo>
                  <a:lnTo>
                    <a:pt x="1208" y="1380"/>
                  </a:lnTo>
                  <a:lnTo>
                    <a:pt x="1208" y="1371"/>
                  </a:lnTo>
                  <a:lnTo>
                    <a:pt x="1201" y="1357"/>
                  </a:lnTo>
                  <a:lnTo>
                    <a:pt x="1197" y="1345"/>
                  </a:lnTo>
                  <a:lnTo>
                    <a:pt x="1187" y="1335"/>
                  </a:lnTo>
                  <a:lnTo>
                    <a:pt x="1173" y="1321"/>
                  </a:lnTo>
                  <a:lnTo>
                    <a:pt x="1159" y="1307"/>
                  </a:lnTo>
                  <a:lnTo>
                    <a:pt x="1140" y="1286"/>
                  </a:lnTo>
                  <a:lnTo>
                    <a:pt x="1109" y="1224"/>
                  </a:lnTo>
                  <a:lnTo>
                    <a:pt x="1048" y="1101"/>
                  </a:lnTo>
                  <a:lnTo>
                    <a:pt x="1012" y="1025"/>
                  </a:lnTo>
                  <a:lnTo>
                    <a:pt x="1017" y="1025"/>
                  </a:lnTo>
                  <a:lnTo>
                    <a:pt x="1012" y="1018"/>
                  </a:lnTo>
                  <a:lnTo>
                    <a:pt x="1012" y="1011"/>
                  </a:lnTo>
                  <a:lnTo>
                    <a:pt x="1010" y="1001"/>
                  </a:lnTo>
                  <a:lnTo>
                    <a:pt x="998" y="975"/>
                  </a:lnTo>
                  <a:lnTo>
                    <a:pt x="1003" y="933"/>
                  </a:lnTo>
                  <a:lnTo>
                    <a:pt x="1019" y="902"/>
                  </a:lnTo>
                  <a:lnTo>
                    <a:pt x="1048" y="874"/>
                  </a:lnTo>
                  <a:lnTo>
                    <a:pt x="1090" y="845"/>
                  </a:lnTo>
                  <a:lnTo>
                    <a:pt x="1102" y="833"/>
                  </a:lnTo>
                  <a:lnTo>
                    <a:pt x="1102" y="819"/>
                  </a:lnTo>
                  <a:lnTo>
                    <a:pt x="1095" y="812"/>
                  </a:lnTo>
                  <a:lnTo>
                    <a:pt x="1095" y="810"/>
                  </a:lnTo>
                  <a:lnTo>
                    <a:pt x="1088" y="810"/>
                  </a:lnTo>
                  <a:lnTo>
                    <a:pt x="1069" y="812"/>
                  </a:lnTo>
                  <a:lnTo>
                    <a:pt x="1059" y="819"/>
                  </a:lnTo>
                  <a:lnTo>
                    <a:pt x="1045" y="831"/>
                  </a:lnTo>
                  <a:lnTo>
                    <a:pt x="1012" y="826"/>
                  </a:lnTo>
                  <a:lnTo>
                    <a:pt x="960" y="810"/>
                  </a:lnTo>
                  <a:lnTo>
                    <a:pt x="917" y="796"/>
                  </a:lnTo>
                  <a:lnTo>
                    <a:pt x="877" y="781"/>
                  </a:lnTo>
                  <a:lnTo>
                    <a:pt x="863" y="774"/>
                  </a:lnTo>
                  <a:lnTo>
                    <a:pt x="849" y="753"/>
                  </a:lnTo>
                  <a:lnTo>
                    <a:pt x="832" y="703"/>
                  </a:lnTo>
                  <a:lnTo>
                    <a:pt x="813" y="689"/>
                  </a:lnTo>
                  <a:lnTo>
                    <a:pt x="776" y="677"/>
                  </a:lnTo>
                  <a:lnTo>
                    <a:pt x="750" y="682"/>
                  </a:lnTo>
                  <a:lnTo>
                    <a:pt x="740" y="689"/>
                  </a:lnTo>
                  <a:lnTo>
                    <a:pt x="728" y="691"/>
                  </a:lnTo>
                  <a:lnTo>
                    <a:pt x="712" y="706"/>
                  </a:lnTo>
                  <a:lnTo>
                    <a:pt x="700" y="724"/>
                  </a:lnTo>
                  <a:lnTo>
                    <a:pt x="695" y="746"/>
                  </a:lnTo>
                  <a:lnTo>
                    <a:pt x="693" y="774"/>
                  </a:lnTo>
                  <a:lnTo>
                    <a:pt x="674" y="798"/>
                  </a:lnTo>
                  <a:lnTo>
                    <a:pt x="650" y="810"/>
                  </a:lnTo>
                  <a:lnTo>
                    <a:pt x="631" y="819"/>
                  </a:lnTo>
                  <a:lnTo>
                    <a:pt x="596" y="833"/>
                  </a:lnTo>
                  <a:lnTo>
                    <a:pt x="539" y="855"/>
                  </a:lnTo>
                  <a:lnTo>
                    <a:pt x="466" y="902"/>
                  </a:lnTo>
                  <a:lnTo>
                    <a:pt x="447" y="916"/>
                  </a:lnTo>
                  <a:lnTo>
                    <a:pt x="411" y="926"/>
                  </a:lnTo>
                  <a:lnTo>
                    <a:pt x="373" y="940"/>
                  </a:lnTo>
                  <a:lnTo>
                    <a:pt x="340" y="954"/>
                  </a:lnTo>
                  <a:lnTo>
                    <a:pt x="317" y="947"/>
                  </a:lnTo>
                  <a:lnTo>
                    <a:pt x="305" y="938"/>
                  </a:lnTo>
                  <a:lnTo>
                    <a:pt x="291" y="938"/>
                  </a:lnTo>
                  <a:lnTo>
                    <a:pt x="269" y="959"/>
                  </a:lnTo>
                  <a:lnTo>
                    <a:pt x="248" y="980"/>
                  </a:lnTo>
                  <a:lnTo>
                    <a:pt x="213" y="994"/>
                  </a:lnTo>
                  <a:lnTo>
                    <a:pt x="187" y="1004"/>
                  </a:lnTo>
                  <a:lnTo>
                    <a:pt x="137" y="1054"/>
                  </a:lnTo>
                  <a:lnTo>
                    <a:pt x="123" y="1075"/>
                  </a:lnTo>
                  <a:lnTo>
                    <a:pt x="101" y="1075"/>
                  </a:lnTo>
                  <a:lnTo>
                    <a:pt x="66" y="1075"/>
                  </a:lnTo>
                  <a:lnTo>
                    <a:pt x="42" y="1075"/>
                  </a:lnTo>
                  <a:lnTo>
                    <a:pt x="23" y="1089"/>
                  </a:lnTo>
                  <a:lnTo>
                    <a:pt x="9" y="1094"/>
                  </a:lnTo>
                  <a:lnTo>
                    <a:pt x="9" y="1089"/>
                  </a:lnTo>
                  <a:lnTo>
                    <a:pt x="9" y="1087"/>
                  </a:lnTo>
                  <a:lnTo>
                    <a:pt x="9" y="1082"/>
                  </a:lnTo>
                  <a:lnTo>
                    <a:pt x="7" y="1080"/>
                  </a:lnTo>
                  <a:lnTo>
                    <a:pt x="7" y="1075"/>
                  </a:lnTo>
                  <a:lnTo>
                    <a:pt x="7" y="1072"/>
                  </a:lnTo>
                  <a:lnTo>
                    <a:pt x="2" y="1068"/>
                  </a:lnTo>
                  <a:lnTo>
                    <a:pt x="2" y="1065"/>
                  </a:lnTo>
                  <a:lnTo>
                    <a:pt x="2" y="1058"/>
                  </a:lnTo>
                  <a:lnTo>
                    <a:pt x="2" y="1054"/>
                  </a:lnTo>
                  <a:lnTo>
                    <a:pt x="7" y="1051"/>
                  </a:lnTo>
                  <a:lnTo>
                    <a:pt x="7" y="1046"/>
                  </a:lnTo>
                  <a:lnTo>
                    <a:pt x="2" y="1044"/>
                  </a:lnTo>
                  <a:lnTo>
                    <a:pt x="0" y="1044"/>
                  </a:lnTo>
                  <a:lnTo>
                    <a:pt x="0" y="1037"/>
                  </a:lnTo>
                  <a:lnTo>
                    <a:pt x="2" y="1037"/>
                  </a:lnTo>
                  <a:lnTo>
                    <a:pt x="7" y="1032"/>
                  </a:lnTo>
                  <a:lnTo>
                    <a:pt x="2" y="1030"/>
                  </a:lnTo>
                  <a:lnTo>
                    <a:pt x="2" y="1025"/>
                  </a:lnTo>
                  <a:lnTo>
                    <a:pt x="2" y="1023"/>
                  </a:lnTo>
                  <a:lnTo>
                    <a:pt x="2" y="1018"/>
                  </a:lnTo>
                  <a:lnTo>
                    <a:pt x="2" y="1016"/>
                  </a:lnTo>
                  <a:lnTo>
                    <a:pt x="7" y="1011"/>
                  </a:lnTo>
                  <a:lnTo>
                    <a:pt x="7" y="1009"/>
                  </a:lnTo>
                  <a:lnTo>
                    <a:pt x="9" y="1004"/>
                  </a:lnTo>
                  <a:lnTo>
                    <a:pt x="7" y="1001"/>
                  </a:lnTo>
                  <a:lnTo>
                    <a:pt x="2" y="1001"/>
                  </a:lnTo>
                  <a:lnTo>
                    <a:pt x="2" y="997"/>
                  </a:lnTo>
                  <a:lnTo>
                    <a:pt x="2" y="990"/>
                  </a:lnTo>
                  <a:lnTo>
                    <a:pt x="2" y="987"/>
                  </a:lnTo>
                  <a:lnTo>
                    <a:pt x="2" y="983"/>
                  </a:lnTo>
                  <a:lnTo>
                    <a:pt x="2" y="980"/>
                  </a:lnTo>
                  <a:lnTo>
                    <a:pt x="7" y="973"/>
                  </a:lnTo>
                  <a:lnTo>
                    <a:pt x="2" y="968"/>
                  </a:lnTo>
                  <a:lnTo>
                    <a:pt x="2" y="966"/>
                  </a:lnTo>
                  <a:lnTo>
                    <a:pt x="0" y="966"/>
                  </a:lnTo>
                  <a:lnTo>
                    <a:pt x="0" y="961"/>
                  </a:lnTo>
                  <a:lnTo>
                    <a:pt x="0" y="959"/>
                  </a:lnTo>
                  <a:lnTo>
                    <a:pt x="0" y="954"/>
                  </a:lnTo>
                  <a:lnTo>
                    <a:pt x="0" y="952"/>
                  </a:lnTo>
                  <a:lnTo>
                    <a:pt x="0" y="947"/>
                  </a:lnTo>
                  <a:lnTo>
                    <a:pt x="2" y="947"/>
                  </a:lnTo>
                  <a:lnTo>
                    <a:pt x="7" y="945"/>
                  </a:lnTo>
                  <a:lnTo>
                    <a:pt x="9" y="945"/>
                  </a:lnTo>
                  <a:lnTo>
                    <a:pt x="14" y="940"/>
                  </a:lnTo>
                  <a:lnTo>
                    <a:pt x="16" y="940"/>
                  </a:lnTo>
                  <a:lnTo>
                    <a:pt x="21" y="938"/>
                  </a:lnTo>
                  <a:lnTo>
                    <a:pt x="21" y="933"/>
                  </a:lnTo>
                  <a:lnTo>
                    <a:pt x="16" y="930"/>
                  </a:lnTo>
                  <a:lnTo>
                    <a:pt x="16" y="926"/>
                  </a:lnTo>
                  <a:lnTo>
                    <a:pt x="14" y="923"/>
                  </a:lnTo>
                  <a:lnTo>
                    <a:pt x="14" y="919"/>
                  </a:lnTo>
                  <a:lnTo>
                    <a:pt x="14" y="916"/>
                  </a:lnTo>
                  <a:lnTo>
                    <a:pt x="16" y="912"/>
                  </a:lnTo>
                  <a:lnTo>
                    <a:pt x="16" y="904"/>
                  </a:lnTo>
                  <a:lnTo>
                    <a:pt x="16" y="902"/>
                  </a:lnTo>
                  <a:lnTo>
                    <a:pt x="16" y="897"/>
                  </a:lnTo>
                  <a:lnTo>
                    <a:pt x="21" y="895"/>
                  </a:lnTo>
                  <a:lnTo>
                    <a:pt x="23" y="895"/>
                  </a:lnTo>
                  <a:lnTo>
                    <a:pt x="23" y="890"/>
                  </a:lnTo>
                  <a:lnTo>
                    <a:pt x="23" y="888"/>
                  </a:lnTo>
                  <a:lnTo>
                    <a:pt x="23" y="883"/>
                  </a:lnTo>
                  <a:lnTo>
                    <a:pt x="23" y="881"/>
                  </a:lnTo>
                  <a:lnTo>
                    <a:pt x="23" y="876"/>
                  </a:lnTo>
                  <a:lnTo>
                    <a:pt x="23" y="874"/>
                  </a:lnTo>
                  <a:lnTo>
                    <a:pt x="21" y="869"/>
                  </a:lnTo>
                  <a:lnTo>
                    <a:pt x="14" y="869"/>
                  </a:lnTo>
                  <a:lnTo>
                    <a:pt x="14" y="867"/>
                  </a:lnTo>
                  <a:lnTo>
                    <a:pt x="16" y="862"/>
                  </a:lnTo>
                  <a:lnTo>
                    <a:pt x="21" y="859"/>
                  </a:lnTo>
                  <a:lnTo>
                    <a:pt x="23" y="859"/>
                  </a:lnTo>
                  <a:lnTo>
                    <a:pt x="28" y="855"/>
                  </a:lnTo>
                  <a:lnTo>
                    <a:pt x="28" y="852"/>
                  </a:lnTo>
                  <a:lnTo>
                    <a:pt x="28" y="845"/>
                  </a:lnTo>
                  <a:lnTo>
                    <a:pt x="28" y="840"/>
                  </a:lnTo>
                  <a:lnTo>
                    <a:pt x="23" y="838"/>
                  </a:lnTo>
                  <a:lnTo>
                    <a:pt x="23" y="833"/>
                  </a:lnTo>
                  <a:lnTo>
                    <a:pt x="23" y="831"/>
                  </a:lnTo>
                  <a:lnTo>
                    <a:pt x="23" y="826"/>
                  </a:lnTo>
                  <a:lnTo>
                    <a:pt x="28" y="824"/>
                  </a:lnTo>
                  <a:lnTo>
                    <a:pt x="28" y="819"/>
                  </a:lnTo>
                  <a:lnTo>
                    <a:pt x="28" y="817"/>
                  </a:lnTo>
                  <a:lnTo>
                    <a:pt x="30" y="812"/>
                  </a:lnTo>
                  <a:lnTo>
                    <a:pt x="30" y="810"/>
                  </a:lnTo>
                  <a:lnTo>
                    <a:pt x="30" y="805"/>
                  </a:lnTo>
                  <a:lnTo>
                    <a:pt x="30" y="803"/>
                  </a:lnTo>
                  <a:lnTo>
                    <a:pt x="28" y="798"/>
                  </a:lnTo>
                  <a:lnTo>
                    <a:pt x="28" y="796"/>
                  </a:lnTo>
                  <a:lnTo>
                    <a:pt x="30" y="791"/>
                  </a:lnTo>
                  <a:lnTo>
                    <a:pt x="30" y="788"/>
                  </a:lnTo>
                  <a:lnTo>
                    <a:pt x="30" y="784"/>
                  </a:lnTo>
                  <a:lnTo>
                    <a:pt x="30" y="781"/>
                  </a:lnTo>
                  <a:lnTo>
                    <a:pt x="30" y="777"/>
                  </a:lnTo>
                  <a:lnTo>
                    <a:pt x="30" y="769"/>
                  </a:lnTo>
                  <a:lnTo>
                    <a:pt x="30" y="767"/>
                  </a:lnTo>
                  <a:lnTo>
                    <a:pt x="30" y="762"/>
                  </a:lnTo>
                  <a:lnTo>
                    <a:pt x="35" y="767"/>
                  </a:lnTo>
                  <a:lnTo>
                    <a:pt x="38" y="767"/>
                  </a:lnTo>
                  <a:lnTo>
                    <a:pt x="42" y="762"/>
                  </a:lnTo>
                  <a:lnTo>
                    <a:pt x="45" y="762"/>
                  </a:lnTo>
                  <a:lnTo>
                    <a:pt x="49" y="762"/>
                  </a:lnTo>
                  <a:lnTo>
                    <a:pt x="52" y="762"/>
                  </a:lnTo>
                  <a:lnTo>
                    <a:pt x="56" y="762"/>
                  </a:lnTo>
                  <a:lnTo>
                    <a:pt x="59" y="762"/>
                  </a:lnTo>
                  <a:lnTo>
                    <a:pt x="64" y="767"/>
                  </a:lnTo>
                  <a:lnTo>
                    <a:pt x="66" y="767"/>
                  </a:lnTo>
                  <a:lnTo>
                    <a:pt x="73" y="767"/>
                  </a:lnTo>
                  <a:lnTo>
                    <a:pt x="78" y="767"/>
                  </a:lnTo>
                  <a:lnTo>
                    <a:pt x="80" y="769"/>
                  </a:lnTo>
                  <a:lnTo>
                    <a:pt x="85" y="769"/>
                  </a:lnTo>
                  <a:lnTo>
                    <a:pt x="92" y="769"/>
                  </a:lnTo>
                  <a:lnTo>
                    <a:pt x="94" y="767"/>
                  </a:lnTo>
                  <a:lnTo>
                    <a:pt x="99" y="762"/>
                  </a:lnTo>
                  <a:lnTo>
                    <a:pt x="101" y="762"/>
                  </a:lnTo>
                  <a:lnTo>
                    <a:pt x="106" y="760"/>
                  </a:lnTo>
                  <a:lnTo>
                    <a:pt x="106" y="755"/>
                  </a:lnTo>
                  <a:lnTo>
                    <a:pt x="109" y="755"/>
                  </a:lnTo>
                  <a:lnTo>
                    <a:pt x="113" y="753"/>
                  </a:lnTo>
                  <a:lnTo>
                    <a:pt x="123" y="753"/>
                  </a:lnTo>
                  <a:lnTo>
                    <a:pt x="137" y="753"/>
                  </a:lnTo>
                  <a:lnTo>
                    <a:pt x="149" y="753"/>
                  </a:lnTo>
                  <a:lnTo>
                    <a:pt x="156" y="748"/>
                  </a:lnTo>
                  <a:lnTo>
                    <a:pt x="170" y="762"/>
                  </a:lnTo>
                  <a:lnTo>
                    <a:pt x="177" y="762"/>
                  </a:lnTo>
                  <a:lnTo>
                    <a:pt x="179" y="762"/>
                  </a:lnTo>
                  <a:lnTo>
                    <a:pt x="194" y="760"/>
                  </a:lnTo>
                  <a:lnTo>
                    <a:pt x="205" y="755"/>
                  </a:lnTo>
                  <a:lnTo>
                    <a:pt x="217" y="753"/>
                  </a:lnTo>
                  <a:lnTo>
                    <a:pt x="232" y="748"/>
                  </a:lnTo>
                  <a:lnTo>
                    <a:pt x="241" y="746"/>
                  </a:lnTo>
                  <a:lnTo>
                    <a:pt x="246" y="746"/>
                  </a:lnTo>
                  <a:lnTo>
                    <a:pt x="246" y="741"/>
                  </a:lnTo>
                  <a:lnTo>
                    <a:pt x="246" y="739"/>
                  </a:lnTo>
                  <a:lnTo>
                    <a:pt x="248" y="732"/>
                  </a:lnTo>
                  <a:lnTo>
                    <a:pt x="248" y="724"/>
                  </a:lnTo>
                  <a:lnTo>
                    <a:pt x="253" y="720"/>
                  </a:lnTo>
                  <a:lnTo>
                    <a:pt x="253" y="717"/>
                  </a:lnTo>
                  <a:lnTo>
                    <a:pt x="253" y="713"/>
                  </a:lnTo>
                  <a:lnTo>
                    <a:pt x="255" y="710"/>
                  </a:lnTo>
                  <a:lnTo>
                    <a:pt x="255" y="706"/>
                  </a:lnTo>
                  <a:lnTo>
                    <a:pt x="260" y="706"/>
                  </a:lnTo>
                  <a:lnTo>
                    <a:pt x="260" y="698"/>
                  </a:lnTo>
                  <a:lnTo>
                    <a:pt x="262" y="696"/>
                  </a:lnTo>
                  <a:lnTo>
                    <a:pt x="262" y="691"/>
                  </a:lnTo>
                  <a:lnTo>
                    <a:pt x="267" y="689"/>
                  </a:lnTo>
                  <a:lnTo>
                    <a:pt x="267" y="684"/>
                  </a:lnTo>
                  <a:lnTo>
                    <a:pt x="269" y="682"/>
                  </a:lnTo>
                  <a:lnTo>
                    <a:pt x="269" y="677"/>
                  </a:lnTo>
                  <a:lnTo>
                    <a:pt x="269" y="670"/>
                  </a:lnTo>
                  <a:lnTo>
                    <a:pt x="269" y="668"/>
                  </a:lnTo>
                  <a:lnTo>
                    <a:pt x="269" y="663"/>
                  </a:lnTo>
                  <a:lnTo>
                    <a:pt x="269" y="661"/>
                  </a:lnTo>
                  <a:lnTo>
                    <a:pt x="274" y="656"/>
                  </a:lnTo>
                  <a:lnTo>
                    <a:pt x="274" y="653"/>
                  </a:lnTo>
                  <a:lnTo>
                    <a:pt x="274" y="649"/>
                  </a:lnTo>
                  <a:lnTo>
                    <a:pt x="276" y="646"/>
                  </a:lnTo>
                  <a:lnTo>
                    <a:pt x="276" y="642"/>
                  </a:lnTo>
                  <a:lnTo>
                    <a:pt x="276" y="639"/>
                  </a:lnTo>
                  <a:lnTo>
                    <a:pt x="281" y="635"/>
                  </a:lnTo>
                  <a:lnTo>
                    <a:pt x="281" y="632"/>
                  </a:lnTo>
                  <a:lnTo>
                    <a:pt x="284" y="627"/>
                  </a:lnTo>
                  <a:lnTo>
                    <a:pt x="288" y="627"/>
                  </a:lnTo>
                  <a:lnTo>
                    <a:pt x="288" y="625"/>
                  </a:lnTo>
                  <a:lnTo>
                    <a:pt x="291" y="620"/>
                  </a:lnTo>
                  <a:lnTo>
                    <a:pt x="295" y="620"/>
                  </a:lnTo>
                  <a:lnTo>
                    <a:pt x="295" y="618"/>
                  </a:lnTo>
                  <a:lnTo>
                    <a:pt x="295" y="613"/>
                  </a:lnTo>
                  <a:lnTo>
                    <a:pt x="295" y="606"/>
                  </a:lnTo>
                  <a:lnTo>
                    <a:pt x="295" y="604"/>
                  </a:lnTo>
                  <a:lnTo>
                    <a:pt x="295" y="599"/>
                  </a:lnTo>
                  <a:lnTo>
                    <a:pt x="295" y="597"/>
                  </a:lnTo>
                  <a:lnTo>
                    <a:pt x="291" y="592"/>
                  </a:lnTo>
                  <a:lnTo>
                    <a:pt x="291" y="590"/>
                  </a:lnTo>
                  <a:lnTo>
                    <a:pt x="291" y="585"/>
                  </a:lnTo>
                  <a:lnTo>
                    <a:pt x="291" y="578"/>
                  </a:lnTo>
                  <a:lnTo>
                    <a:pt x="291" y="575"/>
                  </a:lnTo>
                  <a:lnTo>
                    <a:pt x="291" y="571"/>
                  </a:lnTo>
                  <a:lnTo>
                    <a:pt x="291" y="568"/>
                  </a:lnTo>
                  <a:lnTo>
                    <a:pt x="291" y="561"/>
                  </a:lnTo>
                  <a:lnTo>
                    <a:pt x="295" y="556"/>
                  </a:lnTo>
                  <a:lnTo>
                    <a:pt x="295" y="554"/>
                  </a:lnTo>
                  <a:lnTo>
                    <a:pt x="291" y="549"/>
                  </a:lnTo>
                  <a:lnTo>
                    <a:pt x="291" y="547"/>
                  </a:lnTo>
                  <a:lnTo>
                    <a:pt x="291" y="542"/>
                  </a:lnTo>
                  <a:lnTo>
                    <a:pt x="288" y="540"/>
                  </a:lnTo>
                  <a:lnTo>
                    <a:pt x="288" y="535"/>
                  </a:lnTo>
                  <a:lnTo>
                    <a:pt x="288" y="533"/>
                  </a:lnTo>
                  <a:lnTo>
                    <a:pt x="284" y="528"/>
                  </a:lnTo>
                  <a:lnTo>
                    <a:pt x="284" y="526"/>
                  </a:lnTo>
                  <a:lnTo>
                    <a:pt x="281" y="526"/>
                  </a:lnTo>
                  <a:lnTo>
                    <a:pt x="281" y="521"/>
                  </a:lnTo>
                  <a:lnTo>
                    <a:pt x="276" y="519"/>
                  </a:lnTo>
                  <a:lnTo>
                    <a:pt x="276" y="514"/>
                  </a:lnTo>
                  <a:lnTo>
                    <a:pt x="276" y="511"/>
                  </a:lnTo>
                  <a:lnTo>
                    <a:pt x="276" y="507"/>
                  </a:lnTo>
                  <a:lnTo>
                    <a:pt x="276" y="504"/>
                  </a:lnTo>
                  <a:lnTo>
                    <a:pt x="284" y="490"/>
                  </a:lnTo>
                  <a:lnTo>
                    <a:pt x="288" y="478"/>
                  </a:lnTo>
                  <a:lnTo>
                    <a:pt x="295" y="469"/>
                  </a:lnTo>
                  <a:lnTo>
                    <a:pt x="298" y="464"/>
                  </a:lnTo>
                  <a:lnTo>
                    <a:pt x="312" y="462"/>
                  </a:lnTo>
                  <a:lnTo>
                    <a:pt x="319" y="450"/>
                  </a:lnTo>
                  <a:lnTo>
                    <a:pt x="331" y="436"/>
                  </a:lnTo>
                  <a:lnTo>
                    <a:pt x="338" y="426"/>
                  </a:lnTo>
                  <a:lnTo>
                    <a:pt x="347" y="414"/>
                  </a:lnTo>
                  <a:lnTo>
                    <a:pt x="355" y="405"/>
                  </a:lnTo>
                  <a:lnTo>
                    <a:pt x="355" y="405"/>
                  </a:lnTo>
                  <a:close/>
                </a:path>
              </a:pathLst>
            </a:custGeom>
            <a:solidFill>
              <a:schemeClr val="tx2">
                <a:lumMod val="50000"/>
              </a:schemeClr>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85" name="TextBox 84"/>
          <p:cNvSpPr txBox="1"/>
          <p:nvPr/>
        </p:nvSpPr>
        <p:spPr>
          <a:xfrm>
            <a:off x="2543916" y="2550449"/>
            <a:ext cx="2012539" cy="1200329"/>
          </a:xfrm>
          <a:prstGeom prst="rect">
            <a:avLst/>
          </a:prstGeom>
          <a:noFill/>
        </p:spPr>
        <p:txBody>
          <a:bodyPr wrap="square" rtlCol="0">
            <a:spAutoFit/>
          </a:bodyPr>
          <a:lstStyle/>
          <a:p>
            <a:pPr algn="ctr"/>
            <a:r>
              <a:rPr lang="en-US" sz="2400" b="1" dirty="0" smtClean="0">
                <a:latin typeface="+mn-lt"/>
              </a:rPr>
              <a:t>Niger</a:t>
            </a:r>
          </a:p>
          <a:p>
            <a:pPr algn="ctr"/>
            <a:r>
              <a:rPr lang="en-US" sz="2400" b="1" dirty="0" smtClean="0">
                <a:latin typeface="+mn-lt"/>
              </a:rPr>
              <a:t>24%</a:t>
            </a:r>
            <a:br>
              <a:rPr lang="en-US" sz="2400" b="1" dirty="0" smtClean="0">
                <a:latin typeface="+mn-lt"/>
              </a:rPr>
            </a:br>
            <a:endParaRPr lang="en-US" sz="2400" b="1" dirty="0">
              <a:latin typeface="+mn-lt"/>
            </a:endParaRPr>
          </a:p>
        </p:txBody>
      </p:sp>
      <p:sp>
        <p:nvSpPr>
          <p:cNvPr id="86" name="TextBox 85"/>
          <p:cNvSpPr txBox="1"/>
          <p:nvPr/>
        </p:nvSpPr>
        <p:spPr>
          <a:xfrm>
            <a:off x="1537646" y="3947319"/>
            <a:ext cx="2012539" cy="830997"/>
          </a:xfrm>
          <a:prstGeom prst="rect">
            <a:avLst/>
          </a:prstGeom>
          <a:noFill/>
        </p:spPr>
        <p:txBody>
          <a:bodyPr wrap="square" rtlCol="0">
            <a:spAutoFit/>
          </a:bodyPr>
          <a:lstStyle/>
          <a:p>
            <a:pPr algn="ctr"/>
            <a:r>
              <a:rPr lang="en-US" sz="2400" b="1" dirty="0" err="1" smtClean="0">
                <a:solidFill>
                  <a:schemeClr val="bg1"/>
                </a:solidFill>
                <a:latin typeface="+mn-lt"/>
              </a:rPr>
              <a:t>Kwara</a:t>
            </a:r>
            <a:endParaRPr lang="en-US" sz="2400" b="1" dirty="0" smtClean="0">
              <a:solidFill>
                <a:schemeClr val="bg1"/>
              </a:solidFill>
              <a:latin typeface="+mn-lt"/>
            </a:endParaRPr>
          </a:p>
          <a:p>
            <a:pPr algn="ctr"/>
            <a:r>
              <a:rPr lang="en-US" sz="2400" b="1" dirty="0" smtClean="0">
                <a:solidFill>
                  <a:schemeClr val="bg1"/>
                </a:solidFill>
                <a:latin typeface="+mn-lt"/>
              </a:rPr>
              <a:t>31%</a:t>
            </a:r>
            <a:endParaRPr lang="en-US" sz="2400" b="1" dirty="0">
              <a:solidFill>
                <a:schemeClr val="bg1"/>
              </a:solidFill>
              <a:latin typeface="+mn-lt"/>
            </a:endParaRPr>
          </a:p>
        </p:txBody>
      </p:sp>
      <p:sp>
        <p:nvSpPr>
          <p:cNvPr id="87" name="TextBox 86"/>
          <p:cNvSpPr txBox="1"/>
          <p:nvPr/>
        </p:nvSpPr>
        <p:spPr>
          <a:xfrm>
            <a:off x="3664155" y="4947592"/>
            <a:ext cx="2012539" cy="830997"/>
          </a:xfrm>
          <a:prstGeom prst="rect">
            <a:avLst/>
          </a:prstGeom>
          <a:noFill/>
        </p:spPr>
        <p:txBody>
          <a:bodyPr wrap="square" rtlCol="0">
            <a:spAutoFit/>
          </a:bodyPr>
          <a:lstStyle/>
          <a:p>
            <a:pPr algn="ctr"/>
            <a:r>
              <a:rPr lang="en-US" sz="2400" b="1" dirty="0" err="1" smtClean="0">
                <a:latin typeface="+mn-lt"/>
              </a:rPr>
              <a:t>Kogi</a:t>
            </a:r>
            <a:endParaRPr lang="en-US" sz="2400" b="1" dirty="0" smtClean="0">
              <a:latin typeface="+mn-lt"/>
            </a:endParaRPr>
          </a:p>
          <a:p>
            <a:pPr algn="ctr"/>
            <a:r>
              <a:rPr lang="en-US" sz="2400" b="1" dirty="0" smtClean="0">
                <a:latin typeface="+mn-lt"/>
              </a:rPr>
              <a:t>27%</a:t>
            </a:r>
            <a:endParaRPr lang="en-US" sz="2400" b="1" dirty="0">
              <a:latin typeface="+mn-lt"/>
            </a:endParaRPr>
          </a:p>
        </p:txBody>
      </p:sp>
      <p:sp>
        <p:nvSpPr>
          <p:cNvPr id="88" name="TextBox 87"/>
          <p:cNvSpPr txBox="1"/>
          <p:nvPr/>
        </p:nvSpPr>
        <p:spPr>
          <a:xfrm>
            <a:off x="4041776" y="3638054"/>
            <a:ext cx="2012539" cy="830997"/>
          </a:xfrm>
          <a:prstGeom prst="rect">
            <a:avLst/>
          </a:prstGeom>
          <a:noFill/>
        </p:spPr>
        <p:txBody>
          <a:bodyPr wrap="square" rtlCol="0">
            <a:spAutoFit/>
          </a:bodyPr>
          <a:lstStyle/>
          <a:p>
            <a:pPr algn="ctr"/>
            <a:r>
              <a:rPr lang="en-US" sz="2400" b="1" dirty="0" smtClean="0">
                <a:solidFill>
                  <a:schemeClr val="bg1"/>
                </a:solidFill>
                <a:latin typeface="+mn-lt"/>
              </a:rPr>
              <a:t>FCT-Abuja</a:t>
            </a:r>
          </a:p>
          <a:p>
            <a:pPr algn="ctr"/>
            <a:r>
              <a:rPr lang="en-US" sz="2400" b="1" dirty="0" smtClean="0">
                <a:solidFill>
                  <a:schemeClr val="bg1"/>
                </a:solidFill>
                <a:latin typeface="+mn-lt"/>
              </a:rPr>
              <a:t>43%</a:t>
            </a:r>
            <a:endParaRPr lang="en-US" sz="2400" b="1" dirty="0">
              <a:solidFill>
                <a:schemeClr val="bg1"/>
              </a:solidFill>
              <a:latin typeface="+mn-lt"/>
            </a:endParaRPr>
          </a:p>
        </p:txBody>
      </p:sp>
      <p:sp>
        <p:nvSpPr>
          <p:cNvPr id="89" name="TextBox 88"/>
          <p:cNvSpPr txBox="1"/>
          <p:nvPr/>
        </p:nvSpPr>
        <p:spPr>
          <a:xfrm>
            <a:off x="5191919" y="4204634"/>
            <a:ext cx="2012539" cy="830997"/>
          </a:xfrm>
          <a:prstGeom prst="rect">
            <a:avLst/>
          </a:prstGeom>
          <a:noFill/>
        </p:spPr>
        <p:txBody>
          <a:bodyPr wrap="square" rtlCol="0">
            <a:spAutoFit/>
          </a:bodyPr>
          <a:lstStyle/>
          <a:p>
            <a:pPr algn="ctr"/>
            <a:r>
              <a:rPr lang="en-US" sz="2400" b="1" dirty="0" err="1" smtClean="0">
                <a:latin typeface="+mn-lt"/>
              </a:rPr>
              <a:t>Nasarawa</a:t>
            </a:r>
            <a:endParaRPr lang="en-US" sz="2400" b="1" dirty="0" smtClean="0">
              <a:latin typeface="+mn-lt"/>
            </a:endParaRPr>
          </a:p>
          <a:p>
            <a:pPr algn="ctr"/>
            <a:r>
              <a:rPr lang="en-US" sz="2400" b="1" dirty="0" smtClean="0">
                <a:latin typeface="+mn-lt"/>
              </a:rPr>
              <a:t>23%</a:t>
            </a:r>
            <a:endParaRPr lang="en-US" sz="2400" b="1" dirty="0">
              <a:latin typeface="+mn-lt"/>
            </a:endParaRPr>
          </a:p>
        </p:txBody>
      </p:sp>
      <p:sp>
        <p:nvSpPr>
          <p:cNvPr id="90" name="TextBox 89"/>
          <p:cNvSpPr txBox="1"/>
          <p:nvPr/>
        </p:nvSpPr>
        <p:spPr>
          <a:xfrm>
            <a:off x="5875297" y="5193032"/>
            <a:ext cx="2012539" cy="830997"/>
          </a:xfrm>
          <a:prstGeom prst="rect">
            <a:avLst/>
          </a:prstGeom>
          <a:noFill/>
        </p:spPr>
        <p:txBody>
          <a:bodyPr wrap="square" rtlCol="0">
            <a:spAutoFit/>
          </a:bodyPr>
          <a:lstStyle/>
          <a:p>
            <a:pPr algn="ctr"/>
            <a:r>
              <a:rPr lang="en-US" sz="2400" b="1" dirty="0" smtClean="0">
                <a:latin typeface="+mn-lt"/>
              </a:rPr>
              <a:t>Benue</a:t>
            </a:r>
          </a:p>
          <a:p>
            <a:pPr algn="ctr"/>
            <a:r>
              <a:rPr lang="en-US" sz="2400" b="1" dirty="0" smtClean="0">
                <a:latin typeface="+mn-lt"/>
              </a:rPr>
              <a:t>18%</a:t>
            </a:r>
            <a:endParaRPr lang="en-US" sz="2400" b="1" dirty="0">
              <a:latin typeface="+mn-lt"/>
            </a:endParaRPr>
          </a:p>
        </p:txBody>
      </p:sp>
      <p:sp>
        <p:nvSpPr>
          <p:cNvPr id="91" name="TextBox 90"/>
          <p:cNvSpPr txBox="1"/>
          <p:nvPr/>
        </p:nvSpPr>
        <p:spPr>
          <a:xfrm>
            <a:off x="6785769" y="3285155"/>
            <a:ext cx="2012539" cy="830997"/>
          </a:xfrm>
          <a:prstGeom prst="rect">
            <a:avLst/>
          </a:prstGeom>
          <a:noFill/>
        </p:spPr>
        <p:txBody>
          <a:bodyPr wrap="square" rtlCol="0">
            <a:spAutoFit/>
          </a:bodyPr>
          <a:lstStyle/>
          <a:p>
            <a:pPr algn="ctr"/>
            <a:r>
              <a:rPr lang="en-US" sz="2400" b="1" dirty="0" smtClean="0">
                <a:latin typeface="+mn-lt"/>
              </a:rPr>
              <a:t>Plateau</a:t>
            </a:r>
          </a:p>
          <a:p>
            <a:pPr algn="ctr"/>
            <a:r>
              <a:rPr lang="en-US" sz="2400" b="1" dirty="0" smtClean="0">
                <a:latin typeface="+mn-lt"/>
              </a:rPr>
              <a:t>27%</a:t>
            </a:r>
            <a:endParaRPr lang="en-US" sz="2400" b="1" dirty="0">
              <a:latin typeface="+mn-lt"/>
            </a:endParaRPr>
          </a:p>
        </p:txBody>
      </p:sp>
      <p:sp>
        <p:nvSpPr>
          <p:cNvPr id="20" name="TextBox 19"/>
          <p:cNvSpPr txBox="1"/>
          <p:nvPr/>
        </p:nvSpPr>
        <p:spPr>
          <a:xfrm>
            <a:off x="125911" y="4959253"/>
            <a:ext cx="2418004" cy="1815882"/>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25%</a:t>
            </a:r>
          </a:p>
          <a:p>
            <a:pPr algn="ctr"/>
            <a:r>
              <a:rPr lang="en-US" sz="2800" b="1" dirty="0" smtClean="0">
                <a:latin typeface="+mj-lt"/>
              </a:rPr>
              <a:t>North Central</a:t>
            </a:r>
            <a:br>
              <a:rPr lang="en-US" sz="2800" b="1" dirty="0" smtClean="0">
                <a:latin typeface="+mj-lt"/>
              </a:rPr>
            </a:br>
            <a:r>
              <a:rPr lang="en-US" sz="2800" b="1" dirty="0" smtClean="0">
                <a:latin typeface="+mj-lt"/>
              </a:rPr>
              <a:t>25%</a:t>
            </a:r>
            <a:endParaRPr lang="en-US" sz="2800" b="1" dirty="0">
              <a:latin typeface="+mj-lt"/>
            </a:endParaRPr>
          </a:p>
        </p:txBody>
      </p:sp>
      <p:sp>
        <p:nvSpPr>
          <p:cNvPr id="21" name="TextBox 20"/>
          <p:cNvSpPr txBox="1"/>
          <p:nvPr/>
        </p:nvSpPr>
        <p:spPr>
          <a:xfrm>
            <a:off x="4556455" y="1032947"/>
            <a:ext cx="4582290" cy="369332"/>
          </a:xfrm>
          <a:prstGeom prst="rect">
            <a:avLst/>
          </a:prstGeom>
          <a:noFill/>
        </p:spPr>
        <p:txBody>
          <a:bodyPr wrap="square" rtlCol="0">
            <a:spAutoFit/>
          </a:bodyPr>
          <a:lstStyle/>
          <a:p>
            <a:pPr algn="r"/>
            <a:r>
              <a:rPr lang="en-US" i="1" dirty="0">
                <a:latin typeface="+mn-lt"/>
              </a:rPr>
              <a:t>Percent </a:t>
            </a:r>
            <a:r>
              <a:rPr lang="en-US" i="1" dirty="0" smtClean="0">
                <a:latin typeface="+mn-lt"/>
              </a:rPr>
              <a:t>of women age 15-49 with BMI ≥ 25.0</a:t>
            </a:r>
            <a:endParaRPr lang="en-US" i="1" dirty="0">
              <a:latin typeface="+mn-lt"/>
            </a:endParaRPr>
          </a:p>
        </p:txBody>
      </p:sp>
    </p:spTree>
    <p:extLst>
      <p:ext uri="{BB962C8B-B14F-4D97-AF65-F5344CB8AC3E}">
        <p14:creationId xmlns:p14="http://schemas.microsoft.com/office/powerpoint/2010/main" val="25050444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a:xfrm>
            <a:off x="457200" y="0"/>
            <a:ext cx="8229600" cy="914400"/>
          </a:xfrm>
        </p:spPr>
        <p:txBody>
          <a:bodyPr>
            <a:normAutofit/>
          </a:bodyPr>
          <a:lstStyle/>
          <a:p>
            <a:r>
              <a:rPr lang="en-US" sz="4000" dirty="0" smtClean="0">
                <a:latin typeface="Calibri" pitchFamily="34" charset="0"/>
              </a:rPr>
              <a:t>Key 	Findings</a:t>
            </a:r>
          </a:p>
        </p:txBody>
      </p:sp>
      <p:sp>
        <p:nvSpPr>
          <p:cNvPr id="3" name="Content Placeholder 2"/>
          <p:cNvSpPr>
            <a:spLocks noGrp="1"/>
          </p:cNvSpPr>
          <p:nvPr>
            <p:ph idx="1"/>
          </p:nvPr>
        </p:nvSpPr>
        <p:spPr>
          <a:xfrm>
            <a:off x="457200" y="990600"/>
            <a:ext cx="8229600" cy="5334000"/>
          </a:xfrm>
        </p:spPr>
        <p:txBody>
          <a:bodyPr rtlCol="0">
            <a:normAutofit fontScale="92500" lnSpcReduction="20000"/>
          </a:bodyPr>
          <a:lstStyle/>
          <a:p>
            <a:pPr fontAlgn="auto">
              <a:spcAft>
                <a:spcPts val="0"/>
              </a:spcAft>
              <a:buClr>
                <a:schemeClr val="tx1"/>
              </a:buClr>
              <a:defRPr/>
            </a:pPr>
            <a:r>
              <a:rPr lang="en-US" sz="2800" dirty="0" smtClean="0">
                <a:latin typeface="Calibri" pitchFamily="34" charset="0"/>
              </a:rPr>
              <a:t>Children are </a:t>
            </a:r>
            <a:r>
              <a:rPr lang="en-US" sz="2800" b="1" dirty="0" smtClean="0">
                <a:solidFill>
                  <a:schemeClr val="bg2"/>
                </a:solidFill>
                <a:latin typeface="Calibri" pitchFamily="34" charset="0"/>
              </a:rPr>
              <a:t>breastfed</a:t>
            </a:r>
            <a:r>
              <a:rPr lang="en-US" sz="2800" dirty="0" smtClean="0">
                <a:latin typeface="Calibri" pitchFamily="34" charset="0"/>
              </a:rPr>
              <a:t> for a median of </a:t>
            </a:r>
            <a:r>
              <a:rPr lang="en-US" sz="2800" b="1" dirty="0" smtClean="0">
                <a:solidFill>
                  <a:schemeClr val="bg2"/>
                </a:solidFill>
                <a:latin typeface="Calibri" pitchFamily="34" charset="0"/>
              </a:rPr>
              <a:t>18.3 months. </a:t>
            </a:r>
            <a:r>
              <a:rPr lang="en-US" sz="2800" dirty="0" smtClean="0">
                <a:solidFill>
                  <a:schemeClr val="tx1"/>
                </a:solidFill>
                <a:latin typeface="Calibri" pitchFamily="34" charset="0"/>
              </a:rPr>
              <a:t>Children are </a:t>
            </a:r>
            <a:r>
              <a:rPr lang="en-US" sz="2800" b="1" dirty="0" smtClean="0">
                <a:solidFill>
                  <a:schemeClr val="bg2"/>
                </a:solidFill>
                <a:latin typeface="Calibri" pitchFamily="34" charset="0"/>
              </a:rPr>
              <a:t>exclusively breastfed </a:t>
            </a:r>
            <a:r>
              <a:rPr lang="en-US" sz="2800" dirty="0" smtClean="0">
                <a:solidFill>
                  <a:schemeClr val="tx1"/>
                </a:solidFill>
                <a:latin typeface="Calibri" pitchFamily="34" charset="0"/>
              </a:rPr>
              <a:t>for</a:t>
            </a:r>
            <a:r>
              <a:rPr lang="en-US" sz="2800" dirty="0" smtClean="0">
                <a:latin typeface="Calibri" pitchFamily="34" charset="0"/>
              </a:rPr>
              <a:t> </a:t>
            </a:r>
            <a:r>
              <a:rPr lang="en-US" sz="2800" b="1" dirty="0" smtClean="0">
                <a:solidFill>
                  <a:schemeClr val="bg2"/>
                </a:solidFill>
                <a:latin typeface="Calibri" pitchFamily="34" charset="0"/>
              </a:rPr>
              <a:t>0.5 months</a:t>
            </a:r>
          </a:p>
          <a:p>
            <a:pPr lvl="1">
              <a:buClr>
                <a:schemeClr val="tx1"/>
              </a:buClr>
              <a:defRPr/>
            </a:pPr>
            <a:r>
              <a:rPr lang="en-US" sz="2400" dirty="0">
                <a:latin typeface="Calibri" pitchFamily="34" charset="0"/>
              </a:rPr>
              <a:t>Children </a:t>
            </a:r>
            <a:r>
              <a:rPr lang="en-US" sz="2400" dirty="0" smtClean="0">
                <a:latin typeface="Calibri" pitchFamily="34" charset="0"/>
              </a:rPr>
              <a:t>in </a:t>
            </a:r>
            <a:r>
              <a:rPr lang="en-US" sz="2400" b="1" dirty="0" smtClean="0">
                <a:solidFill>
                  <a:schemeClr val="accent4"/>
                </a:solidFill>
                <a:latin typeface="Calibri" pitchFamily="34" charset="0"/>
              </a:rPr>
              <a:t>North Central Zone </a:t>
            </a:r>
            <a:r>
              <a:rPr lang="en-US" sz="2400" dirty="0" smtClean="0">
                <a:latin typeface="Calibri" pitchFamily="34" charset="0"/>
              </a:rPr>
              <a:t>are </a:t>
            </a:r>
            <a:r>
              <a:rPr lang="en-US" sz="2400" b="1" dirty="0">
                <a:solidFill>
                  <a:schemeClr val="accent4"/>
                </a:solidFill>
                <a:latin typeface="Calibri" pitchFamily="34" charset="0"/>
              </a:rPr>
              <a:t>breastfed</a:t>
            </a:r>
            <a:r>
              <a:rPr lang="en-US" sz="2400" dirty="0">
                <a:solidFill>
                  <a:schemeClr val="accent4"/>
                </a:solidFill>
                <a:latin typeface="Calibri" pitchFamily="34" charset="0"/>
              </a:rPr>
              <a:t> </a:t>
            </a:r>
            <a:r>
              <a:rPr lang="en-US" sz="2400" dirty="0">
                <a:latin typeface="Calibri" pitchFamily="34" charset="0"/>
              </a:rPr>
              <a:t>for a median of </a:t>
            </a:r>
            <a:r>
              <a:rPr lang="en-US" sz="2400" b="1" dirty="0" smtClean="0">
                <a:solidFill>
                  <a:schemeClr val="accent4"/>
                </a:solidFill>
                <a:latin typeface="Calibri" pitchFamily="34" charset="0"/>
              </a:rPr>
              <a:t>18.2 </a:t>
            </a:r>
            <a:r>
              <a:rPr lang="en-US" sz="2400" b="1" dirty="0">
                <a:solidFill>
                  <a:schemeClr val="accent4"/>
                </a:solidFill>
                <a:latin typeface="Calibri" pitchFamily="34" charset="0"/>
              </a:rPr>
              <a:t>months</a:t>
            </a:r>
            <a:r>
              <a:rPr lang="en-US" sz="2400" b="1" dirty="0">
                <a:solidFill>
                  <a:schemeClr val="bg2"/>
                </a:solidFill>
                <a:latin typeface="Calibri" pitchFamily="34" charset="0"/>
              </a:rPr>
              <a:t>. </a:t>
            </a:r>
            <a:r>
              <a:rPr lang="en-US" sz="2400" dirty="0">
                <a:latin typeface="Calibri" pitchFamily="34" charset="0"/>
              </a:rPr>
              <a:t>Children are </a:t>
            </a:r>
            <a:r>
              <a:rPr lang="en-US" sz="2400" b="1" dirty="0">
                <a:solidFill>
                  <a:schemeClr val="bg2"/>
                </a:solidFill>
                <a:latin typeface="Calibri" pitchFamily="34" charset="0"/>
              </a:rPr>
              <a:t>exclusively breastfed </a:t>
            </a:r>
            <a:r>
              <a:rPr lang="en-US" sz="2400" dirty="0">
                <a:latin typeface="Calibri" pitchFamily="34" charset="0"/>
              </a:rPr>
              <a:t>for </a:t>
            </a:r>
            <a:r>
              <a:rPr lang="en-US" sz="2400" b="1" dirty="0">
                <a:solidFill>
                  <a:schemeClr val="accent4"/>
                </a:solidFill>
                <a:latin typeface="Calibri" pitchFamily="34" charset="0"/>
              </a:rPr>
              <a:t>0.5 </a:t>
            </a:r>
            <a:r>
              <a:rPr lang="en-US" sz="2400" b="1" dirty="0" smtClean="0">
                <a:solidFill>
                  <a:schemeClr val="accent4"/>
                </a:solidFill>
                <a:latin typeface="Calibri" pitchFamily="34" charset="0"/>
              </a:rPr>
              <a:t>months.</a:t>
            </a:r>
            <a:endParaRPr lang="en-US" sz="2400" dirty="0">
              <a:solidFill>
                <a:schemeClr val="accent4"/>
              </a:solidFill>
              <a:latin typeface="Calibri" pitchFamily="34" charset="0"/>
            </a:endParaRPr>
          </a:p>
          <a:p>
            <a:pPr fontAlgn="auto">
              <a:spcAft>
                <a:spcPts val="0"/>
              </a:spcAft>
              <a:buClr>
                <a:schemeClr val="tx1"/>
              </a:buClr>
              <a:defRPr/>
            </a:pPr>
            <a:r>
              <a:rPr lang="en-US" sz="2800" b="1" dirty="0" smtClean="0">
                <a:solidFill>
                  <a:schemeClr val="bg2"/>
                </a:solidFill>
                <a:latin typeface="Calibri" pitchFamily="34" charset="0"/>
              </a:rPr>
              <a:t>17%</a:t>
            </a:r>
            <a:r>
              <a:rPr lang="en-US" sz="2800" b="1" dirty="0" smtClean="0">
                <a:solidFill>
                  <a:schemeClr val="accent6"/>
                </a:solidFill>
                <a:latin typeface="Calibri" pitchFamily="34" charset="0"/>
              </a:rPr>
              <a:t> </a:t>
            </a:r>
            <a:r>
              <a:rPr lang="en-US" sz="2800" dirty="0" smtClean="0">
                <a:latin typeface="Calibri" pitchFamily="34" charset="0"/>
              </a:rPr>
              <a:t>of children under 6 months are </a:t>
            </a:r>
            <a:r>
              <a:rPr lang="en-US" sz="2800" b="1" dirty="0" smtClean="0">
                <a:solidFill>
                  <a:schemeClr val="bg2"/>
                </a:solidFill>
                <a:latin typeface="Calibri" pitchFamily="34" charset="0"/>
              </a:rPr>
              <a:t>exclusively breastfed</a:t>
            </a:r>
            <a:endParaRPr lang="en-US" sz="2800" dirty="0">
              <a:solidFill>
                <a:schemeClr val="bg2"/>
              </a:solidFill>
              <a:latin typeface="Calibri" pitchFamily="34" charset="0"/>
            </a:endParaRPr>
          </a:p>
          <a:p>
            <a:pPr fontAlgn="auto">
              <a:spcAft>
                <a:spcPts val="0"/>
              </a:spcAft>
              <a:buClr>
                <a:schemeClr val="tx1"/>
              </a:buClr>
              <a:defRPr/>
            </a:pPr>
            <a:r>
              <a:rPr lang="en-US" sz="2800" b="1" dirty="0" smtClean="0">
                <a:solidFill>
                  <a:schemeClr val="bg2"/>
                </a:solidFill>
                <a:latin typeface="Calibri" pitchFamily="34" charset="0"/>
              </a:rPr>
              <a:t>21%</a:t>
            </a:r>
            <a:r>
              <a:rPr lang="en-US" sz="2800" b="1" dirty="0" smtClean="0">
                <a:solidFill>
                  <a:schemeClr val="accent6"/>
                </a:solidFill>
                <a:latin typeface="Calibri" pitchFamily="34" charset="0"/>
              </a:rPr>
              <a:t> </a:t>
            </a:r>
            <a:r>
              <a:rPr lang="en-US" sz="2800" dirty="0" smtClean="0">
                <a:latin typeface="Calibri" pitchFamily="34" charset="0"/>
              </a:rPr>
              <a:t>of pregnant women took </a:t>
            </a:r>
            <a:r>
              <a:rPr lang="en-US" sz="2800" b="1" dirty="0" smtClean="0">
                <a:solidFill>
                  <a:schemeClr val="bg2"/>
                </a:solidFill>
                <a:latin typeface="Calibri" pitchFamily="34" charset="0"/>
              </a:rPr>
              <a:t>iron supplements </a:t>
            </a:r>
            <a:r>
              <a:rPr lang="en-US" sz="2800" dirty="0" smtClean="0">
                <a:latin typeface="Calibri" pitchFamily="34" charset="0"/>
              </a:rPr>
              <a:t>for 90+ days as recommended</a:t>
            </a:r>
          </a:p>
          <a:p>
            <a:pPr lvl="1">
              <a:buClr>
                <a:schemeClr val="tx1"/>
              </a:buClr>
              <a:defRPr/>
            </a:pPr>
            <a:r>
              <a:rPr lang="en-US" sz="2400" b="1" dirty="0" smtClean="0">
                <a:solidFill>
                  <a:schemeClr val="accent4"/>
                </a:solidFill>
                <a:latin typeface="Calibri" pitchFamily="34" charset="0"/>
              </a:rPr>
              <a:t>16% </a:t>
            </a:r>
            <a:r>
              <a:rPr lang="en-US" sz="2400" dirty="0">
                <a:latin typeface="Calibri" pitchFamily="34" charset="0"/>
              </a:rPr>
              <a:t>of pregnant </a:t>
            </a:r>
            <a:r>
              <a:rPr lang="en-US" sz="2400" dirty="0" smtClean="0">
                <a:latin typeface="Calibri" pitchFamily="34" charset="0"/>
              </a:rPr>
              <a:t>women </a:t>
            </a:r>
            <a:r>
              <a:rPr lang="en-US" sz="2400" dirty="0">
                <a:latin typeface="Calibri" pitchFamily="34" charset="0"/>
              </a:rPr>
              <a:t>in </a:t>
            </a:r>
            <a:r>
              <a:rPr lang="en-US" sz="2400" b="1" dirty="0">
                <a:solidFill>
                  <a:schemeClr val="accent4"/>
                </a:solidFill>
                <a:latin typeface="Calibri" pitchFamily="34" charset="0"/>
              </a:rPr>
              <a:t>North Central Zone</a:t>
            </a:r>
            <a:r>
              <a:rPr lang="en-US" sz="2400" dirty="0" smtClean="0">
                <a:latin typeface="Calibri" pitchFamily="34" charset="0"/>
              </a:rPr>
              <a:t> took </a:t>
            </a:r>
            <a:r>
              <a:rPr lang="en-US" sz="2400" b="1" dirty="0">
                <a:solidFill>
                  <a:schemeClr val="accent4"/>
                </a:solidFill>
                <a:latin typeface="Calibri" pitchFamily="34" charset="0"/>
              </a:rPr>
              <a:t>iron supplements</a:t>
            </a:r>
            <a:r>
              <a:rPr lang="en-US" sz="2400" b="1" dirty="0">
                <a:solidFill>
                  <a:schemeClr val="bg2"/>
                </a:solidFill>
                <a:latin typeface="Calibri" pitchFamily="34" charset="0"/>
              </a:rPr>
              <a:t> </a:t>
            </a:r>
            <a:r>
              <a:rPr lang="en-US" sz="2400" dirty="0">
                <a:latin typeface="Calibri" pitchFamily="34" charset="0"/>
              </a:rPr>
              <a:t>for 90+ days as recommended</a:t>
            </a:r>
          </a:p>
          <a:p>
            <a:pPr fontAlgn="auto">
              <a:spcAft>
                <a:spcPts val="0"/>
              </a:spcAft>
              <a:buClr>
                <a:schemeClr val="tx1"/>
              </a:buClr>
              <a:defRPr/>
            </a:pPr>
            <a:r>
              <a:rPr lang="en-US" sz="2800" b="1" dirty="0" smtClean="0">
                <a:solidFill>
                  <a:schemeClr val="bg2"/>
                </a:solidFill>
                <a:latin typeface="Calibri" pitchFamily="34" charset="0"/>
              </a:rPr>
              <a:t>37%</a:t>
            </a:r>
            <a:r>
              <a:rPr lang="en-US" sz="2800" b="1" dirty="0" smtClean="0">
                <a:solidFill>
                  <a:schemeClr val="accent1"/>
                </a:solidFill>
                <a:latin typeface="Calibri" pitchFamily="34" charset="0"/>
              </a:rPr>
              <a:t> </a:t>
            </a:r>
            <a:r>
              <a:rPr lang="en-US" sz="2800" dirty="0" smtClean="0">
                <a:latin typeface="Calibri" pitchFamily="34" charset="0"/>
              </a:rPr>
              <a:t>of children are </a:t>
            </a:r>
            <a:r>
              <a:rPr lang="en-US" sz="2800" b="1" dirty="0" smtClean="0">
                <a:solidFill>
                  <a:schemeClr val="bg2"/>
                </a:solidFill>
                <a:latin typeface="Calibri" pitchFamily="34" charset="0"/>
              </a:rPr>
              <a:t>stunted </a:t>
            </a:r>
            <a:r>
              <a:rPr lang="en-US" sz="2800" dirty="0" smtClean="0">
                <a:latin typeface="Calibri" pitchFamily="34" charset="0"/>
              </a:rPr>
              <a:t>(short for their age)</a:t>
            </a:r>
          </a:p>
          <a:p>
            <a:pPr lvl="1">
              <a:buClr>
                <a:schemeClr val="tx1"/>
              </a:buClr>
              <a:defRPr/>
            </a:pPr>
            <a:r>
              <a:rPr lang="en-US" sz="2400" b="1" dirty="0" smtClean="0">
                <a:solidFill>
                  <a:schemeClr val="accent4"/>
                </a:solidFill>
                <a:latin typeface="Calibri" pitchFamily="34" charset="0"/>
              </a:rPr>
              <a:t>29% </a:t>
            </a:r>
            <a:r>
              <a:rPr lang="en-US" sz="2400" dirty="0">
                <a:latin typeface="Calibri" pitchFamily="34" charset="0"/>
              </a:rPr>
              <a:t>of </a:t>
            </a:r>
            <a:r>
              <a:rPr lang="en-US" sz="2400" dirty="0" smtClean="0">
                <a:latin typeface="Calibri" pitchFamily="34" charset="0"/>
              </a:rPr>
              <a:t>children</a:t>
            </a:r>
            <a:r>
              <a:rPr lang="en-US" sz="2400" dirty="0">
                <a:latin typeface="Calibri" pitchFamily="34" charset="0"/>
              </a:rPr>
              <a:t> in </a:t>
            </a:r>
            <a:r>
              <a:rPr lang="en-US" sz="2400" b="1" dirty="0">
                <a:solidFill>
                  <a:schemeClr val="accent4"/>
                </a:solidFill>
                <a:latin typeface="Calibri" pitchFamily="34" charset="0"/>
              </a:rPr>
              <a:t>North Central Zone</a:t>
            </a:r>
            <a:r>
              <a:rPr lang="en-US" sz="2400" dirty="0" smtClean="0">
                <a:latin typeface="Calibri" pitchFamily="34" charset="0"/>
              </a:rPr>
              <a:t> </a:t>
            </a:r>
            <a:r>
              <a:rPr lang="en-US" sz="2400" dirty="0">
                <a:latin typeface="Calibri" pitchFamily="34" charset="0"/>
              </a:rPr>
              <a:t>are </a:t>
            </a:r>
            <a:r>
              <a:rPr lang="en-US" sz="2400" b="1" dirty="0">
                <a:solidFill>
                  <a:schemeClr val="accent4"/>
                </a:solidFill>
                <a:latin typeface="Calibri" pitchFamily="34" charset="0"/>
              </a:rPr>
              <a:t>stunted</a:t>
            </a:r>
            <a:r>
              <a:rPr lang="en-US" sz="2400" b="1" dirty="0">
                <a:solidFill>
                  <a:schemeClr val="bg2"/>
                </a:solidFill>
                <a:latin typeface="Calibri" pitchFamily="34" charset="0"/>
              </a:rPr>
              <a:t> </a:t>
            </a:r>
            <a:r>
              <a:rPr lang="en-US" sz="2400" dirty="0">
                <a:latin typeface="Calibri" pitchFamily="34" charset="0"/>
              </a:rPr>
              <a:t>(short for their age)</a:t>
            </a:r>
          </a:p>
          <a:p>
            <a:pPr fontAlgn="auto">
              <a:spcAft>
                <a:spcPts val="0"/>
              </a:spcAft>
              <a:buClr>
                <a:schemeClr val="tx1"/>
              </a:buClr>
              <a:defRPr/>
            </a:pPr>
            <a:r>
              <a:rPr lang="en-US" sz="2800" b="1" dirty="0" smtClean="0">
                <a:solidFill>
                  <a:schemeClr val="bg2"/>
                </a:solidFill>
              </a:rPr>
              <a:t>25%</a:t>
            </a:r>
            <a:r>
              <a:rPr lang="en-US" sz="2800" dirty="0" smtClean="0"/>
              <a:t> of women in Nigeria </a:t>
            </a:r>
            <a:r>
              <a:rPr lang="en-US" sz="2800" smtClean="0"/>
              <a:t>and </a:t>
            </a:r>
            <a:r>
              <a:rPr lang="en-US" sz="2800" b="1">
                <a:solidFill>
                  <a:schemeClr val="accent4"/>
                </a:solidFill>
                <a:latin typeface="Calibri" pitchFamily="34" charset="0"/>
              </a:rPr>
              <a:t>North Central Zone</a:t>
            </a:r>
            <a:r>
              <a:rPr lang="en-US" sz="2800">
                <a:latin typeface="Calibri" pitchFamily="34" charset="0"/>
              </a:rPr>
              <a:t> </a:t>
            </a:r>
            <a:r>
              <a:rPr lang="en-US" sz="2800" smtClean="0"/>
              <a:t>are </a:t>
            </a:r>
            <a:r>
              <a:rPr lang="en-US" sz="2800" b="1" dirty="0" smtClean="0">
                <a:solidFill>
                  <a:schemeClr val="bg2"/>
                </a:solidFill>
              </a:rPr>
              <a:t>overweight</a:t>
            </a:r>
            <a:r>
              <a:rPr lang="en-US" sz="2800" b="1" dirty="0" smtClean="0">
                <a:solidFill>
                  <a:schemeClr val="accent1"/>
                </a:solidFill>
              </a:rPr>
              <a:t> </a:t>
            </a:r>
            <a:r>
              <a:rPr lang="en-US" sz="2800" b="1" dirty="0" smtClean="0">
                <a:solidFill>
                  <a:schemeClr val="bg2"/>
                </a:solidFill>
              </a:rPr>
              <a:t>or</a:t>
            </a:r>
            <a:r>
              <a:rPr lang="en-US" sz="2800" b="1" dirty="0" smtClean="0">
                <a:solidFill>
                  <a:schemeClr val="accent1"/>
                </a:solidFill>
              </a:rPr>
              <a:t> </a:t>
            </a:r>
            <a:r>
              <a:rPr lang="en-US" sz="2800" b="1" dirty="0" smtClean="0">
                <a:solidFill>
                  <a:schemeClr val="bg2"/>
                </a:solidFill>
              </a:rPr>
              <a:t>obese</a:t>
            </a:r>
            <a:r>
              <a:rPr lang="en-US" sz="2800" b="1" dirty="0" smtClean="0">
                <a:solidFill>
                  <a:schemeClr val="accent1"/>
                </a:solidFill>
              </a:rPr>
              <a:t> </a:t>
            </a:r>
            <a:r>
              <a:rPr lang="en-US" sz="2800" dirty="0" smtClean="0"/>
              <a:t>(BMI ≥ 25.0)</a:t>
            </a:r>
            <a:endParaRPr lang="en-US" sz="2800" dirty="0" smtClean="0">
              <a:latin typeface="Calibri" pitchFamily="34" charset="0"/>
            </a:endParaRPr>
          </a:p>
          <a:p>
            <a:pPr fontAlgn="auto">
              <a:spcAft>
                <a:spcPts val="0"/>
              </a:spcAft>
              <a:buClr>
                <a:schemeClr val="tx1"/>
              </a:buClr>
              <a:defRPr/>
            </a:pPr>
            <a:endParaRPr lang="en-US" sz="2800" dirty="0" smtClean="0">
              <a:latin typeface="Calibri" pitchFamily="34" charset="0"/>
            </a:endParaRPr>
          </a:p>
          <a:p>
            <a:pPr marL="0" indent="0" fontAlgn="auto">
              <a:spcAft>
                <a:spcPts val="0"/>
              </a:spcAft>
              <a:buNone/>
              <a:defRPr/>
            </a:pPr>
            <a:endParaRPr lang="en-US" sz="2800" b="1" dirty="0" smtClean="0">
              <a:latin typeface="Calibri" pitchFamily="34" charset="0"/>
            </a:endParaRPr>
          </a:p>
        </p:txBody>
      </p:sp>
    </p:spTree>
    <p:extLst>
      <p:ext uri="{BB962C8B-B14F-4D97-AF65-F5344CB8AC3E}">
        <p14:creationId xmlns:p14="http://schemas.microsoft.com/office/powerpoint/2010/main" val="383256793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4"/>
          <p:cNvSpPr>
            <a:spLocks noGrp="1"/>
          </p:cNvSpPr>
          <p:nvPr>
            <p:ph type="title"/>
          </p:nvPr>
        </p:nvSpPr>
        <p:spPr/>
        <p:txBody>
          <a:bodyPr/>
          <a:lstStyle/>
          <a:p>
            <a:r>
              <a:rPr lang="en-US" sz="4000" dirty="0" smtClean="0">
                <a:latin typeface="Calibri" pitchFamily="34" charset="0"/>
              </a:rPr>
              <a:t>Early Breastfeeding</a:t>
            </a:r>
          </a:p>
        </p:txBody>
      </p:sp>
      <p:sp>
        <p:nvSpPr>
          <p:cNvPr id="6" name="Content Placeholder 5"/>
          <p:cNvSpPr>
            <a:spLocks noGrp="1"/>
          </p:cNvSpPr>
          <p:nvPr>
            <p:ph idx="1"/>
          </p:nvPr>
        </p:nvSpPr>
        <p:spPr/>
        <p:txBody>
          <a:bodyPr rtlCol="0">
            <a:normAutofit fontScale="92500" lnSpcReduction="20000"/>
          </a:bodyPr>
          <a:lstStyle/>
          <a:p>
            <a:pPr marL="461963" indent="-461963" fontAlgn="auto">
              <a:spcBef>
                <a:spcPct val="100000"/>
              </a:spcBef>
              <a:spcAft>
                <a:spcPts val="0"/>
              </a:spcAft>
              <a:buClr>
                <a:schemeClr val="tx1"/>
              </a:buClr>
              <a:buFont typeface="Arial" pitchFamily="34" charset="0"/>
              <a:buChar char="•"/>
              <a:tabLst>
                <a:tab pos="457200" algn="l"/>
              </a:tabLst>
              <a:defRPr/>
            </a:pPr>
            <a:r>
              <a:rPr lang="en-US" dirty="0" smtClean="0">
                <a:latin typeface="Calibri" pitchFamily="34" charset="0"/>
              </a:rPr>
              <a:t>Provides a newborn with </a:t>
            </a:r>
            <a:r>
              <a:rPr lang="en-US" b="1" dirty="0" smtClean="0">
                <a:solidFill>
                  <a:schemeClr val="bg2"/>
                </a:solidFill>
                <a:latin typeface="Calibri" pitchFamily="34" charset="0"/>
              </a:rPr>
              <a:t>colostrum</a:t>
            </a:r>
            <a:r>
              <a:rPr lang="en-US" dirty="0" smtClean="0">
                <a:latin typeface="Calibri" pitchFamily="34" charset="0"/>
              </a:rPr>
              <a:t>, a key supplement for the infant’s immune system. </a:t>
            </a:r>
          </a:p>
          <a:p>
            <a:pPr marL="461963" indent="-461963" fontAlgn="auto">
              <a:spcBef>
                <a:spcPct val="100000"/>
              </a:spcBef>
              <a:spcAft>
                <a:spcPts val="0"/>
              </a:spcAft>
              <a:buClr>
                <a:schemeClr val="tx1"/>
              </a:buClr>
              <a:buFont typeface="Arial" pitchFamily="34" charset="0"/>
              <a:buChar char="•"/>
              <a:tabLst>
                <a:tab pos="457200" algn="l"/>
              </a:tabLst>
              <a:defRPr/>
            </a:pPr>
            <a:r>
              <a:rPr lang="en-US" b="1" dirty="0" smtClean="0">
                <a:solidFill>
                  <a:schemeClr val="bg2"/>
                </a:solidFill>
                <a:latin typeface="Calibri" pitchFamily="34" charset="0"/>
              </a:rPr>
              <a:t>33%</a:t>
            </a:r>
            <a:r>
              <a:rPr lang="en-US" b="1" dirty="0" smtClean="0">
                <a:solidFill>
                  <a:schemeClr val="accent6"/>
                </a:solidFill>
                <a:latin typeface="Calibri" pitchFamily="34" charset="0"/>
              </a:rPr>
              <a:t> </a:t>
            </a:r>
            <a:r>
              <a:rPr lang="en-US" dirty="0" smtClean="0">
                <a:latin typeface="Calibri" pitchFamily="34" charset="0"/>
              </a:rPr>
              <a:t>of newborns are breastfed within the </a:t>
            </a:r>
            <a:r>
              <a:rPr lang="en-US" b="1" dirty="0" smtClean="0">
                <a:solidFill>
                  <a:schemeClr val="bg2"/>
                </a:solidFill>
                <a:latin typeface="Calibri" pitchFamily="34" charset="0"/>
              </a:rPr>
              <a:t>first hour</a:t>
            </a:r>
            <a:r>
              <a:rPr lang="en-US" b="1" dirty="0" smtClean="0">
                <a:solidFill>
                  <a:schemeClr val="accent6"/>
                </a:solidFill>
                <a:latin typeface="Calibri" pitchFamily="34" charset="0"/>
              </a:rPr>
              <a:t> </a:t>
            </a:r>
            <a:r>
              <a:rPr lang="en-US" dirty="0" smtClean="0">
                <a:latin typeface="Calibri" pitchFamily="34" charset="0"/>
              </a:rPr>
              <a:t>of life, and </a:t>
            </a:r>
            <a:r>
              <a:rPr lang="en-US" b="1" dirty="0" smtClean="0">
                <a:solidFill>
                  <a:schemeClr val="bg2"/>
                </a:solidFill>
                <a:latin typeface="Calibri" pitchFamily="34" charset="0"/>
              </a:rPr>
              <a:t>74%</a:t>
            </a:r>
            <a:r>
              <a:rPr lang="en-US" b="1" dirty="0" smtClean="0">
                <a:latin typeface="Calibri" pitchFamily="34" charset="0"/>
              </a:rPr>
              <a:t> </a:t>
            </a:r>
            <a:r>
              <a:rPr lang="en-US" dirty="0" smtClean="0">
                <a:latin typeface="Calibri" pitchFamily="34" charset="0"/>
              </a:rPr>
              <a:t>within the </a:t>
            </a:r>
            <a:r>
              <a:rPr lang="en-US" b="1" dirty="0" smtClean="0">
                <a:solidFill>
                  <a:schemeClr val="bg2"/>
                </a:solidFill>
                <a:latin typeface="Calibri" pitchFamily="34" charset="0"/>
              </a:rPr>
              <a:t>first day</a:t>
            </a:r>
            <a:r>
              <a:rPr lang="en-US" dirty="0" smtClean="0">
                <a:latin typeface="Calibri" pitchFamily="34" charset="0"/>
              </a:rPr>
              <a:t>.</a:t>
            </a:r>
          </a:p>
          <a:p>
            <a:pPr marL="461963" indent="-461963" fontAlgn="auto">
              <a:spcBef>
                <a:spcPct val="100000"/>
              </a:spcBef>
              <a:spcAft>
                <a:spcPts val="0"/>
              </a:spcAft>
              <a:buClr>
                <a:schemeClr val="tx1"/>
              </a:buClr>
              <a:buFont typeface="Arial" pitchFamily="34" charset="0"/>
              <a:buChar char="•"/>
              <a:tabLst>
                <a:tab pos="457200" algn="l"/>
              </a:tabLst>
              <a:defRPr/>
            </a:pPr>
            <a:r>
              <a:rPr lang="en-US" b="1" dirty="0" smtClean="0">
                <a:solidFill>
                  <a:schemeClr val="bg2"/>
                </a:solidFill>
                <a:latin typeface="Calibri" pitchFamily="34" charset="0"/>
              </a:rPr>
              <a:t>59%</a:t>
            </a:r>
            <a:r>
              <a:rPr lang="en-US" dirty="0" smtClean="0">
                <a:latin typeface="Calibri" pitchFamily="34" charset="0"/>
              </a:rPr>
              <a:t> of newborns given food or liquid other than </a:t>
            </a:r>
            <a:r>
              <a:rPr lang="en-US" dirty="0" err="1" smtClean="0">
                <a:latin typeface="Calibri" pitchFamily="34" charset="0"/>
              </a:rPr>
              <a:t>breastmilk</a:t>
            </a:r>
            <a:r>
              <a:rPr lang="en-US" dirty="0" smtClean="0">
                <a:latin typeface="Calibri" pitchFamily="34" charset="0"/>
              </a:rPr>
              <a:t> (</a:t>
            </a:r>
            <a:r>
              <a:rPr lang="en-US" b="1" dirty="0" err="1" smtClean="0">
                <a:solidFill>
                  <a:schemeClr val="bg2"/>
                </a:solidFill>
                <a:latin typeface="Calibri" pitchFamily="34" charset="0"/>
              </a:rPr>
              <a:t>prelacteal</a:t>
            </a:r>
            <a:r>
              <a:rPr lang="en-US" b="1" dirty="0" smtClean="0">
                <a:solidFill>
                  <a:schemeClr val="bg2"/>
                </a:solidFill>
                <a:latin typeface="Calibri" pitchFamily="34" charset="0"/>
              </a:rPr>
              <a:t> feed</a:t>
            </a:r>
            <a:r>
              <a:rPr lang="en-US" dirty="0" smtClean="0">
                <a:latin typeface="Calibri" pitchFamily="34" charset="0"/>
              </a:rPr>
              <a:t>),</a:t>
            </a:r>
            <a:r>
              <a:rPr lang="en-US" b="1" dirty="0" smtClean="0">
                <a:latin typeface="Calibri" pitchFamily="34" charset="0"/>
              </a:rPr>
              <a:t> </a:t>
            </a:r>
            <a:r>
              <a:rPr lang="en-US" dirty="0" smtClean="0">
                <a:latin typeface="Calibri" pitchFamily="34" charset="0"/>
              </a:rPr>
              <a:t>although this is not recommended.</a:t>
            </a:r>
          </a:p>
          <a:p>
            <a:pPr marL="461963" indent="-461963" fontAlgn="auto">
              <a:spcBef>
                <a:spcPct val="100000"/>
              </a:spcBef>
              <a:spcAft>
                <a:spcPts val="0"/>
              </a:spcAft>
              <a:buClr>
                <a:schemeClr val="tx1"/>
              </a:buClr>
              <a:buFont typeface="Arial" pitchFamily="34" charset="0"/>
              <a:buChar char="•"/>
              <a:tabLst>
                <a:tab pos="457200" algn="l"/>
              </a:tabLst>
              <a:defRPr/>
            </a:pPr>
            <a:r>
              <a:rPr lang="en-US" b="1" dirty="0" smtClean="0">
                <a:solidFill>
                  <a:schemeClr val="bg2"/>
                </a:solidFill>
              </a:rPr>
              <a:t>98%</a:t>
            </a:r>
            <a:r>
              <a:rPr lang="en-US" b="1" dirty="0" smtClean="0"/>
              <a:t> </a:t>
            </a:r>
            <a:r>
              <a:rPr lang="en-US" dirty="0"/>
              <a:t>of infants are </a:t>
            </a:r>
            <a:r>
              <a:rPr lang="en-US" b="1" dirty="0">
                <a:solidFill>
                  <a:schemeClr val="bg2"/>
                </a:solidFill>
              </a:rPr>
              <a:t>ever breastfed</a:t>
            </a:r>
            <a:r>
              <a:rPr lang="en-US" dirty="0" smtClean="0"/>
              <a:t>.</a:t>
            </a:r>
            <a:endParaRPr lang="en-US" dirty="0" smtClean="0">
              <a:latin typeface="Calibri" pitchFamily="34" charset="0"/>
            </a:endParaRPr>
          </a:p>
          <a:p>
            <a:pPr marL="461963" indent="-461963" fontAlgn="auto">
              <a:spcBef>
                <a:spcPct val="100000"/>
              </a:spcBef>
              <a:spcAft>
                <a:spcPts val="0"/>
              </a:spcAft>
              <a:buFont typeface="Arial" pitchFamily="34" charset="0"/>
              <a:buNone/>
              <a:tabLst>
                <a:tab pos="457200" algn="l"/>
              </a:tabLst>
              <a:defRPr/>
            </a:pPr>
            <a:endParaRPr lang="en-US" dirty="0" smtClean="0">
              <a:latin typeface="Calibri" pitchFamily="34" charset="0"/>
            </a:endParaRPr>
          </a:p>
          <a:p>
            <a:pPr fontAlgn="auto">
              <a:spcAft>
                <a:spcPts val="0"/>
              </a:spcAft>
              <a:buFont typeface="Arial" pitchFamily="34" charset="0"/>
              <a:buChar char="•"/>
              <a:defRPr/>
            </a:pPr>
            <a:endParaRPr lang="en-US" dirty="0">
              <a:latin typeface="Calibri" pitchFamily="34" charset="0"/>
            </a:endParaRPr>
          </a:p>
        </p:txBody>
      </p:sp>
    </p:spTree>
    <p:extLst>
      <p:ext uri="{BB962C8B-B14F-4D97-AF65-F5344CB8AC3E}">
        <p14:creationId xmlns:p14="http://schemas.microsoft.com/office/powerpoint/2010/main" val="154771291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57200" y="0"/>
            <a:ext cx="8229600" cy="1143000"/>
          </a:xfrm>
        </p:spPr>
        <p:txBody>
          <a:bodyPr>
            <a:normAutofit/>
          </a:bodyPr>
          <a:lstStyle/>
          <a:p>
            <a:r>
              <a:rPr lang="en-US" sz="4000" dirty="0" smtClean="0">
                <a:latin typeface="Calibri" pitchFamily="34" charset="0"/>
              </a:rPr>
              <a:t>Duration of Breastfeeding</a:t>
            </a:r>
          </a:p>
        </p:txBody>
      </p:sp>
      <p:graphicFrame>
        <p:nvGraphicFramePr>
          <p:cNvPr id="5" name="Content Placeholder 3"/>
          <p:cNvGraphicFramePr>
            <a:graphicFrameLocks noGrp="1"/>
          </p:cNvGraphicFramePr>
          <p:nvPr>
            <p:ph idx="1"/>
            <p:extLst>
              <p:ext uri="{D42A27DB-BD31-4B8C-83A1-F6EECF244321}">
                <p14:modId xmlns:p14="http://schemas.microsoft.com/office/powerpoint/2010/main" val="720946506"/>
              </p:ext>
            </p:extLst>
          </p:nvPr>
        </p:nvGraphicFramePr>
        <p:xfrm>
          <a:off x="355600" y="1879600"/>
          <a:ext cx="8432800" cy="4424363"/>
        </p:xfrm>
        <a:graphic>
          <a:graphicData uri="http://schemas.openxmlformats.org/drawingml/2006/chart">
            <c:chart xmlns:c="http://schemas.openxmlformats.org/drawingml/2006/chart" xmlns:r="http://schemas.openxmlformats.org/officeDocument/2006/relationships" r:id="rId3"/>
          </a:graphicData>
        </a:graphic>
      </p:graphicFrame>
      <p:sp>
        <p:nvSpPr>
          <p:cNvPr id="18436" name="TextBox 4"/>
          <p:cNvSpPr txBox="1">
            <a:spLocks noChangeArrowheads="1"/>
          </p:cNvSpPr>
          <p:nvPr/>
        </p:nvSpPr>
        <p:spPr bwMode="auto">
          <a:xfrm>
            <a:off x="0" y="1295400"/>
            <a:ext cx="9144000" cy="369888"/>
          </a:xfrm>
          <a:prstGeom prst="rect">
            <a:avLst/>
          </a:prstGeom>
          <a:noFill/>
          <a:ln w="9525">
            <a:noFill/>
            <a:miter lim="800000"/>
            <a:headEnd/>
            <a:tailEnd/>
          </a:ln>
        </p:spPr>
        <p:txBody>
          <a:bodyPr>
            <a:spAutoFit/>
          </a:bodyPr>
          <a:lstStyle/>
          <a:p>
            <a:r>
              <a:rPr lang="en-US" i="1" dirty="0">
                <a:latin typeface="Calibri" pitchFamily="34" charset="0"/>
              </a:rPr>
              <a:t>Median duration of breastfeeding in months among children born in the last 3 years</a:t>
            </a:r>
          </a:p>
        </p:txBody>
      </p:sp>
    </p:spTree>
    <p:extLst>
      <p:ext uri="{BB962C8B-B14F-4D97-AF65-F5344CB8AC3E}">
        <p14:creationId xmlns:p14="http://schemas.microsoft.com/office/powerpoint/2010/main" val="175628386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normAutofit/>
          </a:bodyPr>
          <a:lstStyle/>
          <a:p>
            <a:r>
              <a:rPr lang="en-US" sz="4000" dirty="0" smtClean="0">
                <a:latin typeface="Calibri" pitchFamily="34" charset="0"/>
              </a:rPr>
              <a:t>Exclusive Breastfeeding</a:t>
            </a:r>
          </a:p>
        </p:txBody>
      </p:sp>
      <p:sp>
        <p:nvSpPr>
          <p:cNvPr id="3" name="Content Placeholder 2"/>
          <p:cNvSpPr>
            <a:spLocks noGrp="1"/>
          </p:cNvSpPr>
          <p:nvPr>
            <p:ph idx="1"/>
          </p:nvPr>
        </p:nvSpPr>
        <p:spPr/>
        <p:txBody>
          <a:bodyPr rtlCol="0">
            <a:normAutofit/>
          </a:bodyPr>
          <a:lstStyle/>
          <a:p>
            <a:pPr marL="461963" indent="-461963" fontAlgn="auto">
              <a:lnSpc>
                <a:spcPct val="90000"/>
              </a:lnSpc>
              <a:spcBef>
                <a:spcPct val="100000"/>
              </a:spcBef>
              <a:spcAft>
                <a:spcPts val="0"/>
              </a:spcAft>
              <a:buFont typeface="Arial" pitchFamily="34" charset="0"/>
              <a:buChar char="•"/>
              <a:defRPr/>
            </a:pPr>
            <a:r>
              <a:rPr lang="en-US" sz="2800" dirty="0">
                <a:latin typeface="Calibri" pitchFamily="34" charset="0"/>
              </a:rPr>
              <a:t>Children who receive </a:t>
            </a:r>
            <a:r>
              <a:rPr lang="en-US" sz="2800" b="1" dirty="0">
                <a:solidFill>
                  <a:schemeClr val="bg2"/>
                </a:solidFill>
                <a:latin typeface="Calibri" pitchFamily="34" charset="0"/>
              </a:rPr>
              <a:t>only</a:t>
            </a:r>
            <a:r>
              <a:rPr lang="en-US" sz="2800" dirty="0">
                <a:solidFill>
                  <a:schemeClr val="accent1"/>
                </a:solidFill>
                <a:latin typeface="Calibri" pitchFamily="34" charset="0"/>
              </a:rPr>
              <a:t> </a:t>
            </a:r>
            <a:r>
              <a:rPr lang="en-US" sz="2800" dirty="0">
                <a:latin typeface="Calibri" pitchFamily="34" charset="0"/>
              </a:rPr>
              <a:t>breast milk </a:t>
            </a:r>
            <a:r>
              <a:rPr lang="en-US" sz="2800" dirty="0" smtClean="0">
                <a:latin typeface="Calibri" pitchFamily="34" charset="0"/>
              </a:rPr>
              <a:t>and no other foods or liquids, even water, are </a:t>
            </a:r>
            <a:r>
              <a:rPr lang="en-US" sz="2800" dirty="0">
                <a:latin typeface="Calibri" pitchFamily="34" charset="0"/>
              </a:rPr>
              <a:t>considered </a:t>
            </a:r>
            <a:r>
              <a:rPr lang="en-US" sz="2800" b="1" dirty="0">
                <a:solidFill>
                  <a:schemeClr val="bg2"/>
                </a:solidFill>
                <a:latin typeface="Calibri" pitchFamily="34" charset="0"/>
              </a:rPr>
              <a:t>exclusively breastfed</a:t>
            </a:r>
            <a:r>
              <a:rPr lang="en-US" sz="2800" dirty="0">
                <a:latin typeface="Calibri" pitchFamily="34" charset="0"/>
              </a:rPr>
              <a:t>.</a:t>
            </a:r>
          </a:p>
          <a:p>
            <a:pPr marL="461963" indent="-461963" fontAlgn="auto">
              <a:lnSpc>
                <a:spcPct val="90000"/>
              </a:lnSpc>
              <a:spcBef>
                <a:spcPct val="100000"/>
              </a:spcBef>
              <a:spcAft>
                <a:spcPts val="0"/>
              </a:spcAft>
              <a:buFont typeface="Arial" pitchFamily="34" charset="0"/>
              <a:buChar char="•"/>
              <a:defRPr/>
            </a:pPr>
            <a:r>
              <a:rPr lang="en-US" sz="2800" dirty="0">
                <a:latin typeface="Calibri" pitchFamily="34" charset="0"/>
              </a:rPr>
              <a:t>Exclusive breastfeeding is recommended for the first </a:t>
            </a:r>
            <a:r>
              <a:rPr lang="en-US" sz="2800" b="1" dirty="0">
                <a:solidFill>
                  <a:schemeClr val="bg2"/>
                </a:solidFill>
                <a:latin typeface="Calibri" pitchFamily="34" charset="0"/>
              </a:rPr>
              <a:t>6 months of life</a:t>
            </a:r>
            <a:r>
              <a:rPr lang="en-US" sz="2800" dirty="0">
                <a:latin typeface="Calibri" pitchFamily="34" charset="0"/>
              </a:rPr>
              <a:t>, since breast milk contains all the nutrients that a baby needs.</a:t>
            </a:r>
          </a:p>
          <a:p>
            <a:pPr marL="461963" indent="-461963" fontAlgn="auto">
              <a:lnSpc>
                <a:spcPct val="90000"/>
              </a:lnSpc>
              <a:spcBef>
                <a:spcPct val="100000"/>
              </a:spcBef>
              <a:spcAft>
                <a:spcPts val="0"/>
              </a:spcAft>
              <a:buFont typeface="Arial" pitchFamily="34" charset="0"/>
              <a:buChar char="•"/>
              <a:defRPr/>
            </a:pPr>
            <a:r>
              <a:rPr lang="en-US" sz="2800" b="1" dirty="0">
                <a:solidFill>
                  <a:schemeClr val="bg2"/>
                </a:solidFill>
                <a:latin typeface="Calibri" pitchFamily="34" charset="0"/>
              </a:rPr>
              <a:t>Antibodies </a:t>
            </a:r>
            <a:r>
              <a:rPr lang="en-US" sz="2800" dirty="0">
                <a:latin typeface="Calibri" pitchFamily="34" charset="0"/>
              </a:rPr>
              <a:t>in breast milk provide</a:t>
            </a:r>
            <a:r>
              <a:rPr lang="en-US" sz="2800" dirty="0">
                <a:solidFill>
                  <a:schemeClr val="accent1"/>
                </a:solidFill>
                <a:latin typeface="Calibri" pitchFamily="34" charset="0"/>
              </a:rPr>
              <a:t> </a:t>
            </a:r>
            <a:r>
              <a:rPr lang="en-US" sz="2800" b="1" dirty="0">
                <a:solidFill>
                  <a:schemeClr val="bg2"/>
                </a:solidFill>
                <a:latin typeface="Calibri" pitchFamily="34" charset="0"/>
              </a:rPr>
              <a:t>immunity</a:t>
            </a:r>
            <a:r>
              <a:rPr lang="en-US" sz="2800" dirty="0">
                <a:solidFill>
                  <a:schemeClr val="accent1"/>
                </a:solidFill>
                <a:latin typeface="Calibri" pitchFamily="34" charset="0"/>
              </a:rPr>
              <a:t> </a:t>
            </a:r>
            <a:r>
              <a:rPr lang="en-US" sz="2800" dirty="0">
                <a:latin typeface="Calibri" pitchFamily="34" charset="0"/>
              </a:rPr>
              <a:t>to disease.</a:t>
            </a:r>
          </a:p>
          <a:p>
            <a:pPr fontAlgn="auto">
              <a:spcAft>
                <a:spcPts val="0"/>
              </a:spcAft>
              <a:buFont typeface="Arial" pitchFamily="34" charset="0"/>
              <a:buChar char="•"/>
              <a:defRPr/>
            </a:pPr>
            <a:endParaRPr lang="en-US" sz="2800" dirty="0">
              <a:latin typeface="Calibri" pitchFamily="34" charset="0"/>
            </a:endParaRPr>
          </a:p>
        </p:txBody>
      </p:sp>
    </p:spTree>
    <p:extLst>
      <p:ext uri="{BB962C8B-B14F-4D97-AF65-F5344CB8AC3E}">
        <p14:creationId xmlns:p14="http://schemas.microsoft.com/office/powerpoint/2010/main" val="341390214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457200" y="0"/>
            <a:ext cx="8229600" cy="1143000"/>
          </a:xfrm>
        </p:spPr>
        <p:txBody>
          <a:bodyPr>
            <a:normAutofit/>
          </a:bodyPr>
          <a:lstStyle/>
          <a:p>
            <a:r>
              <a:rPr lang="en-US" sz="4000" dirty="0" smtClean="0">
                <a:latin typeface="Calibri" pitchFamily="34" charset="0"/>
              </a:rPr>
              <a:t>Exclusive Breastfeeding by Age</a:t>
            </a:r>
          </a:p>
        </p:txBody>
      </p:sp>
      <p:graphicFrame>
        <p:nvGraphicFramePr>
          <p:cNvPr id="6" name="Content Placeholder 3"/>
          <p:cNvGraphicFramePr>
            <a:graphicFrameLocks noGrp="1"/>
          </p:cNvGraphicFramePr>
          <p:nvPr>
            <p:ph idx="1"/>
            <p:extLst>
              <p:ext uri="{D42A27DB-BD31-4B8C-83A1-F6EECF244321}">
                <p14:modId xmlns:p14="http://schemas.microsoft.com/office/powerpoint/2010/main" val="3338666441"/>
              </p:ext>
            </p:extLst>
          </p:nvPr>
        </p:nvGraphicFramePr>
        <p:xfrm>
          <a:off x="622300" y="1758950"/>
          <a:ext cx="8356600" cy="4394200"/>
        </p:xfrm>
        <a:graphic>
          <a:graphicData uri="http://schemas.openxmlformats.org/drawingml/2006/chart">
            <c:chart xmlns:c="http://schemas.openxmlformats.org/drawingml/2006/chart" xmlns:r="http://schemas.openxmlformats.org/officeDocument/2006/relationships" r:id="rId3"/>
          </a:graphicData>
        </a:graphic>
      </p:graphicFrame>
      <p:sp>
        <p:nvSpPr>
          <p:cNvPr id="21508" name="TextBox 4"/>
          <p:cNvSpPr txBox="1">
            <a:spLocks noChangeArrowheads="1"/>
          </p:cNvSpPr>
          <p:nvPr/>
        </p:nvSpPr>
        <p:spPr bwMode="auto">
          <a:xfrm>
            <a:off x="3657600" y="6381750"/>
            <a:ext cx="1828800" cy="400050"/>
          </a:xfrm>
          <a:prstGeom prst="rect">
            <a:avLst/>
          </a:prstGeom>
          <a:noFill/>
          <a:ln w="9525">
            <a:noFill/>
            <a:miter lim="800000"/>
            <a:headEnd/>
            <a:tailEnd/>
          </a:ln>
        </p:spPr>
        <p:txBody>
          <a:bodyPr>
            <a:spAutoFit/>
          </a:bodyPr>
          <a:lstStyle/>
          <a:p>
            <a:pPr algn="ctr"/>
            <a:r>
              <a:rPr lang="en-US" sz="2000" b="1" dirty="0">
                <a:latin typeface="Calibri" pitchFamily="34" charset="0"/>
              </a:rPr>
              <a:t>Age in months</a:t>
            </a:r>
          </a:p>
        </p:txBody>
      </p:sp>
      <p:sp>
        <p:nvSpPr>
          <p:cNvPr id="21509" name="TextBox 5"/>
          <p:cNvSpPr txBox="1">
            <a:spLocks noChangeArrowheads="1"/>
          </p:cNvSpPr>
          <p:nvPr/>
        </p:nvSpPr>
        <p:spPr bwMode="auto">
          <a:xfrm>
            <a:off x="8906" y="1168545"/>
            <a:ext cx="5334000" cy="369332"/>
          </a:xfrm>
          <a:prstGeom prst="rect">
            <a:avLst/>
          </a:prstGeom>
          <a:noFill/>
          <a:ln w="9525">
            <a:noFill/>
            <a:miter lim="800000"/>
            <a:headEnd/>
            <a:tailEnd/>
          </a:ln>
        </p:spPr>
        <p:txBody>
          <a:bodyPr wrap="square">
            <a:spAutoFit/>
          </a:bodyPr>
          <a:lstStyle/>
          <a:p>
            <a:r>
              <a:rPr lang="en-US" i="1" dirty="0">
                <a:latin typeface="Calibri" pitchFamily="34" charset="0"/>
              </a:rPr>
              <a:t>Percent of children exclusively breastfed</a:t>
            </a:r>
          </a:p>
        </p:txBody>
      </p:sp>
    </p:spTree>
    <p:extLst>
      <p:ext uri="{BB962C8B-B14F-4D97-AF65-F5344CB8AC3E}">
        <p14:creationId xmlns:p14="http://schemas.microsoft.com/office/powerpoint/2010/main" val="119141595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228600" y="0"/>
            <a:ext cx="8686800" cy="1143000"/>
          </a:xfrm>
        </p:spPr>
        <p:txBody>
          <a:bodyPr>
            <a:normAutofit/>
          </a:bodyPr>
          <a:lstStyle/>
          <a:p>
            <a:r>
              <a:rPr lang="en-US" sz="4000" dirty="0" smtClean="0">
                <a:latin typeface="Calibri" pitchFamily="34" charset="0"/>
              </a:rPr>
              <a:t>Breastfeeding Status Under 6 Months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39392452"/>
              </p:ext>
            </p:extLst>
          </p:nvPr>
        </p:nvGraphicFramePr>
        <p:xfrm>
          <a:off x="0" y="914400"/>
          <a:ext cx="9067800" cy="59436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76586429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normAutofit/>
          </a:bodyPr>
          <a:lstStyle/>
          <a:p>
            <a:r>
              <a:rPr lang="en-US" sz="4000" dirty="0" smtClean="0">
                <a:latin typeface="Calibri" pitchFamily="34" charset="0"/>
              </a:rPr>
              <a:t>IYCF Practices</a:t>
            </a:r>
          </a:p>
        </p:txBody>
      </p:sp>
      <p:sp>
        <p:nvSpPr>
          <p:cNvPr id="23555" name="Content Placeholder 2"/>
          <p:cNvSpPr>
            <a:spLocks noGrp="1"/>
          </p:cNvSpPr>
          <p:nvPr>
            <p:ph idx="1"/>
          </p:nvPr>
        </p:nvSpPr>
        <p:spPr>
          <a:xfrm>
            <a:off x="457200" y="1600200"/>
            <a:ext cx="8001000" cy="4525963"/>
          </a:xfrm>
        </p:spPr>
        <p:txBody>
          <a:bodyPr/>
          <a:lstStyle/>
          <a:p>
            <a:r>
              <a:rPr lang="en-US" sz="2800" b="1" dirty="0" smtClean="0">
                <a:latin typeface="Calibri" pitchFamily="34" charset="0"/>
              </a:rPr>
              <a:t>The Infant and Young Child Feeding Practices (IYCF) recommended by WHO:</a:t>
            </a:r>
            <a:r>
              <a:rPr lang="en-US" sz="2800" dirty="0" smtClean="0">
                <a:latin typeface="Calibri" pitchFamily="34" charset="0"/>
              </a:rPr>
              <a:t>  </a:t>
            </a:r>
          </a:p>
          <a:p>
            <a:pPr lvl="1"/>
            <a:r>
              <a:rPr lang="en-US" sz="2400" dirty="0" smtClean="0">
                <a:solidFill>
                  <a:schemeClr val="tx1"/>
                </a:solidFill>
                <a:latin typeface="Calibri" pitchFamily="34" charset="0"/>
              </a:rPr>
              <a:t>Breastfed children over 6 months should also receive 4 or more food groups, at least twice a day, for infants 6-8 months and at least 3 times a day for breastfed children 9-23 months.</a:t>
            </a:r>
          </a:p>
          <a:p>
            <a:pPr lvl="1"/>
            <a:r>
              <a:rPr lang="en-US" sz="2400" dirty="0" smtClean="0">
                <a:solidFill>
                  <a:schemeClr val="tx1"/>
                </a:solidFill>
                <a:latin typeface="Calibri" pitchFamily="34" charset="0"/>
              </a:rPr>
              <a:t>Non-breastfed children should receive milk or milk products, in addition to 4 or more food groups, 4 times a day or more.  </a:t>
            </a:r>
          </a:p>
          <a:p>
            <a:endParaRPr lang="en-US" sz="2800" dirty="0" smtClean="0">
              <a:latin typeface="Calibri" pitchFamily="34" charset="0"/>
            </a:endParaRPr>
          </a:p>
        </p:txBody>
      </p:sp>
    </p:spTree>
    <p:extLst>
      <p:ext uri="{BB962C8B-B14F-4D97-AF65-F5344CB8AC3E}">
        <p14:creationId xmlns:p14="http://schemas.microsoft.com/office/powerpoint/2010/main" val="339118774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457200" y="0"/>
            <a:ext cx="8229600" cy="1143000"/>
          </a:xfrm>
        </p:spPr>
        <p:txBody>
          <a:bodyPr>
            <a:normAutofit/>
          </a:bodyPr>
          <a:lstStyle/>
          <a:p>
            <a:r>
              <a:rPr lang="en-US" sz="4000" dirty="0" smtClean="0">
                <a:latin typeface="Calibri" pitchFamily="34" charset="0"/>
              </a:rPr>
              <a:t>IYCF Practices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4206174"/>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24580" name="TextBox 4"/>
          <p:cNvSpPr txBox="1">
            <a:spLocks noChangeArrowheads="1"/>
          </p:cNvSpPr>
          <p:nvPr/>
        </p:nvSpPr>
        <p:spPr bwMode="auto">
          <a:xfrm>
            <a:off x="0" y="1295400"/>
            <a:ext cx="6934200" cy="369332"/>
          </a:xfrm>
          <a:prstGeom prst="rect">
            <a:avLst/>
          </a:prstGeom>
          <a:noFill/>
          <a:ln w="9525">
            <a:noFill/>
            <a:miter lim="800000"/>
            <a:headEnd/>
            <a:tailEnd/>
          </a:ln>
        </p:spPr>
        <p:txBody>
          <a:bodyPr wrap="square">
            <a:spAutoFit/>
          </a:bodyPr>
          <a:lstStyle/>
          <a:p>
            <a:r>
              <a:rPr lang="en-US" i="1" dirty="0">
                <a:latin typeface="Calibri" pitchFamily="34" charset="0"/>
              </a:rPr>
              <a:t>Percent of children 6-23 </a:t>
            </a:r>
            <a:r>
              <a:rPr lang="en-US" i="1" dirty="0" smtClean="0">
                <a:latin typeface="Calibri" pitchFamily="34" charset="0"/>
              </a:rPr>
              <a:t>months fed with all 3 IYCF practices</a:t>
            </a:r>
            <a:endParaRPr lang="en-US" i="1" dirty="0">
              <a:latin typeface="Calibri" pitchFamily="34" charset="0"/>
            </a:endParaRPr>
          </a:p>
        </p:txBody>
      </p:sp>
    </p:spTree>
    <p:extLst>
      <p:ext uri="{BB962C8B-B14F-4D97-AF65-F5344CB8AC3E}">
        <p14:creationId xmlns:p14="http://schemas.microsoft.com/office/powerpoint/2010/main" val="3854947815"/>
      </p:ext>
    </p:extLst>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4926</TotalTime>
  <Words>1472</Words>
  <Application>Microsoft Office PowerPoint</Application>
  <PresentationFormat>On-screen Show (4:3)</PresentationFormat>
  <Paragraphs>162</Paragraphs>
  <Slides>22</Slides>
  <Notes>16</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22</vt:i4>
      </vt:variant>
    </vt:vector>
  </HeadingPairs>
  <TitlesOfParts>
    <vt:vector size="26" baseType="lpstr">
      <vt:lpstr>Arial</vt:lpstr>
      <vt:lpstr>Calibri</vt:lpstr>
      <vt:lpstr>Custom Design</vt:lpstr>
      <vt:lpstr>1_Custom Design</vt:lpstr>
      <vt:lpstr>PowerPoint Presentation</vt:lpstr>
      <vt:lpstr>PowerPoint Presentation</vt:lpstr>
      <vt:lpstr>Early Breastfeeding</vt:lpstr>
      <vt:lpstr>Duration of Breastfeeding</vt:lpstr>
      <vt:lpstr>Exclusive Breastfeeding</vt:lpstr>
      <vt:lpstr>Exclusive Breastfeeding by Age</vt:lpstr>
      <vt:lpstr>Breastfeeding Status Under 6 Months</vt:lpstr>
      <vt:lpstr>IYCF Practices</vt:lpstr>
      <vt:lpstr>IYCF Practices</vt:lpstr>
      <vt:lpstr>PowerPoint Presentation</vt:lpstr>
      <vt:lpstr>Micronutrients and Children</vt:lpstr>
      <vt:lpstr>Micronutrients and Pregnant Women</vt:lpstr>
      <vt:lpstr>PowerPoint Presentation</vt:lpstr>
      <vt:lpstr>Nutritional Status of Children</vt:lpstr>
      <vt:lpstr>Nutritional Status of Children in North Central Zone</vt:lpstr>
      <vt:lpstr>Stunting by Zone</vt:lpstr>
      <vt:lpstr>Stunting by State</vt:lpstr>
      <vt:lpstr>Trends in Nutritional Status</vt:lpstr>
      <vt:lpstr>Stunting Regional Comparison</vt:lpstr>
      <vt:lpstr>Women’s Nutritional Status</vt:lpstr>
      <vt:lpstr>Women’s Overweight and Obesity by State</vt:lpstr>
      <vt:lpstr>Key  Findings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Zweimueller, Sally</cp:lastModifiedBy>
  <cp:revision>323</cp:revision>
  <dcterms:created xsi:type="dcterms:W3CDTF">2008-02-29T16:41:57Z</dcterms:created>
  <dcterms:modified xsi:type="dcterms:W3CDTF">2014-08-25T19:16:08Z</dcterms:modified>
</cp:coreProperties>
</file>